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wav" ContentType="audio/wav"/>
  <Default Extension="jpg" ContentType="image/jpeg"/>
  <Override PartName="/ppt/presentation.xml" ContentType="application/vnd.openxmlformats-officedocument.presentationml.slideshow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0" r:id="rId2"/>
  </p:sldMasterIdLst>
  <p:notesMasterIdLst>
    <p:notesMasterId r:id="rId52"/>
  </p:notesMasterIdLst>
  <p:sldIdLst>
    <p:sldId id="257" r:id="rId3"/>
    <p:sldId id="407" r:id="rId4"/>
    <p:sldId id="318" r:id="rId5"/>
    <p:sldId id="423" r:id="rId6"/>
    <p:sldId id="409" r:id="rId7"/>
    <p:sldId id="414" r:id="rId8"/>
    <p:sldId id="363" r:id="rId9"/>
    <p:sldId id="319" r:id="rId10"/>
    <p:sldId id="344" r:id="rId11"/>
    <p:sldId id="371" r:id="rId12"/>
    <p:sldId id="403" r:id="rId13"/>
    <p:sldId id="415" r:id="rId14"/>
    <p:sldId id="320" r:id="rId15"/>
    <p:sldId id="304" r:id="rId16"/>
    <p:sldId id="396" r:id="rId17"/>
    <p:sldId id="353" r:id="rId18"/>
    <p:sldId id="402" r:id="rId19"/>
    <p:sldId id="321" r:id="rId20"/>
    <p:sldId id="393" r:id="rId21"/>
    <p:sldId id="382" r:id="rId22"/>
    <p:sldId id="354" r:id="rId23"/>
    <p:sldId id="400" r:id="rId24"/>
    <p:sldId id="322" r:id="rId25"/>
    <p:sldId id="340" r:id="rId26"/>
    <p:sldId id="349" r:id="rId27"/>
    <p:sldId id="385" r:id="rId28"/>
    <p:sldId id="377" r:id="rId29"/>
    <p:sldId id="323" r:id="rId30"/>
    <p:sldId id="418" r:id="rId31"/>
    <p:sldId id="381" r:id="rId32"/>
    <p:sldId id="413" r:id="rId33"/>
    <p:sldId id="398" r:id="rId34"/>
    <p:sldId id="324" r:id="rId35"/>
    <p:sldId id="417" r:id="rId36"/>
    <p:sldId id="399" r:id="rId37"/>
    <p:sldId id="370" r:id="rId38"/>
    <p:sldId id="357" r:id="rId39"/>
    <p:sldId id="326" r:id="rId40"/>
    <p:sldId id="389" r:id="rId41"/>
    <p:sldId id="395" r:id="rId42"/>
    <p:sldId id="375" r:id="rId43"/>
    <p:sldId id="378" r:id="rId44"/>
    <p:sldId id="325" r:id="rId45"/>
    <p:sldId id="365" r:id="rId46"/>
    <p:sldId id="411" r:id="rId47"/>
    <p:sldId id="387" r:id="rId48"/>
    <p:sldId id="384" r:id="rId49"/>
    <p:sldId id="405" r:id="rId50"/>
    <p:sldId id="303" r:id="rId51"/>
  </p:sldIdLst>
  <p:sldSz cx="9144000" cy="5143500" type="screen16x9"/>
  <p:notesSz cx="6858000" cy="9144000"/>
  <p:photoAlbum/>
  <p:defaultTextStyle>
    <a:defPPr>
      <a:defRPr lang="es-E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modifyVerifier cryptProviderType="rsaFull" cryptAlgorithmClass="hash" cryptAlgorithmType="typeAny" cryptAlgorithmSid="4" spinCount="100000" saltData="Rx3w4ym+13XkAj7HEWXbxg==" hashData="6gvWURlBvBVic9IlqoZ0gzzu3ow="/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6600"/>
    <a:srgbClr val="4CAD03"/>
    <a:srgbClr val="F77509"/>
    <a:srgbClr val="66FF33"/>
    <a:srgbClr val="F9A807"/>
    <a:srgbClr val="D60093"/>
    <a:srgbClr val="CC0066"/>
    <a:srgbClr val="CB1B66"/>
    <a:srgbClr val="F5860B"/>
    <a:srgbClr val="6B3305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6142" autoAdjust="0"/>
    <p:restoredTop sz="96459" autoAdjust="0"/>
  </p:normalViewPr>
  <p:slideViewPr>
    <p:cSldViewPr>
      <p:cViewPr>
        <p:scale>
          <a:sx n="40" d="100"/>
          <a:sy n="40" d="100"/>
        </p:scale>
        <p:origin x="-1662" y="-1644"/>
      </p:cViewPr>
      <p:guideLst>
        <p:guide orient="horz" pos="162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61" d="100"/>
        <a:sy n="61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slide" Target="slides/slide24.xml"/><Relationship Id="rId39" Type="http://schemas.openxmlformats.org/officeDocument/2006/relationships/slide" Target="slides/slide37.xml"/><Relationship Id="rId21" Type="http://schemas.openxmlformats.org/officeDocument/2006/relationships/slide" Target="slides/slide19.xml"/><Relationship Id="rId34" Type="http://schemas.openxmlformats.org/officeDocument/2006/relationships/slide" Target="slides/slide32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50" Type="http://schemas.openxmlformats.org/officeDocument/2006/relationships/slide" Target="slides/slide48.xml"/><Relationship Id="rId55" Type="http://schemas.openxmlformats.org/officeDocument/2006/relationships/theme" Target="theme/theme1.xml"/><Relationship Id="rId7" Type="http://schemas.openxmlformats.org/officeDocument/2006/relationships/slide" Target="slides/slide5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9" Type="http://schemas.openxmlformats.org/officeDocument/2006/relationships/slide" Target="slides/slide27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53" Type="http://schemas.openxmlformats.org/officeDocument/2006/relationships/presProps" Target="presProps.xml"/><Relationship Id="rId5" Type="http://schemas.openxmlformats.org/officeDocument/2006/relationships/slide" Target="slides/slide3.xml"/><Relationship Id="rId10" Type="http://schemas.openxmlformats.org/officeDocument/2006/relationships/slide" Target="slides/slide8.xml"/><Relationship Id="rId19" Type="http://schemas.openxmlformats.org/officeDocument/2006/relationships/slide" Target="slides/slide17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notesMaster" Target="notesMasters/notesMaster1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56" Type="http://schemas.openxmlformats.org/officeDocument/2006/relationships/tableStyles" Target="tableStyles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slide" Target="slides/slide44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54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encabezado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s-ES"/>
          </a:p>
        </p:txBody>
      </p:sp>
      <p:sp>
        <p:nvSpPr>
          <p:cNvPr id="3" name="2 Marcador de fecha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BBAF173-1FB5-45B7-B63E-FB7B4CFFAE0A}" type="datetimeFigureOut">
              <a:rPr lang="es-ES" smtClean="0"/>
              <a:t>01/07/2019</a:t>
            </a:fld>
            <a:endParaRPr lang="es-ES"/>
          </a:p>
        </p:txBody>
      </p:sp>
      <p:sp>
        <p:nvSpPr>
          <p:cNvPr id="4" name="3 Marcador de imagen de diapositiva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s-ES"/>
          </a:p>
        </p:txBody>
      </p:sp>
      <p:sp>
        <p:nvSpPr>
          <p:cNvPr id="5" name="4 Marcador de notas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6" name="5 Marcador de pie de página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s-ES"/>
          </a:p>
        </p:txBody>
      </p:sp>
      <p:sp>
        <p:nvSpPr>
          <p:cNvPr id="7" name="6 Marcador de número de diapositiva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7B52FA4-24EE-49DD-80CB-4C1CB873AC0B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10113174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7B52FA4-24EE-49DD-80CB-4C1CB873AC0B}" type="slidenum">
              <a:rPr lang="es-ES" smtClean="0"/>
              <a:t>5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02068026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7B52FA4-24EE-49DD-80CB-4C1CB873AC0B}" type="slidenum">
              <a:rPr lang="es-ES" smtClean="0"/>
              <a:t>6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50374375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8216DC2-E327-4BF7-8E55-7D02FC9CEDCE}" type="slidenum">
              <a:rPr lang="es-ES" smtClean="0"/>
              <a:t>10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06664572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51DA3BA-A7AD-4EC0-893B-F5D66ACCF7F1}" type="slidenum">
              <a:rPr lang="es-ES" smtClean="0"/>
              <a:t>17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68183149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8216DC2-E327-4BF7-8E55-7D02FC9CEDCE}" type="slidenum">
              <a:rPr lang="es-ES" smtClean="0"/>
              <a:t>22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54140813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44E9BD7-08E2-4B5D-A8E2-DC018A62D8BF}" type="slidenum">
              <a:rPr lang="es-ES" smtClean="0"/>
              <a:t>35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1054242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7B52FA4-24EE-49DD-80CB-4C1CB873AC0B}" type="slidenum">
              <a:rPr lang="es-ES" smtClean="0"/>
              <a:t>48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18460795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685800" y="1597819"/>
            <a:ext cx="7772400" cy="1102519"/>
          </a:xfrm>
        </p:spPr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s-ES" smtClean="0"/>
              <a:t>Haga clic para modificar el estilo de subtítulo del patrón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864D87-0258-4833-8318-8E50CD2189FA}" type="datetimeFigureOut">
              <a:rPr lang="es-ES" smtClean="0"/>
              <a:t>01/07/2019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27C97ED-4C91-47F7-83A2-98844B9B1FC7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37706279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contenido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864D87-0258-4833-8318-8E50CD2189FA}" type="datetimeFigureOut">
              <a:rPr lang="es-ES" smtClean="0"/>
              <a:t>01/07/2019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27C97ED-4C91-47F7-83A2-98844B9B1FC7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13162587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Encabezado de sec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722313" y="3305176"/>
            <a:ext cx="7772400" cy="1021556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"/>
          <p:cNvSpPr>
            <a:spLocks noGrp="1"/>
          </p:cNvSpPr>
          <p:nvPr>
            <p:ph type="body" idx="1"/>
          </p:nvPr>
        </p:nvSpPr>
        <p:spPr>
          <a:xfrm>
            <a:off x="722313" y="2180035"/>
            <a:ext cx="7772400" cy="1125140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864D87-0258-4833-8318-8E50CD2189FA}" type="datetimeFigureOut">
              <a:rPr lang="es-ES" smtClean="0"/>
              <a:t>01/07/2019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27C97ED-4C91-47F7-83A2-98844B9B1FC7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57370086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os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contenido"/>
          <p:cNvSpPr>
            <a:spLocks noGrp="1"/>
          </p:cNvSpPr>
          <p:nvPr>
            <p:ph sz="half" idx="1"/>
          </p:nvPr>
        </p:nvSpPr>
        <p:spPr>
          <a:xfrm>
            <a:off x="457200" y="1200151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contenido"/>
          <p:cNvSpPr>
            <a:spLocks noGrp="1"/>
          </p:cNvSpPr>
          <p:nvPr>
            <p:ph sz="half" idx="2"/>
          </p:nvPr>
        </p:nvSpPr>
        <p:spPr>
          <a:xfrm>
            <a:off x="4648200" y="1200151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5" name="4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864D87-0258-4833-8318-8E50CD2189FA}" type="datetimeFigureOut">
              <a:rPr lang="es-ES" smtClean="0"/>
              <a:t>01/07/2019</a:t>
            </a:fld>
            <a:endParaRPr lang="es-ES"/>
          </a:p>
        </p:txBody>
      </p:sp>
      <p:sp>
        <p:nvSpPr>
          <p:cNvPr id="6" name="5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7" name="6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27C97ED-4C91-47F7-83A2-98844B9B1FC7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64608230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"/>
          <p:cNvSpPr>
            <a:spLocks noGrp="1"/>
          </p:cNvSpPr>
          <p:nvPr>
            <p:ph type="body" idx="1"/>
          </p:nvPr>
        </p:nvSpPr>
        <p:spPr>
          <a:xfrm>
            <a:off x="457200" y="1151335"/>
            <a:ext cx="4040188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4" name="3 Marcador de contenido"/>
          <p:cNvSpPr>
            <a:spLocks noGrp="1"/>
          </p:cNvSpPr>
          <p:nvPr>
            <p:ph sz="half" idx="2"/>
          </p:nvPr>
        </p:nvSpPr>
        <p:spPr>
          <a:xfrm>
            <a:off x="457200" y="1631156"/>
            <a:ext cx="4040188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5" name="4 Marcador de texto"/>
          <p:cNvSpPr>
            <a:spLocks noGrp="1"/>
          </p:cNvSpPr>
          <p:nvPr>
            <p:ph type="body" sz="quarter" idx="3"/>
          </p:nvPr>
        </p:nvSpPr>
        <p:spPr>
          <a:xfrm>
            <a:off x="4645026" y="1151335"/>
            <a:ext cx="4041775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6" name="5 Marcador de contenido"/>
          <p:cNvSpPr>
            <a:spLocks noGrp="1"/>
          </p:cNvSpPr>
          <p:nvPr>
            <p:ph sz="quarter" idx="4"/>
          </p:nvPr>
        </p:nvSpPr>
        <p:spPr>
          <a:xfrm>
            <a:off x="4645026" y="1631156"/>
            <a:ext cx="4041775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7" name="6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864D87-0258-4833-8318-8E50CD2189FA}" type="datetimeFigureOut">
              <a:rPr lang="es-ES" smtClean="0"/>
              <a:t>01/07/2019</a:t>
            </a:fld>
            <a:endParaRPr lang="es-ES"/>
          </a:p>
        </p:txBody>
      </p:sp>
      <p:sp>
        <p:nvSpPr>
          <p:cNvPr id="8" name="7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9" name="8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27C97ED-4C91-47F7-83A2-98844B9B1FC7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91501902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ó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864D87-0258-4833-8318-8E50CD2189FA}" type="datetimeFigureOut">
              <a:rPr lang="es-ES" smtClean="0"/>
              <a:t>01/07/2019</a:t>
            </a:fld>
            <a:endParaRPr lang="es-ES"/>
          </a:p>
        </p:txBody>
      </p:sp>
      <p:sp>
        <p:nvSpPr>
          <p:cNvPr id="4" name="3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5" name="4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27C97ED-4C91-47F7-83A2-98844B9B1FC7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6649868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864D87-0258-4833-8318-8E50CD2189FA}" type="datetimeFigureOut">
              <a:rPr lang="es-ES" smtClean="0"/>
              <a:t>01/07/2019</a:t>
            </a:fld>
            <a:endParaRPr lang="es-ES"/>
          </a:p>
        </p:txBody>
      </p:sp>
      <p:sp>
        <p:nvSpPr>
          <p:cNvPr id="3" name="2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27C97ED-4C91-47F7-83A2-98844B9B1FC7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57130906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ido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457201" y="204787"/>
            <a:ext cx="3008313" cy="8715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contenido"/>
          <p:cNvSpPr>
            <a:spLocks noGrp="1"/>
          </p:cNvSpPr>
          <p:nvPr>
            <p:ph idx="1"/>
          </p:nvPr>
        </p:nvSpPr>
        <p:spPr>
          <a:xfrm>
            <a:off x="3575050" y="204788"/>
            <a:ext cx="5111750" cy="438983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texto"/>
          <p:cNvSpPr>
            <a:spLocks noGrp="1"/>
          </p:cNvSpPr>
          <p:nvPr>
            <p:ph type="body" sz="half" idx="2"/>
          </p:nvPr>
        </p:nvSpPr>
        <p:spPr>
          <a:xfrm>
            <a:off x="457201" y="1076326"/>
            <a:ext cx="3008313" cy="3518297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5" name="4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864D87-0258-4833-8318-8E50CD2189FA}" type="datetimeFigureOut">
              <a:rPr lang="es-ES" smtClean="0"/>
              <a:t>01/07/2019</a:t>
            </a:fld>
            <a:endParaRPr lang="es-ES"/>
          </a:p>
        </p:txBody>
      </p:sp>
      <p:sp>
        <p:nvSpPr>
          <p:cNvPr id="6" name="5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7" name="6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27C97ED-4C91-47F7-83A2-98844B9B1FC7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76009951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n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1792288" y="3600450"/>
            <a:ext cx="5486400" cy="425054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posición de imagen"/>
          <p:cNvSpPr>
            <a:spLocks noGrp="1"/>
          </p:cNvSpPr>
          <p:nvPr>
            <p:ph type="pic" idx="1"/>
          </p:nvPr>
        </p:nvSpPr>
        <p:spPr>
          <a:xfrm>
            <a:off x="1792288" y="459581"/>
            <a:ext cx="5486400" cy="30861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s-ES"/>
          </a:p>
        </p:txBody>
      </p:sp>
      <p:sp>
        <p:nvSpPr>
          <p:cNvPr id="4" name="3 Marcador de texto"/>
          <p:cNvSpPr>
            <a:spLocks noGrp="1"/>
          </p:cNvSpPr>
          <p:nvPr>
            <p:ph type="body" sz="half" idx="2"/>
          </p:nvPr>
        </p:nvSpPr>
        <p:spPr>
          <a:xfrm>
            <a:off x="1792288" y="4025503"/>
            <a:ext cx="5486400" cy="603647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5" name="4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864D87-0258-4833-8318-8E50CD2189FA}" type="datetimeFigureOut">
              <a:rPr lang="es-ES" smtClean="0"/>
              <a:t>01/07/2019</a:t>
            </a:fld>
            <a:endParaRPr lang="es-ES"/>
          </a:p>
        </p:txBody>
      </p:sp>
      <p:sp>
        <p:nvSpPr>
          <p:cNvPr id="6" name="5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7" name="6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27C97ED-4C91-47F7-83A2-98844B9B1FC7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27413363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y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 vertical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864D87-0258-4833-8318-8E50CD2189FA}" type="datetimeFigureOut">
              <a:rPr lang="es-ES" smtClean="0"/>
              <a:t>01/07/2019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27C97ED-4C91-47F7-83A2-98844B9B1FC7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78093535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vertical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 vertical"/>
          <p:cNvSpPr>
            <a:spLocks noGrp="1"/>
          </p:cNvSpPr>
          <p:nvPr>
            <p:ph type="title" orient="vert"/>
          </p:nvPr>
        </p:nvSpPr>
        <p:spPr>
          <a:xfrm>
            <a:off x="6629400" y="205979"/>
            <a:ext cx="2057400" cy="4388644"/>
          </a:xfrm>
        </p:spPr>
        <p:txBody>
          <a:bodyPr vert="eaVert"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 vertical"/>
          <p:cNvSpPr>
            <a:spLocks noGrp="1"/>
          </p:cNvSpPr>
          <p:nvPr>
            <p:ph type="body" orient="vert" idx="1"/>
          </p:nvPr>
        </p:nvSpPr>
        <p:spPr>
          <a:xfrm>
            <a:off x="457200" y="205979"/>
            <a:ext cx="6019800" cy="4388644"/>
          </a:xfrm>
        </p:spPr>
        <p:txBody>
          <a:bodyPr vert="eaVert"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864D87-0258-4833-8318-8E50CD2189FA}" type="datetimeFigureOut">
              <a:rPr lang="es-ES" smtClean="0"/>
              <a:t>01/07/2019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27C97ED-4C91-47F7-83A2-98844B9B1FC7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826231020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685800" y="1597820"/>
            <a:ext cx="7772400" cy="1102519"/>
          </a:xfrm>
          <a:prstGeom prst="rect">
            <a:avLst/>
          </a:prstGeom>
        </p:spPr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s-ES" smtClean="0"/>
              <a:t>Haga clic para modificar el estilo de subtítulo del patrón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s-ES" altLang="es-E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7507321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2" Type="http://schemas.openxmlformats.org/officeDocument/2006/relationships/theme" Target="../theme/theme2.xml"/><Relationship Id="rId1" Type="http://schemas.openxmlformats.org/officeDocument/2006/relationships/slideLayout" Target="../slideLayouts/slideLayout1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título"/>
          <p:cNvSpPr>
            <a:spLocks noGrp="1"/>
          </p:cNvSpPr>
          <p:nvPr>
            <p:ph type="title"/>
          </p:nvPr>
        </p:nvSpPr>
        <p:spPr>
          <a:xfrm>
            <a:off x="457200" y="205979"/>
            <a:ext cx="8229600" cy="85725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"/>
          <p:cNvSpPr>
            <a:spLocks noGrp="1"/>
          </p:cNvSpPr>
          <p:nvPr>
            <p:ph type="body" idx="1"/>
          </p:nvPr>
        </p:nvSpPr>
        <p:spPr>
          <a:xfrm>
            <a:off x="457200" y="1200151"/>
            <a:ext cx="8229600" cy="33944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2"/>
          </p:nvPr>
        </p:nvSpPr>
        <p:spPr>
          <a:xfrm>
            <a:off x="457200" y="4767263"/>
            <a:ext cx="2133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B864D87-0258-4833-8318-8E50CD2189FA}" type="datetimeFigureOut">
              <a:rPr lang="es-ES" smtClean="0"/>
              <a:t>01/07/2019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3"/>
          </p:nvPr>
        </p:nvSpPr>
        <p:spPr>
          <a:xfrm>
            <a:off x="3124200" y="4767263"/>
            <a:ext cx="2895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4"/>
          </p:nvPr>
        </p:nvSpPr>
        <p:spPr>
          <a:xfrm>
            <a:off x="6553200" y="4767263"/>
            <a:ext cx="2133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27C97ED-4C91-47F7-83A2-98844B9B1FC7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556404319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E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4683919"/>
            <a:ext cx="2133600" cy="3571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s-ES" altLang="es-ES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</p:sldLayoutIdLst>
  <p:txStyles>
    <p:titleStyle>
      <a:lvl1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2pPr>
      <a:lvl3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3pPr>
      <a:lvl4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4pPr>
      <a:lvl5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cs typeface="+mn-cs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cs typeface="+mn-cs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cs typeface="+mn-cs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es-E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7.xml"/><Relationship Id="rId5" Type="http://schemas.openxmlformats.org/officeDocument/2006/relationships/audio" Target="../media/audio1.wav"/><Relationship Id="rId4" Type="http://schemas.openxmlformats.org/officeDocument/2006/relationships/image" Target="../media/image2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G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G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G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G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G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JPG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G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G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JP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G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G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JPG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JP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G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G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JPG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jpg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JPG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jpg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JPG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JPG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jpg"/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JPG"/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JP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G"/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JPG"/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G"/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JPG"/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JPG"/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jpg"/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JPG"/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JPG"/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JPG"/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JPG"/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JPG"/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JP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50.png"/><Relationship Id="rId4" Type="http://schemas.openxmlformats.org/officeDocument/2006/relationships/image" Target="../media/image49.png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.png"/><Relationship Id="rId13" Type="http://schemas.openxmlformats.org/officeDocument/2006/relationships/image" Target="../media/image56.png"/><Relationship Id="rId18" Type="http://schemas.openxmlformats.org/officeDocument/2006/relationships/image" Target="../media/image59.png"/><Relationship Id="rId3" Type="http://schemas.openxmlformats.org/officeDocument/2006/relationships/audio" Target="../media/audio2.wav"/><Relationship Id="rId7" Type="http://schemas.openxmlformats.org/officeDocument/2006/relationships/hyperlink" Target="http://www.mispps.com/boletin.html" TargetMode="External"/><Relationship Id="rId12" Type="http://schemas.openxmlformats.org/officeDocument/2006/relationships/hyperlink" Target="https://twitter.com/mispps" TargetMode="External"/><Relationship Id="rId17" Type="http://schemas.openxmlformats.org/officeDocument/2006/relationships/image" Target="../media/image58.png"/><Relationship Id="rId2" Type="http://schemas.openxmlformats.org/officeDocument/2006/relationships/slideLayout" Target="../slideLayouts/slideLayout12.xml"/><Relationship Id="rId16" Type="http://schemas.openxmlformats.org/officeDocument/2006/relationships/hyperlink" Target="https://vk.com/mispps" TargetMode="External"/><Relationship Id="rId1" Type="http://schemas.openxmlformats.org/officeDocument/2006/relationships/audio" Target="file:///C:\Users\colacho\Desktop\Logo_exclusivo-mispps_archivos\sound001.wav" TargetMode="External"/><Relationship Id="rId6" Type="http://schemas.openxmlformats.org/officeDocument/2006/relationships/image" Target="../media/image52.png"/><Relationship Id="rId11" Type="http://schemas.openxmlformats.org/officeDocument/2006/relationships/image" Target="../media/image55.png"/><Relationship Id="rId5" Type="http://schemas.openxmlformats.org/officeDocument/2006/relationships/hyperlink" Target="http://www.mispps.com/" TargetMode="External"/><Relationship Id="rId15" Type="http://schemas.openxmlformats.org/officeDocument/2006/relationships/image" Target="../media/image57.png"/><Relationship Id="rId10" Type="http://schemas.openxmlformats.org/officeDocument/2006/relationships/hyperlink" Target="https://www.facebook.com/mispps" TargetMode="External"/><Relationship Id="rId4" Type="http://schemas.openxmlformats.org/officeDocument/2006/relationships/image" Target="../media/image51.png"/><Relationship Id="rId9" Type="http://schemas.openxmlformats.org/officeDocument/2006/relationships/image" Target="../media/image54.png"/><Relationship Id="rId14" Type="http://schemas.openxmlformats.org/officeDocument/2006/relationships/hyperlink" Target="https://plus.google.com/+Mispps/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6 Grupo"/>
          <p:cNvGrpSpPr/>
          <p:nvPr/>
        </p:nvGrpSpPr>
        <p:grpSpPr>
          <a:xfrm>
            <a:off x="0" y="-21010"/>
            <a:ext cx="9157792" cy="5140102"/>
            <a:chOff x="-6896" y="3398"/>
            <a:chExt cx="9157792" cy="5140102"/>
          </a:xfrm>
        </p:grpSpPr>
        <p:grpSp>
          <p:nvGrpSpPr>
            <p:cNvPr id="8" name="7 Grupo"/>
            <p:cNvGrpSpPr/>
            <p:nvPr/>
          </p:nvGrpSpPr>
          <p:grpSpPr>
            <a:xfrm>
              <a:off x="0" y="2571750"/>
              <a:ext cx="9150896" cy="2571750"/>
              <a:chOff x="2339752" y="6172150"/>
              <a:chExt cx="9090248" cy="5152274"/>
            </a:xfrm>
          </p:grpSpPr>
          <p:sp>
            <p:nvSpPr>
              <p:cNvPr id="12" name="11 Rectángulo"/>
              <p:cNvSpPr/>
              <p:nvPr/>
            </p:nvSpPr>
            <p:spPr>
              <a:xfrm flipH="1">
                <a:off x="6858000" y="6172150"/>
                <a:ext cx="4572000" cy="5152274"/>
              </a:xfrm>
              <a:prstGeom prst="rect">
                <a:avLst/>
              </a:prstGeom>
              <a:gradFill>
                <a:gsLst>
                  <a:gs pos="67000">
                    <a:schemeClr val="tx1">
                      <a:lumMod val="95000"/>
                    </a:schemeClr>
                  </a:gs>
                  <a:gs pos="77000">
                    <a:srgbClr val="FF6600"/>
                  </a:gs>
                  <a:gs pos="100000">
                    <a:srgbClr val="5E3D76">
                      <a:lumMod val="0"/>
                    </a:srgbClr>
                  </a:gs>
                  <a:gs pos="38000">
                    <a:srgbClr val="7030A0">
                      <a:lumMod val="0"/>
                    </a:srgbClr>
                  </a:gs>
                </a:gsLst>
                <a:lin ang="8100000" scaled="1"/>
              </a:gradFill>
              <a:ln w="41275">
                <a:noFill/>
                <a:headEnd w="lg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3" name="12 Rectángulo"/>
              <p:cNvSpPr/>
              <p:nvPr/>
            </p:nvSpPr>
            <p:spPr>
              <a:xfrm>
                <a:off x="2339752" y="6172150"/>
                <a:ext cx="4608000" cy="5152274"/>
              </a:xfrm>
              <a:prstGeom prst="rect">
                <a:avLst/>
              </a:prstGeom>
              <a:gradFill>
                <a:gsLst>
                  <a:gs pos="67000">
                    <a:schemeClr val="tx1">
                      <a:lumMod val="95000"/>
                    </a:schemeClr>
                  </a:gs>
                  <a:gs pos="77000">
                    <a:srgbClr val="FF6600"/>
                  </a:gs>
                  <a:gs pos="100000">
                    <a:srgbClr val="5E3D76">
                      <a:lumMod val="0"/>
                    </a:srgbClr>
                  </a:gs>
                  <a:gs pos="38000">
                    <a:srgbClr val="7030A0">
                      <a:lumMod val="0"/>
                    </a:srgbClr>
                  </a:gs>
                </a:gsLst>
                <a:lin ang="8100000" scaled="1"/>
              </a:gradFill>
              <a:ln w="41275">
                <a:noFill/>
                <a:headEnd w="lg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9" name="8 Grupo"/>
            <p:cNvGrpSpPr/>
            <p:nvPr/>
          </p:nvGrpSpPr>
          <p:grpSpPr>
            <a:xfrm rot="10800000">
              <a:off x="-6896" y="3398"/>
              <a:ext cx="9150896" cy="2571750"/>
              <a:chOff x="2339752" y="6172150"/>
              <a:chExt cx="9090248" cy="5152274"/>
            </a:xfrm>
          </p:grpSpPr>
          <p:sp>
            <p:nvSpPr>
              <p:cNvPr id="10" name="9 Rectángulo"/>
              <p:cNvSpPr/>
              <p:nvPr/>
            </p:nvSpPr>
            <p:spPr>
              <a:xfrm>
                <a:off x="2339752" y="6172150"/>
                <a:ext cx="4608000" cy="5152274"/>
              </a:xfrm>
              <a:prstGeom prst="rect">
                <a:avLst/>
              </a:prstGeom>
              <a:gradFill>
                <a:gsLst>
                  <a:gs pos="67000">
                    <a:schemeClr val="tx1">
                      <a:lumMod val="95000"/>
                    </a:schemeClr>
                  </a:gs>
                  <a:gs pos="77000">
                    <a:srgbClr val="FF6600"/>
                  </a:gs>
                  <a:gs pos="100000">
                    <a:srgbClr val="5E3D76">
                      <a:lumMod val="0"/>
                    </a:srgbClr>
                  </a:gs>
                  <a:gs pos="38000">
                    <a:srgbClr val="7030A0">
                      <a:lumMod val="0"/>
                    </a:srgbClr>
                  </a:gs>
                </a:gsLst>
                <a:lin ang="8100000" scaled="1"/>
              </a:gradFill>
              <a:ln w="41275">
                <a:noFill/>
                <a:headEnd w="lg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1" name="10 Rectángulo"/>
              <p:cNvSpPr/>
              <p:nvPr/>
            </p:nvSpPr>
            <p:spPr>
              <a:xfrm flipH="1">
                <a:off x="6858000" y="6172150"/>
                <a:ext cx="4572000" cy="5152274"/>
              </a:xfrm>
              <a:prstGeom prst="rect">
                <a:avLst/>
              </a:prstGeom>
              <a:gradFill>
                <a:gsLst>
                  <a:gs pos="67000">
                    <a:schemeClr val="tx1">
                      <a:lumMod val="95000"/>
                    </a:schemeClr>
                  </a:gs>
                  <a:gs pos="77000">
                    <a:srgbClr val="FF6600"/>
                  </a:gs>
                  <a:gs pos="100000">
                    <a:srgbClr val="5E3D76">
                      <a:lumMod val="0"/>
                    </a:srgbClr>
                  </a:gs>
                  <a:gs pos="38000">
                    <a:srgbClr val="7030A0">
                      <a:lumMod val="0"/>
                    </a:srgbClr>
                  </a:gs>
                </a:gsLst>
                <a:lin ang="8100000" scaled="1"/>
              </a:gradFill>
              <a:ln w="41275">
                <a:noFill/>
                <a:headEnd w="lg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</p:grpSp>
      <p:pic>
        <p:nvPicPr>
          <p:cNvPr id="2" name="1 Imagen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794"/>
            <a:ext cx="9144000" cy="5143500"/>
          </a:xfrm>
          <a:prstGeom prst="rect">
            <a:avLst/>
          </a:prstGeom>
        </p:spPr>
      </p:pic>
      <p:grpSp>
        <p:nvGrpSpPr>
          <p:cNvPr id="14" name="13 Grupo"/>
          <p:cNvGrpSpPr/>
          <p:nvPr/>
        </p:nvGrpSpPr>
        <p:grpSpPr>
          <a:xfrm>
            <a:off x="2592000" y="540001"/>
            <a:ext cx="3960440" cy="3960440"/>
            <a:chOff x="1891112" y="-133852"/>
            <a:chExt cx="5320153" cy="5356153"/>
          </a:xfrm>
          <a:gradFill>
            <a:gsLst>
              <a:gs pos="19000">
                <a:srgbClr val="92D050">
                  <a:alpha val="79000"/>
                </a:srgbClr>
              </a:gs>
              <a:gs pos="36000">
                <a:srgbClr val="4CAD03">
                  <a:alpha val="79000"/>
                </a:srgbClr>
              </a:gs>
              <a:gs pos="44000">
                <a:srgbClr val="F77509">
                  <a:alpha val="71000"/>
                </a:srgbClr>
              </a:gs>
              <a:gs pos="78750">
                <a:srgbClr val="F77509">
                  <a:alpha val="64000"/>
                </a:srgbClr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flat" dir="t"/>
          </a:scene3d>
        </p:grpSpPr>
        <p:grpSp>
          <p:nvGrpSpPr>
            <p:cNvPr id="15" name="14 Grupo"/>
            <p:cNvGrpSpPr/>
            <p:nvPr/>
          </p:nvGrpSpPr>
          <p:grpSpPr>
            <a:xfrm rot="3540827">
              <a:off x="1872000" y="0"/>
              <a:ext cx="5320153" cy="5124450"/>
              <a:chOff x="2043512" y="152400"/>
              <a:chExt cx="5320153" cy="5124450"/>
            </a:xfrm>
            <a:grpFill/>
          </p:grpSpPr>
          <p:sp>
            <p:nvSpPr>
              <p:cNvPr id="56" name="55 Rectángulo"/>
              <p:cNvSpPr/>
              <p:nvPr/>
            </p:nvSpPr>
            <p:spPr>
              <a:xfrm>
                <a:off x="4436368" y="152400"/>
                <a:ext cx="498377" cy="460153"/>
              </a:xfrm>
              <a:prstGeom prst="rect">
                <a:avLst/>
              </a:prstGeom>
              <a:grpFill/>
              <a:ln>
                <a:solidFill>
                  <a:srgbClr val="92D050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57" name="56 Rectángulo"/>
              <p:cNvSpPr/>
              <p:nvPr/>
            </p:nvSpPr>
            <p:spPr>
              <a:xfrm rot="5400000">
                <a:off x="6884400" y="2508126"/>
                <a:ext cx="498377" cy="460153"/>
              </a:xfrm>
              <a:prstGeom prst="rect">
                <a:avLst/>
              </a:prstGeom>
              <a:grpFill/>
              <a:ln>
                <a:solidFill>
                  <a:srgbClr val="92D050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58" name="57 Rectángulo"/>
              <p:cNvSpPr/>
              <p:nvPr/>
            </p:nvSpPr>
            <p:spPr>
              <a:xfrm rot="16200000">
                <a:off x="2024400" y="2508126"/>
                <a:ext cx="498377" cy="460153"/>
              </a:xfrm>
              <a:prstGeom prst="rect">
                <a:avLst/>
              </a:prstGeom>
              <a:grpFill/>
              <a:ln>
                <a:solidFill>
                  <a:srgbClr val="92D050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59" name="58 Rectángulo"/>
              <p:cNvSpPr/>
              <p:nvPr/>
            </p:nvSpPr>
            <p:spPr>
              <a:xfrm rot="10800000">
                <a:off x="4472400" y="4816697"/>
                <a:ext cx="498377" cy="460153"/>
              </a:xfrm>
              <a:prstGeom prst="rect">
                <a:avLst/>
              </a:prstGeom>
              <a:grpFill/>
              <a:ln>
                <a:solidFill>
                  <a:srgbClr val="92D050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16" name="15 Grupo"/>
            <p:cNvGrpSpPr/>
            <p:nvPr/>
          </p:nvGrpSpPr>
          <p:grpSpPr>
            <a:xfrm rot="7214984">
              <a:off x="1872000" y="-36000"/>
              <a:ext cx="5320153" cy="5124450"/>
              <a:chOff x="2043512" y="152400"/>
              <a:chExt cx="5320153" cy="5124450"/>
            </a:xfrm>
            <a:grpFill/>
          </p:grpSpPr>
          <p:sp>
            <p:nvSpPr>
              <p:cNvPr id="52" name="51 Rectángulo"/>
              <p:cNvSpPr/>
              <p:nvPr/>
            </p:nvSpPr>
            <p:spPr>
              <a:xfrm>
                <a:off x="4436368" y="152400"/>
                <a:ext cx="498377" cy="460153"/>
              </a:xfrm>
              <a:prstGeom prst="rect">
                <a:avLst/>
              </a:prstGeom>
              <a:grpFill/>
              <a:ln>
                <a:solidFill>
                  <a:srgbClr val="92D050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53" name="52 Rectángulo"/>
              <p:cNvSpPr/>
              <p:nvPr/>
            </p:nvSpPr>
            <p:spPr>
              <a:xfrm rot="5400000">
                <a:off x="6884400" y="2508126"/>
                <a:ext cx="498377" cy="460153"/>
              </a:xfrm>
              <a:prstGeom prst="rect">
                <a:avLst/>
              </a:prstGeom>
              <a:grpFill/>
              <a:ln>
                <a:solidFill>
                  <a:srgbClr val="92D050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54" name="53 Rectángulo"/>
              <p:cNvSpPr/>
              <p:nvPr/>
            </p:nvSpPr>
            <p:spPr>
              <a:xfrm rot="16200000">
                <a:off x="2024400" y="2508126"/>
                <a:ext cx="498377" cy="460153"/>
              </a:xfrm>
              <a:prstGeom prst="rect">
                <a:avLst/>
              </a:prstGeom>
              <a:grpFill/>
              <a:ln>
                <a:solidFill>
                  <a:srgbClr val="92D050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55" name="54 Rectángulo"/>
              <p:cNvSpPr/>
              <p:nvPr/>
            </p:nvSpPr>
            <p:spPr>
              <a:xfrm rot="10800000">
                <a:off x="4472400" y="4816697"/>
                <a:ext cx="498377" cy="460153"/>
              </a:xfrm>
              <a:prstGeom prst="rect">
                <a:avLst/>
              </a:prstGeom>
              <a:grpFill/>
              <a:ln>
                <a:solidFill>
                  <a:srgbClr val="92D050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17" name="16 Grupo"/>
            <p:cNvGrpSpPr/>
            <p:nvPr/>
          </p:nvGrpSpPr>
          <p:grpSpPr>
            <a:xfrm>
              <a:off x="1891112" y="0"/>
              <a:ext cx="5320153" cy="5124450"/>
              <a:chOff x="1891112" y="0"/>
              <a:chExt cx="5320153" cy="5124450"/>
            </a:xfrm>
            <a:grpFill/>
          </p:grpSpPr>
          <p:sp>
            <p:nvSpPr>
              <p:cNvPr id="18" name="17 Rectángulo"/>
              <p:cNvSpPr/>
              <p:nvPr/>
            </p:nvSpPr>
            <p:spPr>
              <a:xfrm>
                <a:off x="4283968" y="0"/>
                <a:ext cx="498377" cy="460153"/>
              </a:xfrm>
              <a:prstGeom prst="rect">
                <a:avLst/>
              </a:prstGeom>
              <a:grpFill/>
              <a:ln>
                <a:solidFill>
                  <a:srgbClr val="92D050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9" name="18 Rectángulo"/>
              <p:cNvSpPr/>
              <p:nvPr/>
            </p:nvSpPr>
            <p:spPr>
              <a:xfrm rot="5400000">
                <a:off x="6732000" y="2355726"/>
                <a:ext cx="498377" cy="460153"/>
              </a:xfrm>
              <a:prstGeom prst="rect">
                <a:avLst/>
              </a:prstGeom>
              <a:grpFill/>
              <a:ln>
                <a:solidFill>
                  <a:srgbClr val="92D050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0" name="19 Rectángulo"/>
              <p:cNvSpPr/>
              <p:nvPr/>
            </p:nvSpPr>
            <p:spPr>
              <a:xfrm rot="16200000">
                <a:off x="1872000" y="2355726"/>
                <a:ext cx="498377" cy="460153"/>
              </a:xfrm>
              <a:prstGeom prst="rect">
                <a:avLst/>
              </a:prstGeom>
              <a:grpFill/>
              <a:ln>
                <a:solidFill>
                  <a:srgbClr val="92D050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1" name="20 Rectángulo"/>
              <p:cNvSpPr/>
              <p:nvPr/>
            </p:nvSpPr>
            <p:spPr>
              <a:xfrm rot="10800000">
                <a:off x="4320000" y="4664297"/>
                <a:ext cx="498377" cy="460153"/>
              </a:xfrm>
              <a:prstGeom prst="rect">
                <a:avLst/>
              </a:prstGeom>
              <a:grpFill/>
              <a:ln>
                <a:solidFill>
                  <a:srgbClr val="92D050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grpSp>
            <p:nvGrpSpPr>
              <p:cNvPr id="22" name="21 Grupo"/>
              <p:cNvGrpSpPr/>
              <p:nvPr/>
            </p:nvGrpSpPr>
            <p:grpSpPr>
              <a:xfrm>
                <a:off x="2664000" y="627534"/>
                <a:ext cx="3816424" cy="3816424"/>
                <a:chOff x="2043512" y="18548"/>
                <a:chExt cx="5320153" cy="5356153"/>
              </a:xfrm>
              <a:grpFill/>
            </p:grpSpPr>
            <p:sp>
              <p:nvSpPr>
                <p:cNvPr id="38" name="37 Rectángulo"/>
                <p:cNvSpPr/>
                <p:nvPr/>
              </p:nvSpPr>
              <p:spPr>
                <a:xfrm>
                  <a:off x="4436368" y="152400"/>
                  <a:ext cx="498377" cy="460153"/>
                </a:xfrm>
                <a:prstGeom prst="rect">
                  <a:avLst/>
                </a:prstGeom>
                <a:grpFill/>
                <a:ln>
                  <a:solidFill>
                    <a:srgbClr val="92D050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9" name="38 Rectángulo"/>
                <p:cNvSpPr/>
                <p:nvPr/>
              </p:nvSpPr>
              <p:spPr>
                <a:xfrm rot="5400000">
                  <a:off x="6884400" y="2508126"/>
                  <a:ext cx="498377" cy="460153"/>
                </a:xfrm>
                <a:prstGeom prst="rect">
                  <a:avLst/>
                </a:prstGeom>
                <a:grpFill/>
                <a:ln>
                  <a:solidFill>
                    <a:srgbClr val="92D050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0" name="39 Rectángulo"/>
                <p:cNvSpPr/>
                <p:nvPr/>
              </p:nvSpPr>
              <p:spPr>
                <a:xfrm rot="16200000">
                  <a:off x="2024400" y="2508126"/>
                  <a:ext cx="498377" cy="460153"/>
                </a:xfrm>
                <a:prstGeom prst="rect">
                  <a:avLst/>
                </a:prstGeom>
                <a:grpFill/>
                <a:ln>
                  <a:solidFill>
                    <a:srgbClr val="92D050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1" name="40 Rectángulo"/>
                <p:cNvSpPr/>
                <p:nvPr/>
              </p:nvSpPr>
              <p:spPr>
                <a:xfrm rot="10800000">
                  <a:off x="4472400" y="4816697"/>
                  <a:ext cx="498377" cy="460153"/>
                </a:xfrm>
                <a:prstGeom prst="rect">
                  <a:avLst/>
                </a:prstGeom>
                <a:grpFill/>
                <a:ln>
                  <a:solidFill>
                    <a:srgbClr val="92D050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grpSp>
              <p:nvGrpSpPr>
                <p:cNvPr id="42" name="41 Grupo"/>
                <p:cNvGrpSpPr/>
                <p:nvPr/>
              </p:nvGrpSpPr>
              <p:grpSpPr>
                <a:xfrm rot="3540827">
                  <a:off x="2024400" y="152400"/>
                  <a:ext cx="5320153" cy="5124450"/>
                  <a:chOff x="2043512" y="152400"/>
                  <a:chExt cx="5320153" cy="5124450"/>
                </a:xfrm>
                <a:grpFill/>
              </p:grpSpPr>
              <p:sp>
                <p:nvSpPr>
                  <p:cNvPr id="48" name="47 Rectángulo"/>
                  <p:cNvSpPr/>
                  <p:nvPr/>
                </p:nvSpPr>
                <p:spPr>
                  <a:xfrm>
                    <a:off x="4436368" y="152400"/>
                    <a:ext cx="498377" cy="460153"/>
                  </a:xfrm>
                  <a:prstGeom prst="rect">
                    <a:avLst/>
                  </a:prstGeom>
                  <a:grpFill/>
                  <a:ln>
                    <a:solidFill>
                      <a:srgbClr val="92D050"/>
                    </a:soli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49" name="48 Rectángulo"/>
                  <p:cNvSpPr/>
                  <p:nvPr/>
                </p:nvSpPr>
                <p:spPr>
                  <a:xfrm rot="5400000">
                    <a:off x="6884400" y="2508126"/>
                    <a:ext cx="498377" cy="460153"/>
                  </a:xfrm>
                  <a:prstGeom prst="rect">
                    <a:avLst/>
                  </a:prstGeom>
                  <a:grpFill/>
                  <a:ln>
                    <a:solidFill>
                      <a:srgbClr val="92D050"/>
                    </a:soli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50" name="49 Rectángulo"/>
                  <p:cNvSpPr/>
                  <p:nvPr/>
                </p:nvSpPr>
                <p:spPr>
                  <a:xfrm rot="16200000">
                    <a:off x="2024400" y="2508126"/>
                    <a:ext cx="498377" cy="460153"/>
                  </a:xfrm>
                  <a:prstGeom prst="rect">
                    <a:avLst/>
                  </a:prstGeom>
                  <a:grpFill/>
                  <a:ln>
                    <a:solidFill>
                      <a:srgbClr val="92D050"/>
                    </a:soli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51" name="50 Rectángulo"/>
                  <p:cNvSpPr/>
                  <p:nvPr/>
                </p:nvSpPr>
                <p:spPr>
                  <a:xfrm rot="10800000">
                    <a:off x="4472400" y="4816697"/>
                    <a:ext cx="498377" cy="460153"/>
                  </a:xfrm>
                  <a:prstGeom prst="rect">
                    <a:avLst/>
                  </a:prstGeom>
                  <a:grpFill/>
                  <a:ln>
                    <a:solidFill>
                      <a:srgbClr val="92D050"/>
                    </a:soli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</p:grpSp>
            <p:grpSp>
              <p:nvGrpSpPr>
                <p:cNvPr id="43" name="42 Grupo"/>
                <p:cNvGrpSpPr/>
                <p:nvPr/>
              </p:nvGrpSpPr>
              <p:grpSpPr>
                <a:xfrm rot="7214984">
                  <a:off x="2024400" y="116400"/>
                  <a:ext cx="5320153" cy="5124450"/>
                  <a:chOff x="2043512" y="152400"/>
                  <a:chExt cx="5320153" cy="5124450"/>
                </a:xfrm>
                <a:grpFill/>
              </p:grpSpPr>
              <p:sp>
                <p:nvSpPr>
                  <p:cNvPr id="44" name="43 Rectángulo"/>
                  <p:cNvSpPr/>
                  <p:nvPr/>
                </p:nvSpPr>
                <p:spPr>
                  <a:xfrm>
                    <a:off x="4436368" y="152400"/>
                    <a:ext cx="498377" cy="460153"/>
                  </a:xfrm>
                  <a:prstGeom prst="rect">
                    <a:avLst/>
                  </a:prstGeom>
                  <a:grpFill/>
                  <a:ln>
                    <a:solidFill>
                      <a:srgbClr val="92D050"/>
                    </a:soli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45" name="44 Rectángulo"/>
                  <p:cNvSpPr/>
                  <p:nvPr/>
                </p:nvSpPr>
                <p:spPr>
                  <a:xfrm rot="5400000">
                    <a:off x="6884400" y="2508126"/>
                    <a:ext cx="498377" cy="460153"/>
                  </a:xfrm>
                  <a:prstGeom prst="rect">
                    <a:avLst/>
                  </a:prstGeom>
                  <a:grpFill/>
                  <a:ln>
                    <a:solidFill>
                      <a:srgbClr val="92D050"/>
                    </a:soli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46" name="45 Rectángulo"/>
                  <p:cNvSpPr/>
                  <p:nvPr/>
                </p:nvSpPr>
                <p:spPr>
                  <a:xfrm rot="16200000">
                    <a:off x="2024400" y="2508126"/>
                    <a:ext cx="498377" cy="460153"/>
                  </a:xfrm>
                  <a:prstGeom prst="rect">
                    <a:avLst/>
                  </a:prstGeom>
                  <a:grpFill/>
                  <a:ln>
                    <a:solidFill>
                      <a:srgbClr val="92D050"/>
                    </a:soli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47" name="46 Rectángulo"/>
                  <p:cNvSpPr/>
                  <p:nvPr/>
                </p:nvSpPr>
                <p:spPr>
                  <a:xfrm rot="10800000">
                    <a:off x="4472400" y="4816697"/>
                    <a:ext cx="498377" cy="460153"/>
                  </a:xfrm>
                  <a:prstGeom prst="rect">
                    <a:avLst/>
                  </a:prstGeom>
                  <a:grpFill/>
                  <a:ln>
                    <a:solidFill>
                      <a:srgbClr val="92D050"/>
                    </a:soli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</p:grpSp>
          </p:grpSp>
          <p:grpSp>
            <p:nvGrpSpPr>
              <p:cNvPr id="23" name="22 Grupo"/>
              <p:cNvGrpSpPr/>
              <p:nvPr/>
            </p:nvGrpSpPr>
            <p:grpSpPr>
              <a:xfrm>
                <a:off x="3275856" y="1275606"/>
                <a:ext cx="2664296" cy="2520280"/>
                <a:chOff x="2043512" y="18548"/>
                <a:chExt cx="5320153" cy="5356153"/>
              </a:xfrm>
              <a:grpFill/>
            </p:grpSpPr>
            <p:sp>
              <p:nvSpPr>
                <p:cNvPr id="24" name="23 Rectángulo"/>
                <p:cNvSpPr/>
                <p:nvPr/>
              </p:nvSpPr>
              <p:spPr>
                <a:xfrm>
                  <a:off x="4436368" y="152400"/>
                  <a:ext cx="498377" cy="460153"/>
                </a:xfrm>
                <a:prstGeom prst="rect">
                  <a:avLst/>
                </a:prstGeom>
                <a:grpFill/>
                <a:ln>
                  <a:solidFill>
                    <a:srgbClr val="92D050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5" name="24 Rectángulo"/>
                <p:cNvSpPr/>
                <p:nvPr/>
              </p:nvSpPr>
              <p:spPr>
                <a:xfrm rot="5400000">
                  <a:off x="6884400" y="2508126"/>
                  <a:ext cx="498377" cy="460153"/>
                </a:xfrm>
                <a:prstGeom prst="rect">
                  <a:avLst/>
                </a:prstGeom>
                <a:grpFill/>
                <a:ln>
                  <a:solidFill>
                    <a:srgbClr val="92D050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6" name="25 Rectángulo"/>
                <p:cNvSpPr/>
                <p:nvPr/>
              </p:nvSpPr>
              <p:spPr>
                <a:xfrm rot="16200000">
                  <a:off x="2024400" y="2508126"/>
                  <a:ext cx="498377" cy="460153"/>
                </a:xfrm>
                <a:prstGeom prst="rect">
                  <a:avLst/>
                </a:prstGeom>
                <a:grpFill/>
                <a:ln>
                  <a:solidFill>
                    <a:srgbClr val="92D050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7" name="26 Rectángulo"/>
                <p:cNvSpPr/>
                <p:nvPr/>
              </p:nvSpPr>
              <p:spPr>
                <a:xfrm rot="10800000">
                  <a:off x="4472400" y="4816697"/>
                  <a:ext cx="498377" cy="460153"/>
                </a:xfrm>
                <a:prstGeom prst="rect">
                  <a:avLst/>
                </a:prstGeom>
                <a:grpFill/>
                <a:ln>
                  <a:solidFill>
                    <a:srgbClr val="92D050"/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grpSp>
              <p:nvGrpSpPr>
                <p:cNvPr id="28" name="27 Grupo"/>
                <p:cNvGrpSpPr/>
                <p:nvPr/>
              </p:nvGrpSpPr>
              <p:grpSpPr>
                <a:xfrm rot="3540827">
                  <a:off x="2024400" y="152400"/>
                  <a:ext cx="5320153" cy="5124450"/>
                  <a:chOff x="2043512" y="152400"/>
                  <a:chExt cx="5320153" cy="5124450"/>
                </a:xfrm>
                <a:grpFill/>
              </p:grpSpPr>
              <p:sp>
                <p:nvSpPr>
                  <p:cNvPr id="34" name="33 Rectángulo"/>
                  <p:cNvSpPr/>
                  <p:nvPr/>
                </p:nvSpPr>
                <p:spPr>
                  <a:xfrm>
                    <a:off x="4436368" y="152400"/>
                    <a:ext cx="498377" cy="460153"/>
                  </a:xfrm>
                  <a:prstGeom prst="rect">
                    <a:avLst/>
                  </a:prstGeom>
                  <a:grpFill/>
                  <a:ln>
                    <a:solidFill>
                      <a:srgbClr val="92D050"/>
                    </a:soli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35" name="34 Rectángulo"/>
                  <p:cNvSpPr/>
                  <p:nvPr/>
                </p:nvSpPr>
                <p:spPr>
                  <a:xfrm rot="5400000">
                    <a:off x="6884400" y="2508126"/>
                    <a:ext cx="498377" cy="460153"/>
                  </a:xfrm>
                  <a:prstGeom prst="rect">
                    <a:avLst/>
                  </a:prstGeom>
                  <a:grpFill/>
                  <a:ln>
                    <a:solidFill>
                      <a:srgbClr val="92D050"/>
                    </a:soli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36" name="35 Rectángulo"/>
                  <p:cNvSpPr/>
                  <p:nvPr/>
                </p:nvSpPr>
                <p:spPr>
                  <a:xfrm rot="16200000">
                    <a:off x="2024400" y="2508126"/>
                    <a:ext cx="498377" cy="460153"/>
                  </a:xfrm>
                  <a:prstGeom prst="rect">
                    <a:avLst/>
                  </a:prstGeom>
                  <a:grpFill/>
                  <a:ln>
                    <a:solidFill>
                      <a:srgbClr val="92D050"/>
                    </a:soli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37" name="36 Rectángulo"/>
                  <p:cNvSpPr/>
                  <p:nvPr/>
                </p:nvSpPr>
                <p:spPr>
                  <a:xfrm rot="10800000">
                    <a:off x="4472400" y="4816697"/>
                    <a:ext cx="498377" cy="460153"/>
                  </a:xfrm>
                  <a:prstGeom prst="rect">
                    <a:avLst/>
                  </a:prstGeom>
                  <a:grpFill/>
                  <a:ln>
                    <a:solidFill>
                      <a:srgbClr val="92D050"/>
                    </a:soli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</p:grpSp>
            <p:grpSp>
              <p:nvGrpSpPr>
                <p:cNvPr id="29" name="28 Grupo"/>
                <p:cNvGrpSpPr/>
                <p:nvPr/>
              </p:nvGrpSpPr>
              <p:grpSpPr>
                <a:xfrm rot="7214984">
                  <a:off x="2024400" y="116400"/>
                  <a:ext cx="5320153" cy="5124450"/>
                  <a:chOff x="2043512" y="152400"/>
                  <a:chExt cx="5320153" cy="5124450"/>
                </a:xfrm>
                <a:grpFill/>
              </p:grpSpPr>
              <p:sp>
                <p:nvSpPr>
                  <p:cNvPr id="30" name="29 Rectángulo"/>
                  <p:cNvSpPr/>
                  <p:nvPr/>
                </p:nvSpPr>
                <p:spPr>
                  <a:xfrm>
                    <a:off x="4436368" y="152400"/>
                    <a:ext cx="498377" cy="460153"/>
                  </a:xfrm>
                  <a:prstGeom prst="rect">
                    <a:avLst/>
                  </a:prstGeom>
                  <a:grpFill/>
                  <a:ln>
                    <a:solidFill>
                      <a:srgbClr val="92D050"/>
                    </a:soli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31" name="30 Rectángulo"/>
                  <p:cNvSpPr/>
                  <p:nvPr/>
                </p:nvSpPr>
                <p:spPr>
                  <a:xfrm rot="5400000">
                    <a:off x="6884400" y="2508126"/>
                    <a:ext cx="498377" cy="460153"/>
                  </a:xfrm>
                  <a:prstGeom prst="rect">
                    <a:avLst/>
                  </a:prstGeom>
                  <a:grpFill/>
                  <a:ln>
                    <a:solidFill>
                      <a:srgbClr val="92D050"/>
                    </a:soli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32" name="31 Rectángulo"/>
                  <p:cNvSpPr/>
                  <p:nvPr/>
                </p:nvSpPr>
                <p:spPr>
                  <a:xfrm rot="16200000">
                    <a:off x="2024400" y="2508126"/>
                    <a:ext cx="498377" cy="460153"/>
                  </a:xfrm>
                  <a:prstGeom prst="rect">
                    <a:avLst/>
                  </a:prstGeom>
                  <a:grpFill/>
                  <a:ln>
                    <a:solidFill>
                      <a:srgbClr val="92D050"/>
                    </a:soli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33" name="32 Rectángulo"/>
                  <p:cNvSpPr/>
                  <p:nvPr/>
                </p:nvSpPr>
                <p:spPr>
                  <a:xfrm rot="10800000">
                    <a:off x="4472400" y="4816697"/>
                    <a:ext cx="498377" cy="460153"/>
                  </a:xfrm>
                  <a:prstGeom prst="rect">
                    <a:avLst/>
                  </a:prstGeom>
                  <a:grpFill/>
                  <a:ln>
                    <a:solidFill>
                      <a:srgbClr val="92D050"/>
                    </a:soli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</p:grpSp>
          </p:grpSp>
        </p:grpSp>
      </p:grpSp>
      <p:grpSp>
        <p:nvGrpSpPr>
          <p:cNvPr id="60" name="59 Grupo"/>
          <p:cNvGrpSpPr/>
          <p:nvPr/>
        </p:nvGrpSpPr>
        <p:grpSpPr>
          <a:xfrm>
            <a:off x="1908002" y="-143999"/>
            <a:ext cx="5320153" cy="5356153"/>
            <a:chOff x="2043512" y="18548"/>
            <a:chExt cx="5320153" cy="5356153"/>
          </a:xfrm>
          <a:gradFill>
            <a:gsLst>
              <a:gs pos="19000">
                <a:srgbClr val="92D050">
                  <a:alpha val="79000"/>
                </a:srgbClr>
              </a:gs>
              <a:gs pos="36000">
                <a:srgbClr val="4CAD03">
                  <a:alpha val="79000"/>
                </a:srgbClr>
              </a:gs>
              <a:gs pos="44000">
                <a:srgbClr val="F77509">
                  <a:alpha val="71000"/>
                </a:srgbClr>
              </a:gs>
              <a:gs pos="78750">
                <a:srgbClr val="F77509">
                  <a:alpha val="64000"/>
                </a:srgbClr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flat" dir="t"/>
          </a:scene3d>
        </p:grpSpPr>
        <p:grpSp>
          <p:nvGrpSpPr>
            <p:cNvPr id="61" name="60 Grupo"/>
            <p:cNvGrpSpPr/>
            <p:nvPr/>
          </p:nvGrpSpPr>
          <p:grpSpPr>
            <a:xfrm rot="3540827">
              <a:off x="2024400" y="152400"/>
              <a:ext cx="5320153" cy="5124450"/>
              <a:chOff x="2043512" y="152400"/>
              <a:chExt cx="5320153" cy="5124450"/>
            </a:xfrm>
            <a:grpFill/>
          </p:grpSpPr>
          <p:sp>
            <p:nvSpPr>
              <p:cNvPr id="102" name="101 Rectángulo"/>
              <p:cNvSpPr/>
              <p:nvPr/>
            </p:nvSpPr>
            <p:spPr>
              <a:xfrm>
                <a:off x="4436368" y="152400"/>
                <a:ext cx="498377" cy="460153"/>
              </a:xfrm>
              <a:prstGeom prst="rect">
                <a:avLst/>
              </a:prstGeom>
              <a:grpFill/>
              <a:ln>
                <a:noFill/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03" name="102 Rectángulo"/>
              <p:cNvSpPr/>
              <p:nvPr/>
            </p:nvSpPr>
            <p:spPr>
              <a:xfrm rot="5400000">
                <a:off x="6884400" y="2508126"/>
                <a:ext cx="498377" cy="460153"/>
              </a:xfrm>
              <a:prstGeom prst="rect">
                <a:avLst/>
              </a:prstGeom>
              <a:grpFill/>
              <a:ln>
                <a:noFill/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04" name="103 Rectángulo"/>
              <p:cNvSpPr/>
              <p:nvPr/>
            </p:nvSpPr>
            <p:spPr>
              <a:xfrm rot="16200000">
                <a:off x="2024400" y="2508126"/>
                <a:ext cx="498377" cy="460153"/>
              </a:xfrm>
              <a:prstGeom prst="rect">
                <a:avLst/>
              </a:prstGeom>
              <a:grpFill/>
              <a:ln>
                <a:noFill/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05" name="104 Rectángulo"/>
              <p:cNvSpPr/>
              <p:nvPr/>
            </p:nvSpPr>
            <p:spPr>
              <a:xfrm rot="10800000">
                <a:off x="4472400" y="4816697"/>
                <a:ext cx="498377" cy="460153"/>
              </a:xfrm>
              <a:prstGeom prst="rect">
                <a:avLst/>
              </a:prstGeom>
              <a:grpFill/>
              <a:ln>
                <a:noFill/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62" name="61 Grupo"/>
            <p:cNvGrpSpPr/>
            <p:nvPr/>
          </p:nvGrpSpPr>
          <p:grpSpPr>
            <a:xfrm rot="7214984">
              <a:off x="2024400" y="116400"/>
              <a:ext cx="5320153" cy="5124450"/>
              <a:chOff x="2043512" y="152400"/>
              <a:chExt cx="5320153" cy="5124450"/>
            </a:xfrm>
            <a:grpFill/>
          </p:grpSpPr>
          <p:sp>
            <p:nvSpPr>
              <p:cNvPr id="98" name="97 Rectángulo"/>
              <p:cNvSpPr/>
              <p:nvPr/>
            </p:nvSpPr>
            <p:spPr>
              <a:xfrm>
                <a:off x="4436368" y="152400"/>
                <a:ext cx="498377" cy="460153"/>
              </a:xfrm>
              <a:prstGeom prst="rect">
                <a:avLst/>
              </a:prstGeom>
              <a:grpFill/>
              <a:ln>
                <a:noFill/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99" name="98 Rectángulo"/>
              <p:cNvSpPr/>
              <p:nvPr/>
            </p:nvSpPr>
            <p:spPr>
              <a:xfrm rot="5400000">
                <a:off x="6884400" y="2508126"/>
                <a:ext cx="498377" cy="460153"/>
              </a:xfrm>
              <a:prstGeom prst="rect">
                <a:avLst/>
              </a:prstGeom>
              <a:grpFill/>
              <a:ln>
                <a:noFill/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00" name="99 Rectángulo"/>
              <p:cNvSpPr/>
              <p:nvPr/>
            </p:nvSpPr>
            <p:spPr>
              <a:xfrm rot="16200000">
                <a:off x="2024400" y="2508126"/>
                <a:ext cx="498377" cy="460153"/>
              </a:xfrm>
              <a:prstGeom prst="rect">
                <a:avLst/>
              </a:prstGeom>
              <a:grpFill/>
              <a:ln>
                <a:noFill/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01" name="100 Rectángulo"/>
              <p:cNvSpPr/>
              <p:nvPr/>
            </p:nvSpPr>
            <p:spPr>
              <a:xfrm rot="10800000">
                <a:off x="4472400" y="4816697"/>
                <a:ext cx="498377" cy="460153"/>
              </a:xfrm>
              <a:prstGeom prst="rect">
                <a:avLst/>
              </a:prstGeom>
              <a:grpFill/>
              <a:ln>
                <a:noFill/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63" name="62 Grupo"/>
            <p:cNvGrpSpPr/>
            <p:nvPr/>
          </p:nvGrpSpPr>
          <p:grpSpPr>
            <a:xfrm>
              <a:off x="2043512" y="152400"/>
              <a:ext cx="5320153" cy="5124450"/>
              <a:chOff x="1891112" y="0"/>
              <a:chExt cx="5320153" cy="5124450"/>
            </a:xfrm>
            <a:grpFill/>
          </p:grpSpPr>
          <p:sp>
            <p:nvSpPr>
              <p:cNvPr id="64" name="63 Rectángulo"/>
              <p:cNvSpPr/>
              <p:nvPr/>
            </p:nvSpPr>
            <p:spPr>
              <a:xfrm>
                <a:off x="4283968" y="0"/>
                <a:ext cx="498377" cy="460153"/>
              </a:xfrm>
              <a:prstGeom prst="rect">
                <a:avLst/>
              </a:prstGeom>
              <a:grpFill/>
              <a:ln>
                <a:noFill/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65" name="64 Rectángulo"/>
              <p:cNvSpPr/>
              <p:nvPr/>
            </p:nvSpPr>
            <p:spPr>
              <a:xfrm rot="5400000">
                <a:off x="6732000" y="2355726"/>
                <a:ext cx="498377" cy="460153"/>
              </a:xfrm>
              <a:prstGeom prst="rect">
                <a:avLst/>
              </a:prstGeom>
              <a:grpFill/>
              <a:ln>
                <a:noFill/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66" name="65 Rectángulo"/>
              <p:cNvSpPr/>
              <p:nvPr/>
            </p:nvSpPr>
            <p:spPr>
              <a:xfrm rot="16200000">
                <a:off x="1872000" y="2355726"/>
                <a:ext cx="498377" cy="460153"/>
              </a:xfrm>
              <a:prstGeom prst="rect">
                <a:avLst/>
              </a:prstGeom>
              <a:grpFill/>
              <a:ln>
                <a:noFill/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67" name="66 Rectángulo"/>
              <p:cNvSpPr/>
              <p:nvPr/>
            </p:nvSpPr>
            <p:spPr>
              <a:xfrm rot="10800000">
                <a:off x="4320000" y="4664297"/>
                <a:ext cx="498377" cy="460153"/>
              </a:xfrm>
              <a:prstGeom prst="rect">
                <a:avLst/>
              </a:prstGeom>
              <a:grpFill/>
              <a:ln>
                <a:noFill/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grpSp>
            <p:nvGrpSpPr>
              <p:cNvPr id="68" name="67 Grupo"/>
              <p:cNvGrpSpPr/>
              <p:nvPr/>
            </p:nvGrpSpPr>
            <p:grpSpPr>
              <a:xfrm>
                <a:off x="2664000" y="627534"/>
                <a:ext cx="3816424" cy="3816424"/>
                <a:chOff x="2043512" y="18548"/>
                <a:chExt cx="5320153" cy="5356153"/>
              </a:xfrm>
              <a:grpFill/>
            </p:grpSpPr>
            <p:sp>
              <p:nvSpPr>
                <p:cNvPr id="84" name="83 Rectángulo"/>
                <p:cNvSpPr/>
                <p:nvPr/>
              </p:nvSpPr>
              <p:spPr>
                <a:xfrm>
                  <a:off x="4436368" y="152400"/>
                  <a:ext cx="498377" cy="460153"/>
                </a:xfrm>
                <a:prstGeom prst="rect">
                  <a:avLst/>
                </a:prstGeom>
                <a:grpFill/>
                <a:ln>
                  <a:noFill/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85" name="84 Rectángulo"/>
                <p:cNvSpPr/>
                <p:nvPr/>
              </p:nvSpPr>
              <p:spPr>
                <a:xfrm rot="5400000">
                  <a:off x="6884400" y="2508126"/>
                  <a:ext cx="498377" cy="460153"/>
                </a:xfrm>
                <a:prstGeom prst="rect">
                  <a:avLst/>
                </a:prstGeom>
                <a:grpFill/>
                <a:ln>
                  <a:noFill/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86" name="85 Rectángulo"/>
                <p:cNvSpPr/>
                <p:nvPr/>
              </p:nvSpPr>
              <p:spPr>
                <a:xfrm rot="16200000">
                  <a:off x="2024400" y="2508126"/>
                  <a:ext cx="498377" cy="460153"/>
                </a:xfrm>
                <a:prstGeom prst="rect">
                  <a:avLst/>
                </a:prstGeom>
                <a:grpFill/>
                <a:ln>
                  <a:noFill/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87" name="86 Rectángulo"/>
                <p:cNvSpPr/>
                <p:nvPr/>
              </p:nvSpPr>
              <p:spPr>
                <a:xfrm rot="10800000">
                  <a:off x="4472400" y="4816697"/>
                  <a:ext cx="498377" cy="460153"/>
                </a:xfrm>
                <a:prstGeom prst="rect">
                  <a:avLst/>
                </a:prstGeom>
                <a:grpFill/>
                <a:ln>
                  <a:noFill/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grpSp>
              <p:nvGrpSpPr>
                <p:cNvPr id="88" name="87 Grupo"/>
                <p:cNvGrpSpPr/>
                <p:nvPr/>
              </p:nvGrpSpPr>
              <p:grpSpPr>
                <a:xfrm rot="3540827">
                  <a:off x="2024400" y="152400"/>
                  <a:ext cx="5320153" cy="5124450"/>
                  <a:chOff x="2043512" y="152400"/>
                  <a:chExt cx="5320153" cy="5124450"/>
                </a:xfrm>
                <a:grpFill/>
              </p:grpSpPr>
              <p:sp>
                <p:nvSpPr>
                  <p:cNvPr id="94" name="93 Rectángulo"/>
                  <p:cNvSpPr/>
                  <p:nvPr/>
                </p:nvSpPr>
                <p:spPr>
                  <a:xfrm>
                    <a:off x="4436368" y="152400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95" name="94 Rectángulo"/>
                  <p:cNvSpPr/>
                  <p:nvPr/>
                </p:nvSpPr>
                <p:spPr>
                  <a:xfrm rot="5400000">
                    <a:off x="6884400" y="2508126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96" name="95 Rectángulo"/>
                  <p:cNvSpPr/>
                  <p:nvPr/>
                </p:nvSpPr>
                <p:spPr>
                  <a:xfrm rot="16200000">
                    <a:off x="2024400" y="2508126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97" name="96 Rectángulo"/>
                  <p:cNvSpPr/>
                  <p:nvPr/>
                </p:nvSpPr>
                <p:spPr>
                  <a:xfrm rot="10800000">
                    <a:off x="4472400" y="4816697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</p:grpSp>
            <p:grpSp>
              <p:nvGrpSpPr>
                <p:cNvPr id="89" name="88 Grupo"/>
                <p:cNvGrpSpPr/>
                <p:nvPr/>
              </p:nvGrpSpPr>
              <p:grpSpPr>
                <a:xfrm rot="7214984">
                  <a:off x="2024400" y="116400"/>
                  <a:ext cx="5320153" cy="5124450"/>
                  <a:chOff x="2043512" y="152400"/>
                  <a:chExt cx="5320153" cy="5124450"/>
                </a:xfrm>
                <a:grpFill/>
              </p:grpSpPr>
              <p:sp>
                <p:nvSpPr>
                  <p:cNvPr id="90" name="89 Rectángulo"/>
                  <p:cNvSpPr/>
                  <p:nvPr/>
                </p:nvSpPr>
                <p:spPr>
                  <a:xfrm>
                    <a:off x="4436368" y="152400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91" name="90 Rectángulo"/>
                  <p:cNvSpPr/>
                  <p:nvPr/>
                </p:nvSpPr>
                <p:spPr>
                  <a:xfrm rot="5400000">
                    <a:off x="6884400" y="2508126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92" name="91 Rectángulo"/>
                  <p:cNvSpPr/>
                  <p:nvPr/>
                </p:nvSpPr>
                <p:spPr>
                  <a:xfrm rot="16200000">
                    <a:off x="2024400" y="2508126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93" name="92 Rectángulo"/>
                  <p:cNvSpPr/>
                  <p:nvPr/>
                </p:nvSpPr>
                <p:spPr>
                  <a:xfrm rot="10800000">
                    <a:off x="4472400" y="4816697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</p:grpSp>
          </p:grpSp>
          <p:grpSp>
            <p:nvGrpSpPr>
              <p:cNvPr id="69" name="68 Grupo"/>
              <p:cNvGrpSpPr/>
              <p:nvPr/>
            </p:nvGrpSpPr>
            <p:grpSpPr>
              <a:xfrm>
                <a:off x="3275856" y="1275606"/>
                <a:ext cx="2664296" cy="2520280"/>
                <a:chOff x="2043512" y="18548"/>
                <a:chExt cx="5320153" cy="5356153"/>
              </a:xfrm>
              <a:grpFill/>
            </p:grpSpPr>
            <p:sp>
              <p:nvSpPr>
                <p:cNvPr id="70" name="69 Rectángulo"/>
                <p:cNvSpPr/>
                <p:nvPr/>
              </p:nvSpPr>
              <p:spPr>
                <a:xfrm>
                  <a:off x="4436368" y="152400"/>
                  <a:ext cx="498377" cy="460153"/>
                </a:xfrm>
                <a:prstGeom prst="rect">
                  <a:avLst/>
                </a:prstGeom>
                <a:grpFill/>
                <a:ln>
                  <a:noFill/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1" name="70 Rectángulo"/>
                <p:cNvSpPr/>
                <p:nvPr/>
              </p:nvSpPr>
              <p:spPr>
                <a:xfrm rot="5400000">
                  <a:off x="6884400" y="2508126"/>
                  <a:ext cx="498377" cy="460153"/>
                </a:xfrm>
                <a:prstGeom prst="rect">
                  <a:avLst/>
                </a:prstGeom>
                <a:grpFill/>
                <a:ln>
                  <a:noFill/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2" name="71 Rectángulo"/>
                <p:cNvSpPr/>
                <p:nvPr/>
              </p:nvSpPr>
              <p:spPr>
                <a:xfrm rot="16200000">
                  <a:off x="2024400" y="2508126"/>
                  <a:ext cx="498377" cy="460153"/>
                </a:xfrm>
                <a:prstGeom prst="rect">
                  <a:avLst/>
                </a:prstGeom>
                <a:grpFill/>
                <a:ln>
                  <a:noFill/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3" name="72 Rectángulo"/>
                <p:cNvSpPr/>
                <p:nvPr/>
              </p:nvSpPr>
              <p:spPr>
                <a:xfrm rot="10800000">
                  <a:off x="4472400" y="4816697"/>
                  <a:ext cx="498377" cy="460153"/>
                </a:xfrm>
                <a:prstGeom prst="rect">
                  <a:avLst/>
                </a:prstGeom>
                <a:grpFill/>
                <a:ln>
                  <a:noFill/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grpSp>
              <p:nvGrpSpPr>
                <p:cNvPr id="74" name="73 Grupo"/>
                <p:cNvGrpSpPr/>
                <p:nvPr/>
              </p:nvGrpSpPr>
              <p:grpSpPr>
                <a:xfrm rot="3540827">
                  <a:off x="2024400" y="152400"/>
                  <a:ext cx="5320153" cy="5124450"/>
                  <a:chOff x="2043512" y="152400"/>
                  <a:chExt cx="5320153" cy="5124450"/>
                </a:xfrm>
                <a:grpFill/>
              </p:grpSpPr>
              <p:sp>
                <p:nvSpPr>
                  <p:cNvPr id="80" name="79 Rectángulo"/>
                  <p:cNvSpPr/>
                  <p:nvPr/>
                </p:nvSpPr>
                <p:spPr>
                  <a:xfrm>
                    <a:off x="4436368" y="152400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81" name="80 Rectángulo"/>
                  <p:cNvSpPr/>
                  <p:nvPr/>
                </p:nvSpPr>
                <p:spPr>
                  <a:xfrm rot="5400000">
                    <a:off x="6884400" y="2508126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82" name="81 Rectángulo"/>
                  <p:cNvSpPr/>
                  <p:nvPr/>
                </p:nvSpPr>
                <p:spPr>
                  <a:xfrm rot="16200000">
                    <a:off x="2024400" y="2508126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83" name="82 Rectángulo"/>
                  <p:cNvSpPr/>
                  <p:nvPr/>
                </p:nvSpPr>
                <p:spPr>
                  <a:xfrm rot="10800000">
                    <a:off x="4472400" y="4816697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</p:grpSp>
            <p:grpSp>
              <p:nvGrpSpPr>
                <p:cNvPr id="75" name="74 Grupo"/>
                <p:cNvGrpSpPr/>
                <p:nvPr/>
              </p:nvGrpSpPr>
              <p:grpSpPr>
                <a:xfrm rot="7214984">
                  <a:off x="2024400" y="116400"/>
                  <a:ext cx="5320153" cy="5124450"/>
                  <a:chOff x="2043512" y="152400"/>
                  <a:chExt cx="5320153" cy="5124450"/>
                </a:xfrm>
                <a:grpFill/>
              </p:grpSpPr>
              <p:sp>
                <p:nvSpPr>
                  <p:cNvPr id="76" name="75 Rectángulo"/>
                  <p:cNvSpPr/>
                  <p:nvPr/>
                </p:nvSpPr>
                <p:spPr>
                  <a:xfrm>
                    <a:off x="4436368" y="152400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77" name="76 Rectángulo"/>
                  <p:cNvSpPr/>
                  <p:nvPr/>
                </p:nvSpPr>
                <p:spPr>
                  <a:xfrm rot="5400000">
                    <a:off x="6884400" y="2508126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78" name="77 Rectángulo"/>
                  <p:cNvSpPr/>
                  <p:nvPr/>
                </p:nvSpPr>
                <p:spPr>
                  <a:xfrm rot="16200000">
                    <a:off x="2024400" y="2508126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79" name="78 Rectángulo"/>
                  <p:cNvSpPr/>
                  <p:nvPr/>
                </p:nvSpPr>
                <p:spPr>
                  <a:xfrm rot="10800000">
                    <a:off x="4472400" y="4816697"/>
                    <a:ext cx="498377" cy="460153"/>
                  </a:xfrm>
                  <a:prstGeom prst="rect">
                    <a:avLst/>
                  </a:prstGeom>
                  <a:grpFill/>
                  <a:ln>
                    <a:noFill/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</p:grpSp>
          </p:grpSp>
        </p:grpSp>
      </p:grpSp>
      <p:sp>
        <p:nvSpPr>
          <p:cNvPr id="106" name="105 CuadroTexto"/>
          <p:cNvSpPr txBox="1"/>
          <p:nvPr/>
        </p:nvSpPr>
        <p:spPr>
          <a:xfrm>
            <a:off x="7643802" y="4804946"/>
            <a:ext cx="1500198" cy="338554"/>
          </a:xfrm>
          <a:prstGeom prst="rect">
            <a:avLst/>
          </a:prstGeom>
          <a:noFill/>
        </p:spPr>
        <p:txBody>
          <a:bodyPr>
            <a:spAutoFit/>
            <a:scene3d>
              <a:camera prst="obliqueBottomLeft"/>
              <a:lightRig rig="threePt" dir="t"/>
            </a:scene3d>
            <a:sp3d extrusionH="31750">
              <a:extrusionClr>
                <a:srgbClr val="CCFF33"/>
              </a:extrusionClr>
            </a:sp3d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bg1">
                    <a:lumMod val="50000"/>
                    <a:lumOff val="50000"/>
                  </a:schemeClr>
                </a:solidFill>
                <a:latin typeface="Aharoni" pitchFamily="2" charset="-79"/>
                <a:ea typeface="Adobe Gothic Std B" pitchFamily="34" charset="-128"/>
                <a:cs typeface="Aharoni" pitchFamily="2" charset="-79"/>
              </a:rPr>
              <a:t>CON REPRODUCCION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800" b="1" dirty="0">
                <a:solidFill>
                  <a:schemeClr val="bg1">
                    <a:lumMod val="50000"/>
                    <a:lumOff val="50000"/>
                  </a:schemeClr>
                </a:solidFill>
                <a:latin typeface="Aharoni" pitchFamily="2" charset="-79"/>
                <a:ea typeface="Adobe Gothic Std B" pitchFamily="34" charset="-128"/>
                <a:cs typeface="Aharoni" pitchFamily="2" charset="-79"/>
              </a:rPr>
              <a:t> MANUAL Y MUSICA</a:t>
            </a:r>
          </a:p>
        </p:txBody>
      </p:sp>
      <p:pic>
        <p:nvPicPr>
          <p:cNvPr id="107" name="106 Imagen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5942"/>
            <a:ext cx="9144000" cy="5143500"/>
          </a:xfrm>
          <a:prstGeom prst="rect">
            <a:avLst/>
          </a:prstGeom>
        </p:spPr>
      </p:pic>
      <p:pic>
        <p:nvPicPr>
          <p:cNvPr id="1026" name="Picture 2"/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833" r="15836" b="6796"/>
          <a:stretch/>
        </p:blipFill>
        <p:spPr bwMode="auto">
          <a:xfrm>
            <a:off x="1259632" y="483518"/>
            <a:ext cx="4098664" cy="27387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28048450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sndAc>
          <p:stSnd loop="1">
            <p:snd r:embed="rId2" name="ENVEJECER ES UNA OBLIGACION.wav"/>
          </p:stSnd>
        </p:sndAc>
      </p:transition>
    </mc:Choice>
    <mc:Fallback xmlns="">
      <p:transition spd="slow">
        <p:sndAc>
          <p:stSnd loop="1">
            <p:snd r:embed="rId5" name="ENVEJECER ES UNA OBLIGACION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xit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" dur="3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3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23" presetClass="entr" presetSubtype="528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175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75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75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75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3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5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23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" dur="5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1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46" dur="3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4" name="143 Grupo"/>
          <p:cNvGrpSpPr/>
          <p:nvPr/>
        </p:nvGrpSpPr>
        <p:grpSpPr>
          <a:xfrm>
            <a:off x="12520" y="86"/>
            <a:ext cx="9144000" cy="5143500"/>
            <a:chOff x="0" y="0"/>
            <a:chExt cx="9144000" cy="5143500"/>
          </a:xfrm>
        </p:grpSpPr>
        <p:sp>
          <p:nvSpPr>
            <p:cNvPr id="145" name="144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0">
                  <a:schemeClr val="accent5">
                    <a:lumMod val="20000"/>
                    <a:lumOff val="80000"/>
                  </a:scheme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20000"/>
                    <a:lumOff val="8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6" name="145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0">
                  <a:schemeClr val="accent5">
                    <a:lumMod val="20000"/>
                    <a:lumOff val="80000"/>
                  </a:scheme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20000"/>
                    <a:lumOff val="8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7" name="146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0">
                  <a:schemeClr val="accent5">
                    <a:lumMod val="20000"/>
                    <a:lumOff val="80000"/>
                  </a:scheme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20000"/>
                    <a:lumOff val="8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8" name="147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0">
                  <a:schemeClr val="accent5">
                    <a:lumMod val="20000"/>
                    <a:lumOff val="80000"/>
                  </a:scheme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20000"/>
                    <a:lumOff val="8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51" name="150 Imagen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grpSp>
        <p:nvGrpSpPr>
          <p:cNvPr id="4" name="3 Grupo"/>
          <p:cNvGrpSpPr/>
          <p:nvPr/>
        </p:nvGrpSpPr>
        <p:grpSpPr>
          <a:xfrm rot="10800000">
            <a:off x="-702333" y="-755650"/>
            <a:ext cx="864096" cy="2556793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2" name="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" name="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" name="7 Grupo"/>
          <p:cNvGrpSpPr/>
          <p:nvPr/>
        </p:nvGrpSpPr>
        <p:grpSpPr>
          <a:xfrm rot="10800000">
            <a:off x="-234787" y="-301872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9" name="8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" name="9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" name="10 Grupo"/>
          <p:cNvGrpSpPr/>
          <p:nvPr/>
        </p:nvGrpSpPr>
        <p:grpSpPr>
          <a:xfrm rot="10800000">
            <a:off x="197261" y="130176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2" name="1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" name="1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4" name="13 Grupo"/>
          <p:cNvGrpSpPr/>
          <p:nvPr/>
        </p:nvGrpSpPr>
        <p:grpSpPr>
          <a:xfrm rot="10800000">
            <a:off x="629309" y="562224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5" name="14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6" name="15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" name="16 Grupo"/>
          <p:cNvGrpSpPr/>
          <p:nvPr/>
        </p:nvGrpSpPr>
        <p:grpSpPr>
          <a:xfrm rot="10800000">
            <a:off x="1061357" y="994272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8" name="17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9" name="18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0" name="19 Grupo"/>
          <p:cNvGrpSpPr/>
          <p:nvPr/>
        </p:nvGrpSpPr>
        <p:grpSpPr>
          <a:xfrm rot="10800000">
            <a:off x="1493405" y="1426320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21" name="20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" name="21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3" name="22 Grupo"/>
          <p:cNvGrpSpPr/>
          <p:nvPr/>
        </p:nvGrpSpPr>
        <p:grpSpPr>
          <a:xfrm rot="10800000">
            <a:off x="1925453" y="1858368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24" name="23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5" name="24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6" name="25 Grupo"/>
          <p:cNvGrpSpPr/>
          <p:nvPr/>
        </p:nvGrpSpPr>
        <p:grpSpPr>
          <a:xfrm rot="10800000">
            <a:off x="2357501" y="2290416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27" name="26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8" name="27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9" name="28 Grupo"/>
          <p:cNvGrpSpPr/>
          <p:nvPr/>
        </p:nvGrpSpPr>
        <p:grpSpPr>
          <a:xfrm rot="10800000">
            <a:off x="2789549" y="2722464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30" name="29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1" name="30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2" name="31 Grupo"/>
          <p:cNvGrpSpPr/>
          <p:nvPr/>
        </p:nvGrpSpPr>
        <p:grpSpPr>
          <a:xfrm rot="10800000">
            <a:off x="3221598" y="3154513"/>
            <a:ext cx="864096" cy="2556790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33" name="32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4" name="33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5" name="34 Grupo"/>
          <p:cNvGrpSpPr/>
          <p:nvPr/>
        </p:nvGrpSpPr>
        <p:grpSpPr>
          <a:xfrm rot="10800000">
            <a:off x="3653646" y="3586561"/>
            <a:ext cx="864096" cy="2556790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36" name="35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7" name="36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8" name="37 Grupo"/>
          <p:cNvGrpSpPr/>
          <p:nvPr/>
        </p:nvGrpSpPr>
        <p:grpSpPr>
          <a:xfrm rot="10800000" flipH="1">
            <a:off x="8982237" y="-755649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39" name="38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0" name="39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1" name="40 Grupo"/>
          <p:cNvGrpSpPr/>
          <p:nvPr/>
        </p:nvGrpSpPr>
        <p:grpSpPr>
          <a:xfrm rot="10800000" flipH="1">
            <a:off x="8514693" y="-301872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42" name="4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3" name="4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4" name="43 Grupo"/>
          <p:cNvGrpSpPr/>
          <p:nvPr/>
        </p:nvGrpSpPr>
        <p:grpSpPr>
          <a:xfrm rot="10800000" flipH="1">
            <a:off x="8082645" y="130176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45" name="44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6" name="45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7" name="46 Grupo"/>
          <p:cNvGrpSpPr/>
          <p:nvPr/>
        </p:nvGrpSpPr>
        <p:grpSpPr>
          <a:xfrm rot="10800000" flipH="1">
            <a:off x="7650598" y="562224"/>
            <a:ext cx="864096" cy="2556790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48" name="47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9" name="48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0" name="49 Grupo"/>
          <p:cNvGrpSpPr/>
          <p:nvPr/>
        </p:nvGrpSpPr>
        <p:grpSpPr>
          <a:xfrm rot="10800000" flipH="1">
            <a:off x="7218550" y="994273"/>
            <a:ext cx="864096" cy="2556790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51" name="50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2" name="51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3" name="52 Grupo"/>
          <p:cNvGrpSpPr/>
          <p:nvPr/>
        </p:nvGrpSpPr>
        <p:grpSpPr>
          <a:xfrm rot="10800000" flipH="1">
            <a:off x="6786502" y="1426321"/>
            <a:ext cx="864096" cy="2556790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54" name="53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5" name="54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6" name="55 Grupo"/>
          <p:cNvGrpSpPr/>
          <p:nvPr/>
        </p:nvGrpSpPr>
        <p:grpSpPr>
          <a:xfrm rot="10800000" flipH="1">
            <a:off x="6354454" y="1858369"/>
            <a:ext cx="864096" cy="2556790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57" name="56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8" name="57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9" name="58 Grupo"/>
          <p:cNvGrpSpPr/>
          <p:nvPr/>
        </p:nvGrpSpPr>
        <p:grpSpPr>
          <a:xfrm rot="10800000" flipH="1">
            <a:off x="5922406" y="2290417"/>
            <a:ext cx="864096" cy="2556790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60" name="59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1" name="60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2" name="61 Grupo"/>
          <p:cNvGrpSpPr/>
          <p:nvPr/>
        </p:nvGrpSpPr>
        <p:grpSpPr>
          <a:xfrm rot="10800000" flipH="1">
            <a:off x="5490358" y="2722465"/>
            <a:ext cx="864096" cy="2556790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63" name="62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4" name="63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5" name="64 Grupo"/>
          <p:cNvGrpSpPr/>
          <p:nvPr/>
        </p:nvGrpSpPr>
        <p:grpSpPr>
          <a:xfrm rot="10800000" flipH="1">
            <a:off x="5058310" y="3154513"/>
            <a:ext cx="864096" cy="2556790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66" name="65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7" name="66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8" name="67 Grupo"/>
          <p:cNvGrpSpPr/>
          <p:nvPr/>
        </p:nvGrpSpPr>
        <p:grpSpPr>
          <a:xfrm rot="10800000" flipH="1">
            <a:off x="4626262" y="3586561"/>
            <a:ext cx="864096" cy="2556790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69" name="68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0" name="69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1" name="70 Grupo"/>
          <p:cNvGrpSpPr/>
          <p:nvPr/>
        </p:nvGrpSpPr>
        <p:grpSpPr>
          <a:xfrm>
            <a:off x="8910228" y="3457203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72" name="7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3" name="7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4" name="73 Grupo"/>
          <p:cNvGrpSpPr/>
          <p:nvPr/>
        </p:nvGrpSpPr>
        <p:grpSpPr>
          <a:xfrm>
            <a:off x="8442684" y="3003426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75" name="74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6" name="75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7" name="76 Grupo"/>
          <p:cNvGrpSpPr/>
          <p:nvPr/>
        </p:nvGrpSpPr>
        <p:grpSpPr>
          <a:xfrm>
            <a:off x="8010636" y="2571378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78" name="77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9" name="78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0" name="79 Grupo"/>
          <p:cNvGrpSpPr/>
          <p:nvPr/>
        </p:nvGrpSpPr>
        <p:grpSpPr>
          <a:xfrm>
            <a:off x="7578588" y="2139330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81" name="80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2" name="81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3" name="82 Grupo"/>
          <p:cNvGrpSpPr/>
          <p:nvPr/>
        </p:nvGrpSpPr>
        <p:grpSpPr>
          <a:xfrm>
            <a:off x="7146540" y="1707282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84" name="83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5" name="84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6" name="85 Grupo"/>
          <p:cNvGrpSpPr/>
          <p:nvPr/>
        </p:nvGrpSpPr>
        <p:grpSpPr>
          <a:xfrm>
            <a:off x="6714492" y="1275234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87" name="86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8" name="87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9" name="88 Grupo"/>
          <p:cNvGrpSpPr/>
          <p:nvPr/>
        </p:nvGrpSpPr>
        <p:grpSpPr>
          <a:xfrm>
            <a:off x="6282444" y="843186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90" name="89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1" name="90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92" name="91 Grupo"/>
          <p:cNvGrpSpPr/>
          <p:nvPr/>
        </p:nvGrpSpPr>
        <p:grpSpPr>
          <a:xfrm>
            <a:off x="5850396" y="411138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93" name="92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4" name="93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95" name="94 Grupo"/>
          <p:cNvGrpSpPr/>
          <p:nvPr/>
        </p:nvGrpSpPr>
        <p:grpSpPr>
          <a:xfrm>
            <a:off x="5418348" y="-20910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96" name="95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7" name="96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98" name="97 Grupo"/>
          <p:cNvGrpSpPr/>
          <p:nvPr/>
        </p:nvGrpSpPr>
        <p:grpSpPr>
          <a:xfrm>
            <a:off x="4986300" y="-452958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99" name="98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0" name="99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1" name="100 Grupo"/>
          <p:cNvGrpSpPr/>
          <p:nvPr/>
        </p:nvGrpSpPr>
        <p:grpSpPr>
          <a:xfrm>
            <a:off x="4554252" y="-885006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02" name="10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3" name="10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4" name="103 Grupo"/>
          <p:cNvGrpSpPr/>
          <p:nvPr/>
        </p:nvGrpSpPr>
        <p:grpSpPr>
          <a:xfrm flipH="1">
            <a:off x="-702334" y="3434159"/>
            <a:ext cx="864096" cy="2556794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05" name="104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6" name="105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7" name="106 Grupo"/>
          <p:cNvGrpSpPr/>
          <p:nvPr/>
        </p:nvGrpSpPr>
        <p:grpSpPr>
          <a:xfrm flipH="1">
            <a:off x="-234789" y="2980382"/>
            <a:ext cx="864096" cy="2556794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08" name="107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9" name="108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0" name="109 Grupo"/>
          <p:cNvGrpSpPr/>
          <p:nvPr/>
        </p:nvGrpSpPr>
        <p:grpSpPr>
          <a:xfrm flipH="1">
            <a:off x="197259" y="2548334"/>
            <a:ext cx="864096" cy="2556794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11" name="110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2" name="111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3" name="112 Grupo"/>
          <p:cNvGrpSpPr/>
          <p:nvPr/>
        </p:nvGrpSpPr>
        <p:grpSpPr>
          <a:xfrm flipH="1">
            <a:off x="629306" y="2116286"/>
            <a:ext cx="864096" cy="2556794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14" name="113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5" name="114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6" name="115 Grupo"/>
          <p:cNvGrpSpPr/>
          <p:nvPr/>
        </p:nvGrpSpPr>
        <p:grpSpPr>
          <a:xfrm flipH="1">
            <a:off x="1061356" y="1684239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17" name="116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8" name="117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9" name="118 Grupo"/>
          <p:cNvGrpSpPr/>
          <p:nvPr/>
        </p:nvGrpSpPr>
        <p:grpSpPr>
          <a:xfrm flipH="1">
            <a:off x="1493404" y="1252191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20" name="119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1" name="120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22" name="121 Grupo"/>
          <p:cNvGrpSpPr/>
          <p:nvPr/>
        </p:nvGrpSpPr>
        <p:grpSpPr>
          <a:xfrm flipH="1">
            <a:off x="1925452" y="820143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23" name="122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4" name="123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25" name="124 Grupo"/>
          <p:cNvGrpSpPr/>
          <p:nvPr/>
        </p:nvGrpSpPr>
        <p:grpSpPr>
          <a:xfrm flipH="1">
            <a:off x="2357500" y="388095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26" name="125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7" name="126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28" name="127 Grupo"/>
          <p:cNvGrpSpPr/>
          <p:nvPr/>
        </p:nvGrpSpPr>
        <p:grpSpPr>
          <a:xfrm flipH="1">
            <a:off x="2789548" y="-43953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29" name="128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0" name="129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31" name="130 Grupo"/>
          <p:cNvGrpSpPr/>
          <p:nvPr/>
        </p:nvGrpSpPr>
        <p:grpSpPr>
          <a:xfrm flipH="1">
            <a:off x="3221596" y="-476001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32" name="13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3" name="13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34" name="133 Grupo"/>
          <p:cNvGrpSpPr/>
          <p:nvPr/>
        </p:nvGrpSpPr>
        <p:grpSpPr>
          <a:xfrm flipH="1">
            <a:off x="3653644" y="-908049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35" name="134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6" name="135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47664" y="555526"/>
            <a:ext cx="3455987" cy="1736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42" name="141 Rectángulo"/>
          <p:cNvSpPr/>
          <p:nvPr/>
        </p:nvSpPr>
        <p:spPr>
          <a:xfrm flipH="1">
            <a:off x="-756592" y="-956642"/>
            <a:ext cx="10657184" cy="7200800"/>
          </a:xfrm>
          <a:prstGeom prst="rect">
            <a:avLst/>
          </a:prstGeom>
          <a:gradFill flip="none" rotWithShape="1">
            <a:gsLst>
              <a:gs pos="85000">
                <a:srgbClr val="FFC000">
                  <a:lumMod val="42000"/>
                  <a:lumOff val="58000"/>
                </a:srgbClr>
              </a:gs>
              <a:gs pos="19000">
                <a:srgbClr val="FFC000">
                  <a:lumMod val="27000"/>
                  <a:lumOff val="73000"/>
                </a:srgbClr>
              </a:gs>
              <a:gs pos="53000">
                <a:srgbClr val="FFC000">
                  <a:lumMod val="19000"/>
                  <a:lumOff val="81000"/>
                </a:srgbClr>
              </a:gs>
              <a:gs pos="98000">
                <a:srgbClr val="F5860B"/>
              </a:gs>
              <a:gs pos="3000">
                <a:srgbClr val="FF6600"/>
              </a:gs>
              <a:gs pos="59000">
                <a:srgbClr val="FFC000">
                  <a:lumMod val="99000"/>
                </a:srgbClr>
              </a:gs>
              <a:gs pos="47000">
                <a:srgbClr val="FFC000">
                  <a:lumMod val="62000"/>
                  <a:lumOff val="38000"/>
                </a:srgbClr>
              </a:gs>
              <a:gs pos="70000">
                <a:srgbClr val="F77509"/>
              </a:gs>
              <a:gs pos="33000">
                <a:srgbClr val="F7750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2903712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0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0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0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2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0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2" dur="4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4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0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2" dur="4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4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7" dur="4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4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20" dur="4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4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4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4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4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0" dur="4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2" dur="4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4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7" dur="4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4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0" dur="4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4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4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7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0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2" dur="4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" dur="4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7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0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" dur="4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4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7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0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2" dur="4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" dur="4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7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8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0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4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4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7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0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2" dur="4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" dur="4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7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8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0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4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4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7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8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0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2" dur="4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" dur="4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7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0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4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4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7" dur="4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8" dur="4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0" dur="4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2" dur="400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400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7" dur="4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8" dur="4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40" dur="4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400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400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7" dur="4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4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0" dur="4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4000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4000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7" dur="4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8" dur="4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60" dur="4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40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40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7" dur="4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8" dur="4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70" dur="4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4000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4000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7" dur="4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4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80" dur="4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2" dur="400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400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7" dur="4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8" dur="4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90" dur="4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2" dur="400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400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7" dur="4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8" dur="4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00" dur="4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2" dur="400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400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7" dur="4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4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10" dur="4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2" dur="400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400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7" dur="4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8" dur="4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20" dur="4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2" dur="4000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4000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7" dur="4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8" dur="4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30" dur="4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400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400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7" dur="4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4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0" dur="4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2" dur="40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3" dur="40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7" dur="4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8" dur="4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0" dur="4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2" dur="4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3" dur="4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7" dur="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8" dur="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0" dur="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2" dur="4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4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0" dur="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2" dur="4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3" dur="4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7" dur="4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8" dur="4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0" dur="4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4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4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7" dur="4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8" dur="4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0" dur="4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2" dur="4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3" dur="4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7" dur="4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4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0" dur="4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40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40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7" dur="4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8" dur="4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0" dur="4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2" dur="4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3" dur="4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7" dur="4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8" dur="4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20" dur="4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40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40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7" dur="4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8" dur="4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30" dur="4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2" dur="400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3" dur="400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7" dur="4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8" dur="4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40" dur="4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40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40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7" dur="6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0" dur="6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3" dur="6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6" dur="6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9" dur="6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2" dur="6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5" dur="6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8" dur="6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9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1" dur="6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4" dur="6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5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7" dur="6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0" dur="6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1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3" dur="6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6" dur="6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7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9" dur="6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2" dur="6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3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5" dur="6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8" dur="6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9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1" dur="6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4" dur="6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5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7" dur="6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0" dur="6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1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3" dur="6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6" dur="6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7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9" dur="6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2" dur="6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3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5" dur="6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8" dur="6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9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1" dur="6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4" dur="6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5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7" dur="6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0" dur="6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1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3" dur="6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6" dur="6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7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9" dur="6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2" dur="6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3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5" dur="6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8" dur="6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9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1" dur="6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4" dur="6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5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7" dur="6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8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0" dur="6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1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3" dur="6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4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6" dur="6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7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578" dur="indefinite"/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579" dur="indefinite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0" presetID="23" presetClass="entr" presetSubtype="27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2" dur="3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3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4" presetID="4" presetClass="entr" presetSubtype="3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586" dur="3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7" presetID="23" presetClass="entr" presetSubtype="272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9" dur="250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0" dur="250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1" presetID="23" presetClass="entr" presetSubtype="528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3" dur="250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4" dur="250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250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6" dur="250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2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3 Imagen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sp>
        <p:nvSpPr>
          <p:cNvPr id="3" name="2 Rectángulo"/>
          <p:cNvSpPr/>
          <p:nvPr/>
        </p:nvSpPr>
        <p:spPr>
          <a:xfrm>
            <a:off x="1835696" y="555526"/>
            <a:ext cx="6408712" cy="2800767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chemeClr val="accent6">
                  <a:lumMod val="20000"/>
                  <a:lumOff val="80000"/>
                </a:schemeClr>
              </a:extrusionClr>
            </a:sp3d>
          </a:bodyPr>
          <a:lstStyle/>
          <a:p>
            <a:pPr algn="ctr"/>
            <a:endParaRPr lang="es-ES" sz="1600" dirty="0">
              <a:solidFill>
                <a:srgbClr val="321547"/>
              </a:solidFill>
              <a:latin typeface="Hobo Std" pitchFamily="34" charset="0"/>
            </a:endParaRPr>
          </a:p>
          <a:p>
            <a:pPr algn="ctr"/>
            <a:r>
              <a:rPr lang="es-ES" sz="1600" dirty="0" smtClean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La </a:t>
            </a:r>
            <a:r>
              <a:rPr lang="es-ES" sz="1600" dirty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zanahoria es uno de los alimentos más saludables y que, afortunadamente se consume de forma habitual. Dos de sus propiedades más conocidas es el fortalecimiento de la piel y la mejora de la salud ocular. Pero, aparte, tiene otras ventajas que convierten a este vegetal en uno de los mejores desde un punto de vista nutricional</a:t>
            </a:r>
            <a:r>
              <a:rPr lang="es-ES" sz="1600" dirty="0" smtClean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.</a:t>
            </a:r>
          </a:p>
          <a:p>
            <a:pPr algn="ctr"/>
            <a:r>
              <a:rPr lang="es-ES" sz="1600" dirty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A continuación, </a:t>
            </a:r>
            <a:r>
              <a:rPr lang="es-ES" sz="1600" dirty="0" smtClean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conoce </a:t>
            </a:r>
            <a:r>
              <a:rPr lang="es-ES" sz="1600" dirty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más respecto a los beneficios de este alimento y por qué deberías incluirlo en tu dieta con mayor regularidad para aprovecharlos al máximo. </a:t>
            </a:r>
          </a:p>
          <a:p>
            <a:pPr algn="ctr"/>
            <a:r>
              <a:rPr lang="es-ES" sz="1600" dirty="0" smtClean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 </a:t>
            </a:r>
            <a:endParaRPr lang="es-ES" sz="2000" dirty="0">
              <a:solidFill>
                <a:schemeClr val="accent3">
                  <a:lumMod val="50000"/>
                </a:schemeClr>
              </a:solidFill>
              <a:latin typeface="Hobo Std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28745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" name="35 Grupo"/>
          <p:cNvGrpSpPr/>
          <p:nvPr/>
        </p:nvGrpSpPr>
        <p:grpSpPr>
          <a:xfrm>
            <a:off x="-5371" y="0"/>
            <a:ext cx="9144000" cy="5143500"/>
            <a:chOff x="0" y="0"/>
            <a:chExt cx="9144000" cy="5143500"/>
          </a:xfrm>
        </p:grpSpPr>
        <p:sp>
          <p:nvSpPr>
            <p:cNvPr id="37" name="36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72495">
                  <a:srgbClr val="00FF99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8" name="37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72495">
                  <a:srgbClr val="00FF99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9" name="38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72495">
                  <a:srgbClr val="00FF99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0" name="39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72495">
                  <a:srgbClr val="00FF99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41" name="40 Imagen" descr="Diapositiva11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72056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1 Paralelogramo"/>
          <p:cNvSpPr/>
          <p:nvPr/>
        </p:nvSpPr>
        <p:spPr>
          <a:xfrm rot="2928764">
            <a:off x="5433693" y="-887266"/>
            <a:ext cx="1784249" cy="2280883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22000">
                <a:srgbClr val="99FF33"/>
              </a:gs>
              <a:gs pos="50000">
                <a:srgbClr val="00FF99">
                  <a:alpha val="22000"/>
                </a:srgbClr>
              </a:gs>
            </a:gsLst>
            <a:path path="circle">
              <a:fillToRect r="100000" b="100000"/>
            </a:path>
          </a:gradFill>
          <a:ln w="6350">
            <a:solidFill>
              <a:srgbClr val="FF6600">
                <a:alpha val="81000"/>
              </a:srgb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" name="2 Paralelogramo"/>
          <p:cNvSpPr/>
          <p:nvPr/>
        </p:nvSpPr>
        <p:spPr>
          <a:xfrm rot="2928764">
            <a:off x="5738493" y="-582465"/>
            <a:ext cx="1784245" cy="2280883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22000">
                <a:srgbClr val="99FF33"/>
              </a:gs>
              <a:gs pos="50000">
                <a:srgbClr val="00FF99">
                  <a:alpha val="22000"/>
                </a:srgbClr>
              </a:gs>
            </a:gsLst>
            <a:path path="circle">
              <a:fillToRect r="100000" b="100000"/>
            </a:path>
          </a:gradFill>
          <a:ln w="6350">
            <a:solidFill>
              <a:srgbClr val="FF6600">
                <a:alpha val="81000"/>
              </a:srgb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Paralelogramo"/>
          <p:cNvSpPr/>
          <p:nvPr/>
        </p:nvSpPr>
        <p:spPr>
          <a:xfrm rot="2928764">
            <a:off x="6043293" y="-277665"/>
            <a:ext cx="1784245" cy="2280883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22000">
                <a:srgbClr val="99FF33"/>
              </a:gs>
              <a:gs pos="50000">
                <a:srgbClr val="00FF99">
                  <a:alpha val="22000"/>
                </a:srgbClr>
              </a:gs>
            </a:gsLst>
            <a:path path="circle">
              <a:fillToRect r="100000" b="100000"/>
            </a:path>
          </a:gradFill>
          <a:ln w="6350">
            <a:solidFill>
              <a:srgbClr val="FF6600">
                <a:alpha val="81000"/>
              </a:srgb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Paralelogramo"/>
          <p:cNvSpPr/>
          <p:nvPr/>
        </p:nvSpPr>
        <p:spPr>
          <a:xfrm rot="2928764">
            <a:off x="6348093" y="27135"/>
            <a:ext cx="1784245" cy="2280883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22000">
                <a:srgbClr val="99FF33"/>
              </a:gs>
              <a:gs pos="50000">
                <a:srgbClr val="00FF99">
                  <a:alpha val="22000"/>
                </a:srgbClr>
              </a:gs>
            </a:gsLst>
            <a:path path="circle">
              <a:fillToRect r="100000" b="100000"/>
            </a:path>
          </a:gradFill>
          <a:ln w="6350">
            <a:solidFill>
              <a:srgbClr val="FF6600">
                <a:alpha val="81000"/>
              </a:srgb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Paralelogramo"/>
          <p:cNvSpPr/>
          <p:nvPr/>
        </p:nvSpPr>
        <p:spPr>
          <a:xfrm rot="2928764">
            <a:off x="6652898" y="331942"/>
            <a:ext cx="1784246" cy="2280881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22000">
                <a:srgbClr val="99FF33"/>
              </a:gs>
              <a:gs pos="50000">
                <a:srgbClr val="00FF99">
                  <a:alpha val="22000"/>
                </a:srgbClr>
              </a:gs>
            </a:gsLst>
            <a:path path="circle">
              <a:fillToRect r="100000" b="100000"/>
            </a:path>
          </a:gradFill>
          <a:ln w="6350">
            <a:solidFill>
              <a:srgbClr val="FF6600">
                <a:alpha val="81000"/>
              </a:srgb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Paralelogramo"/>
          <p:cNvSpPr/>
          <p:nvPr/>
        </p:nvSpPr>
        <p:spPr>
          <a:xfrm rot="2928764">
            <a:off x="6957698" y="636742"/>
            <a:ext cx="1784246" cy="2280881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22000">
                <a:srgbClr val="99FF33"/>
              </a:gs>
              <a:gs pos="50000">
                <a:srgbClr val="00FF99">
                  <a:alpha val="22000"/>
                </a:srgbClr>
              </a:gs>
            </a:gsLst>
            <a:path path="circle">
              <a:fillToRect r="100000" b="100000"/>
            </a:path>
          </a:gradFill>
          <a:ln w="6350">
            <a:solidFill>
              <a:srgbClr val="FF6600">
                <a:alpha val="81000"/>
              </a:srgb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Paralelogramo"/>
          <p:cNvSpPr/>
          <p:nvPr/>
        </p:nvSpPr>
        <p:spPr>
          <a:xfrm rot="2928764">
            <a:off x="7262498" y="941542"/>
            <a:ext cx="1784246" cy="2280881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22000">
                <a:srgbClr val="99FF33"/>
              </a:gs>
              <a:gs pos="50000">
                <a:srgbClr val="00FF99">
                  <a:alpha val="22000"/>
                </a:srgbClr>
              </a:gs>
            </a:gsLst>
            <a:path path="circle">
              <a:fillToRect r="100000" b="100000"/>
            </a:path>
          </a:gradFill>
          <a:ln w="6350">
            <a:solidFill>
              <a:srgbClr val="FF6600">
                <a:alpha val="81000"/>
              </a:srgb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Paralelogramo"/>
          <p:cNvSpPr/>
          <p:nvPr/>
        </p:nvSpPr>
        <p:spPr>
          <a:xfrm rot="2928764">
            <a:off x="7567298" y="1246342"/>
            <a:ext cx="1784246" cy="2280881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22000">
                <a:srgbClr val="99FF33"/>
              </a:gs>
              <a:gs pos="50000">
                <a:srgbClr val="00FF99">
                  <a:alpha val="22000"/>
                </a:srgbClr>
              </a:gs>
            </a:gsLst>
            <a:path path="circle">
              <a:fillToRect r="100000" b="100000"/>
            </a:path>
          </a:gradFill>
          <a:ln w="6350">
            <a:solidFill>
              <a:srgbClr val="FF6600">
                <a:alpha val="81000"/>
              </a:srgb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Paralelogramo"/>
          <p:cNvSpPr/>
          <p:nvPr/>
        </p:nvSpPr>
        <p:spPr>
          <a:xfrm rot="7871236" flipH="1">
            <a:off x="5612900" y="3806564"/>
            <a:ext cx="1784249" cy="2280883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22000">
                <a:srgbClr val="99FF33"/>
              </a:gs>
              <a:gs pos="50000">
                <a:srgbClr val="00FF99">
                  <a:alpha val="22000"/>
                </a:srgbClr>
              </a:gs>
            </a:gsLst>
            <a:path path="circle">
              <a:fillToRect r="100000" b="100000"/>
            </a:path>
          </a:gradFill>
          <a:ln w="6350">
            <a:solidFill>
              <a:srgbClr val="FF6600">
                <a:alpha val="81000"/>
              </a:srgb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Paralelogramo"/>
          <p:cNvSpPr/>
          <p:nvPr/>
        </p:nvSpPr>
        <p:spPr>
          <a:xfrm rot="7871236" flipH="1">
            <a:off x="5917700" y="3501763"/>
            <a:ext cx="1784245" cy="2280883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22000">
                <a:srgbClr val="99FF33"/>
              </a:gs>
              <a:gs pos="50000">
                <a:srgbClr val="00FF99">
                  <a:alpha val="22000"/>
                </a:srgbClr>
              </a:gs>
            </a:gsLst>
            <a:path path="circle">
              <a:fillToRect r="100000" b="100000"/>
            </a:path>
          </a:gradFill>
          <a:ln w="6350">
            <a:solidFill>
              <a:srgbClr val="FF6600">
                <a:alpha val="81000"/>
              </a:srgb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Paralelogramo"/>
          <p:cNvSpPr/>
          <p:nvPr/>
        </p:nvSpPr>
        <p:spPr>
          <a:xfrm rot="7871236" flipH="1">
            <a:off x="6222500" y="3196963"/>
            <a:ext cx="1784245" cy="2280883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22000">
                <a:srgbClr val="99FF33"/>
              </a:gs>
              <a:gs pos="50000">
                <a:srgbClr val="00FF99">
                  <a:alpha val="22000"/>
                </a:srgbClr>
              </a:gs>
            </a:gsLst>
            <a:path path="circle">
              <a:fillToRect r="100000" b="100000"/>
            </a:path>
          </a:gradFill>
          <a:ln w="6350">
            <a:solidFill>
              <a:srgbClr val="FF6600">
                <a:alpha val="81000"/>
              </a:srgb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Paralelogramo"/>
          <p:cNvSpPr/>
          <p:nvPr/>
        </p:nvSpPr>
        <p:spPr>
          <a:xfrm rot="7871236" flipH="1">
            <a:off x="6527300" y="2892163"/>
            <a:ext cx="1784245" cy="2280883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22000">
                <a:srgbClr val="99FF33"/>
              </a:gs>
              <a:gs pos="50000">
                <a:srgbClr val="00FF99">
                  <a:alpha val="22000"/>
                </a:srgbClr>
              </a:gs>
            </a:gsLst>
            <a:path path="circle">
              <a:fillToRect r="100000" b="100000"/>
            </a:path>
          </a:gradFill>
          <a:ln w="6350">
            <a:solidFill>
              <a:srgbClr val="FF6600">
                <a:alpha val="81000"/>
              </a:srgb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Paralelogramo"/>
          <p:cNvSpPr/>
          <p:nvPr/>
        </p:nvSpPr>
        <p:spPr>
          <a:xfrm rot="7871236" flipH="1">
            <a:off x="6832106" y="2587359"/>
            <a:ext cx="1784246" cy="2280881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22000">
                <a:srgbClr val="99FF33"/>
              </a:gs>
              <a:gs pos="50000">
                <a:srgbClr val="00FF99">
                  <a:alpha val="22000"/>
                </a:srgbClr>
              </a:gs>
            </a:gsLst>
            <a:path path="circle">
              <a:fillToRect r="100000" b="100000"/>
            </a:path>
          </a:gradFill>
          <a:ln w="6350">
            <a:solidFill>
              <a:srgbClr val="FF6600">
                <a:alpha val="81000"/>
              </a:srgb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Paralelogramo"/>
          <p:cNvSpPr/>
          <p:nvPr/>
        </p:nvSpPr>
        <p:spPr>
          <a:xfrm rot="7871236" flipH="1">
            <a:off x="7136907" y="2282559"/>
            <a:ext cx="1784246" cy="2280881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22000">
                <a:srgbClr val="99FF33"/>
              </a:gs>
              <a:gs pos="50000">
                <a:srgbClr val="00FF99">
                  <a:alpha val="22000"/>
                </a:srgbClr>
              </a:gs>
            </a:gsLst>
            <a:path path="circle">
              <a:fillToRect r="100000" b="100000"/>
            </a:path>
          </a:gradFill>
          <a:ln w="6350">
            <a:solidFill>
              <a:srgbClr val="FF6600">
                <a:alpha val="81000"/>
              </a:srgb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Paralelogramo"/>
          <p:cNvSpPr/>
          <p:nvPr/>
        </p:nvSpPr>
        <p:spPr>
          <a:xfrm rot="7871236" flipH="1">
            <a:off x="7441707" y="1977760"/>
            <a:ext cx="1784246" cy="2280881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22000">
                <a:srgbClr val="99FF33"/>
              </a:gs>
              <a:gs pos="50000">
                <a:srgbClr val="00FF99">
                  <a:alpha val="22000"/>
                </a:srgbClr>
              </a:gs>
            </a:gsLst>
            <a:path path="circle">
              <a:fillToRect r="100000" b="100000"/>
            </a:path>
          </a:gradFill>
          <a:ln w="6350">
            <a:solidFill>
              <a:srgbClr val="FF6600">
                <a:alpha val="81000"/>
              </a:srgb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Paralelogramo"/>
          <p:cNvSpPr/>
          <p:nvPr/>
        </p:nvSpPr>
        <p:spPr>
          <a:xfrm rot="7871236" flipH="1">
            <a:off x="7746508" y="1672960"/>
            <a:ext cx="1784246" cy="2280881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22000">
                <a:srgbClr val="99FF33"/>
              </a:gs>
              <a:gs pos="50000">
                <a:srgbClr val="00FF99">
                  <a:alpha val="22000"/>
                </a:srgbClr>
              </a:gs>
            </a:gsLst>
            <a:path path="circle">
              <a:fillToRect r="100000" b="100000"/>
            </a:path>
          </a:gradFill>
          <a:ln w="6350">
            <a:solidFill>
              <a:srgbClr val="FF6600">
                <a:alpha val="81000"/>
              </a:srgb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Paralelogramo"/>
          <p:cNvSpPr/>
          <p:nvPr/>
        </p:nvSpPr>
        <p:spPr>
          <a:xfrm rot="18671236" flipH="1">
            <a:off x="1804537" y="-916927"/>
            <a:ext cx="1784249" cy="2280883"/>
          </a:xfrm>
          <a:prstGeom prst="parallelogram">
            <a:avLst>
              <a:gd name="adj" fmla="val 0"/>
            </a:avLst>
          </a:prstGeom>
          <a:gradFill flip="none" rotWithShape="1"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22000">
                <a:srgbClr val="99FF33"/>
              </a:gs>
              <a:gs pos="50000">
                <a:srgbClr val="00FF99">
                  <a:alpha val="22000"/>
                </a:srgbClr>
              </a:gs>
            </a:gsLst>
            <a:path path="circle">
              <a:fillToRect r="100000" b="100000"/>
            </a:path>
            <a:tileRect l="-100000" t="-100000"/>
          </a:gradFill>
          <a:ln w="6350">
            <a:solidFill>
              <a:srgbClr val="FF6600">
                <a:alpha val="81000"/>
              </a:srgb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Paralelogramo"/>
          <p:cNvSpPr/>
          <p:nvPr/>
        </p:nvSpPr>
        <p:spPr>
          <a:xfrm rot="18671236" flipH="1">
            <a:off x="1499741" y="-612126"/>
            <a:ext cx="1784245" cy="2280883"/>
          </a:xfrm>
          <a:prstGeom prst="parallelogram">
            <a:avLst>
              <a:gd name="adj" fmla="val 0"/>
            </a:avLst>
          </a:prstGeom>
          <a:gradFill flip="none" rotWithShape="1"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22000">
                <a:srgbClr val="99FF33"/>
              </a:gs>
              <a:gs pos="50000">
                <a:srgbClr val="00FF99">
                  <a:alpha val="22000"/>
                </a:srgbClr>
              </a:gs>
            </a:gsLst>
            <a:path path="circle">
              <a:fillToRect r="100000" b="100000"/>
            </a:path>
            <a:tileRect l="-100000" t="-100000"/>
          </a:gradFill>
          <a:ln w="6350">
            <a:solidFill>
              <a:srgbClr val="FF6600">
                <a:alpha val="81000"/>
              </a:srgb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Paralelogramo"/>
          <p:cNvSpPr/>
          <p:nvPr/>
        </p:nvSpPr>
        <p:spPr>
          <a:xfrm rot="18671236" flipH="1">
            <a:off x="1194941" y="-307326"/>
            <a:ext cx="1784245" cy="2280883"/>
          </a:xfrm>
          <a:prstGeom prst="parallelogram">
            <a:avLst>
              <a:gd name="adj" fmla="val 0"/>
            </a:avLst>
          </a:prstGeom>
          <a:gradFill flip="none" rotWithShape="1"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22000">
                <a:srgbClr val="99FF33"/>
              </a:gs>
              <a:gs pos="50000">
                <a:srgbClr val="00FF99">
                  <a:alpha val="22000"/>
                </a:srgbClr>
              </a:gs>
            </a:gsLst>
            <a:path path="circle">
              <a:fillToRect r="100000" b="100000"/>
            </a:path>
            <a:tileRect l="-100000" t="-100000"/>
          </a:gradFill>
          <a:ln w="6350">
            <a:solidFill>
              <a:srgbClr val="FF6600">
                <a:alpha val="81000"/>
              </a:srgb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Paralelogramo"/>
          <p:cNvSpPr/>
          <p:nvPr/>
        </p:nvSpPr>
        <p:spPr>
          <a:xfrm rot="18671236" flipH="1">
            <a:off x="890141" y="-2526"/>
            <a:ext cx="1784245" cy="2280883"/>
          </a:xfrm>
          <a:prstGeom prst="parallelogram">
            <a:avLst>
              <a:gd name="adj" fmla="val 0"/>
            </a:avLst>
          </a:prstGeom>
          <a:gradFill flip="none" rotWithShape="1"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22000">
                <a:srgbClr val="99FF33"/>
              </a:gs>
              <a:gs pos="50000">
                <a:srgbClr val="00FF99">
                  <a:alpha val="22000"/>
                </a:srgbClr>
              </a:gs>
            </a:gsLst>
            <a:path path="circle">
              <a:fillToRect r="100000" b="100000"/>
            </a:path>
            <a:tileRect l="-100000" t="-100000"/>
          </a:gradFill>
          <a:ln w="6350">
            <a:solidFill>
              <a:srgbClr val="FF6600">
                <a:alpha val="81000"/>
              </a:srgb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Paralelogramo"/>
          <p:cNvSpPr/>
          <p:nvPr/>
        </p:nvSpPr>
        <p:spPr>
          <a:xfrm rot="18671236" flipH="1">
            <a:off x="585335" y="302281"/>
            <a:ext cx="1784246" cy="2280881"/>
          </a:xfrm>
          <a:prstGeom prst="parallelogram">
            <a:avLst>
              <a:gd name="adj" fmla="val 0"/>
            </a:avLst>
          </a:prstGeom>
          <a:gradFill flip="none" rotWithShape="1"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22000">
                <a:srgbClr val="99FF33"/>
              </a:gs>
              <a:gs pos="50000">
                <a:srgbClr val="00FF99">
                  <a:alpha val="22000"/>
                </a:srgbClr>
              </a:gs>
            </a:gsLst>
            <a:path path="circle">
              <a:fillToRect r="100000" b="100000"/>
            </a:path>
            <a:tileRect l="-100000" t="-100000"/>
          </a:gradFill>
          <a:ln w="6350">
            <a:solidFill>
              <a:srgbClr val="FF6600">
                <a:alpha val="81000"/>
              </a:srgb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Paralelogramo"/>
          <p:cNvSpPr/>
          <p:nvPr/>
        </p:nvSpPr>
        <p:spPr>
          <a:xfrm rot="18671236" flipH="1">
            <a:off x="280535" y="607081"/>
            <a:ext cx="1784246" cy="2280881"/>
          </a:xfrm>
          <a:prstGeom prst="parallelogram">
            <a:avLst>
              <a:gd name="adj" fmla="val 0"/>
            </a:avLst>
          </a:prstGeom>
          <a:gradFill flip="none" rotWithShape="1"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22000">
                <a:srgbClr val="99FF33"/>
              </a:gs>
              <a:gs pos="50000">
                <a:srgbClr val="00FF99">
                  <a:alpha val="22000"/>
                </a:srgbClr>
              </a:gs>
            </a:gsLst>
            <a:path path="circle">
              <a:fillToRect r="100000" b="100000"/>
            </a:path>
            <a:tileRect l="-100000" t="-100000"/>
          </a:gradFill>
          <a:ln w="6350">
            <a:solidFill>
              <a:srgbClr val="FF6600">
                <a:alpha val="81000"/>
              </a:srgb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Paralelogramo"/>
          <p:cNvSpPr/>
          <p:nvPr/>
        </p:nvSpPr>
        <p:spPr>
          <a:xfrm rot="18671236" flipH="1">
            <a:off x="-24265" y="911881"/>
            <a:ext cx="1784246" cy="2280881"/>
          </a:xfrm>
          <a:prstGeom prst="parallelogram">
            <a:avLst>
              <a:gd name="adj" fmla="val 0"/>
            </a:avLst>
          </a:prstGeom>
          <a:gradFill flip="none" rotWithShape="1"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22000">
                <a:srgbClr val="99FF33"/>
              </a:gs>
              <a:gs pos="50000">
                <a:srgbClr val="00FF99">
                  <a:alpha val="22000"/>
                </a:srgbClr>
              </a:gs>
            </a:gsLst>
            <a:path path="circle">
              <a:fillToRect r="100000" b="100000"/>
            </a:path>
            <a:tileRect l="-100000" t="-100000"/>
          </a:gradFill>
          <a:ln w="6350">
            <a:solidFill>
              <a:srgbClr val="FF6600">
                <a:alpha val="81000"/>
              </a:srgb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Paralelogramo"/>
          <p:cNvSpPr/>
          <p:nvPr/>
        </p:nvSpPr>
        <p:spPr>
          <a:xfrm rot="18671236" flipH="1">
            <a:off x="-329065" y="1216681"/>
            <a:ext cx="1784246" cy="2280881"/>
          </a:xfrm>
          <a:prstGeom prst="parallelogram">
            <a:avLst>
              <a:gd name="adj" fmla="val 0"/>
            </a:avLst>
          </a:prstGeom>
          <a:gradFill flip="none" rotWithShape="1"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22000">
                <a:srgbClr val="99FF33"/>
              </a:gs>
              <a:gs pos="50000">
                <a:srgbClr val="00FF99">
                  <a:alpha val="22000"/>
                </a:srgbClr>
              </a:gs>
            </a:gsLst>
            <a:path path="circle">
              <a:fillToRect r="100000" b="100000"/>
            </a:path>
            <a:tileRect l="-100000" t="-100000"/>
          </a:gradFill>
          <a:ln w="6350">
            <a:solidFill>
              <a:srgbClr val="FF6600">
                <a:alpha val="81000"/>
              </a:srgb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Paralelogramo"/>
          <p:cNvSpPr/>
          <p:nvPr/>
        </p:nvSpPr>
        <p:spPr>
          <a:xfrm rot="13728764">
            <a:off x="1625330" y="3776903"/>
            <a:ext cx="1784249" cy="2280883"/>
          </a:xfrm>
          <a:prstGeom prst="parallelogram">
            <a:avLst>
              <a:gd name="adj" fmla="val 0"/>
            </a:avLst>
          </a:prstGeom>
          <a:gradFill flip="none" rotWithShape="1"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22000">
                <a:srgbClr val="99FF33"/>
              </a:gs>
              <a:gs pos="50000">
                <a:srgbClr val="00FF99">
                  <a:alpha val="22000"/>
                </a:srgbClr>
              </a:gs>
            </a:gsLst>
            <a:path path="circle">
              <a:fillToRect r="100000" b="100000"/>
            </a:path>
            <a:tileRect l="-100000" t="-100000"/>
          </a:gradFill>
          <a:ln w="6350">
            <a:solidFill>
              <a:srgbClr val="FF6600">
                <a:alpha val="81000"/>
              </a:srgb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Paralelogramo"/>
          <p:cNvSpPr/>
          <p:nvPr/>
        </p:nvSpPr>
        <p:spPr>
          <a:xfrm rot="13728764">
            <a:off x="1320534" y="3472102"/>
            <a:ext cx="1784245" cy="2280883"/>
          </a:xfrm>
          <a:prstGeom prst="parallelogram">
            <a:avLst>
              <a:gd name="adj" fmla="val 0"/>
            </a:avLst>
          </a:prstGeom>
          <a:gradFill flip="none" rotWithShape="1"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22000">
                <a:srgbClr val="99FF33"/>
              </a:gs>
              <a:gs pos="50000">
                <a:srgbClr val="00FF99">
                  <a:alpha val="22000"/>
                </a:srgbClr>
              </a:gs>
            </a:gsLst>
            <a:path path="circle">
              <a:fillToRect r="100000" b="100000"/>
            </a:path>
            <a:tileRect l="-100000" t="-100000"/>
          </a:gradFill>
          <a:ln w="6350">
            <a:solidFill>
              <a:srgbClr val="FF6600">
                <a:alpha val="81000"/>
              </a:srgb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Paralelogramo"/>
          <p:cNvSpPr/>
          <p:nvPr/>
        </p:nvSpPr>
        <p:spPr>
          <a:xfrm rot="13728764">
            <a:off x="1015734" y="3167302"/>
            <a:ext cx="1784245" cy="2280883"/>
          </a:xfrm>
          <a:prstGeom prst="parallelogram">
            <a:avLst>
              <a:gd name="adj" fmla="val 0"/>
            </a:avLst>
          </a:prstGeom>
          <a:gradFill flip="none" rotWithShape="1"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22000">
                <a:srgbClr val="99FF33"/>
              </a:gs>
              <a:gs pos="50000">
                <a:srgbClr val="00FF99">
                  <a:alpha val="22000"/>
                </a:srgbClr>
              </a:gs>
            </a:gsLst>
            <a:path path="circle">
              <a:fillToRect r="100000" b="100000"/>
            </a:path>
            <a:tileRect l="-100000" t="-100000"/>
          </a:gradFill>
          <a:ln w="6350">
            <a:solidFill>
              <a:srgbClr val="FF6600">
                <a:alpha val="81000"/>
              </a:srgb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Paralelogramo"/>
          <p:cNvSpPr/>
          <p:nvPr/>
        </p:nvSpPr>
        <p:spPr>
          <a:xfrm rot="13728764">
            <a:off x="710934" y="2862502"/>
            <a:ext cx="1784245" cy="2280883"/>
          </a:xfrm>
          <a:prstGeom prst="parallelogram">
            <a:avLst>
              <a:gd name="adj" fmla="val 0"/>
            </a:avLst>
          </a:prstGeom>
          <a:gradFill flip="none" rotWithShape="1"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22000">
                <a:srgbClr val="99FF33"/>
              </a:gs>
              <a:gs pos="50000">
                <a:srgbClr val="00FF99">
                  <a:alpha val="22000"/>
                </a:srgbClr>
              </a:gs>
            </a:gsLst>
            <a:path path="circle">
              <a:fillToRect r="100000" b="100000"/>
            </a:path>
            <a:tileRect l="-100000" t="-100000"/>
          </a:gradFill>
          <a:ln w="6350">
            <a:solidFill>
              <a:srgbClr val="FF6600">
                <a:alpha val="81000"/>
              </a:srgb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Paralelogramo"/>
          <p:cNvSpPr/>
          <p:nvPr/>
        </p:nvSpPr>
        <p:spPr>
          <a:xfrm rot="13728764">
            <a:off x="406127" y="2557698"/>
            <a:ext cx="1784246" cy="2280881"/>
          </a:xfrm>
          <a:prstGeom prst="parallelogram">
            <a:avLst>
              <a:gd name="adj" fmla="val 0"/>
            </a:avLst>
          </a:prstGeom>
          <a:gradFill flip="none" rotWithShape="1"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22000">
                <a:srgbClr val="99FF33"/>
              </a:gs>
              <a:gs pos="50000">
                <a:srgbClr val="00FF99">
                  <a:alpha val="22000"/>
                </a:srgbClr>
              </a:gs>
            </a:gsLst>
            <a:path path="circle">
              <a:fillToRect r="100000" b="100000"/>
            </a:path>
            <a:tileRect l="-100000" t="-100000"/>
          </a:gradFill>
          <a:ln w="6350">
            <a:solidFill>
              <a:srgbClr val="FF6600">
                <a:alpha val="81000"/>
              </a:srgb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Paralelogramo"/>
          <p:cNvSpPr/>
          <p:nvPr/>
        </p:nvSpPr>
        <p:spPr>
          <a:xfrm rot="13728764">
            <a:off x="101326" y="2252898"/>
            <a:ext cx="1784246" cy="2280881"/>
          </a:xfrm>
          <a:prstGeom prst="parallelogram">
            <a:avLst>
              <a:gd name="adj" fmla="val 0"/>
            </a:avLst>
          </a:prstGeom>
          <a:gradFill flip="none" rotWithShape="1"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22000">
                <a:srgbClr val="99FF33"/>
              </a:gs>
              <a:gs pos="50000">
                <a:srgbClr val="00FF99">
                  <a:alpha val="22000"/>
                </a:srgbClr>
              </a:gs>
            </a:gsLst>
            <a:path path="circle">
              <a:fillToRect r="100000" b="100000"/>
            </a:path>
            <a:tileRect l="-100000" t="-100000"/>
          </a:gradFill>
          <a:ln w="6350">
            <a:solidFill>
              <a:srgbClr val="FF6600">
                <a:alpha val="81000"/>
              </a:srgb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Paralelogramo"/>
          <p:cNvSpPr/>
          <p:nvPr/>
        </p:nvSpPr>
        <p:spPr>
          <a:xfrm rot="13728764">
            <a:off x="-203474" y="1948099"/>
            <a:ext cx="1784246" cy="2280881"/>
          </a:xfrm>
          <a:prstGeom prst="parallelogram">
            <a:avLst>
              <a:gd name="adj" fmla="val 0"/>
            </a:avLst>
          </a:prstGeom>
          <a:gradFill flip="none" rotWithShape="1"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22000">
                <a:srgbClr val="99FF33"/>
              </a:gs>
              <a:gs pos="50000">
                <a:srgbClr val="00FF99">
                  <a:alpha val="22000"/>
                </a:srgbClr>
              </a:gs>
            </a:gsLst>
            <a:path path="circle">
              <a:fillToRect r="100000" b="100000"/>
            </a:path>
            <a:tileRect l="-100000" t="-100000"/>
          </a:gradFill>
          <a:ln w="6350">
            <a:solidFill>
              <a:srgbClr val="FF6600">
                <a:alpha val="81000"/>
              </a:srgb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Paralelogramo"/>
          <p:cNvSpPr/>
          <p:nvPr/>
        </p:nvSpPr>
        <p:spPr>
          <a:xfrm rot="13728764">
            <a:off x="-508275" y="1643299"/>
            <a:ext cx="1784246" cy="2280881"/>
          </a:xfrm>
          <a:prstGeom prst="parallelogram">
            <a:avLst>
              <a:gd name="adj" fmla="val 0"/>
            </a:avLst>
          </a:prstGeom>
          <a:gradFill flip="none" rotWithShape="1">
            <a:gsLst>
              <a:gs pos="13000">
                <a:srgbClr val="FF6600">
                  <a:alpha val="84000"/>
                </a:srgbClr>
              </a:gs>
              <a:gs pos="45000">
                <a:srgbClr val="EDFF12">
                  <a:alpha val="0"/>
                </a:srgbClr>
              </a:gs>
              <a:gs pos="75831">
                <a:srgbClr val="DFFF20">
                  <a:alpha val="0"/>
                </a:srgbClr>
              </a:gs>
              <a:gs pos="80000">
                <a:srgbClr val="E5FF1A">
                  <a:alpha val="0"/>
                </a:srgbClr>
              </a:gs>
              <a:gs pos="38000">
                <a:srgbClr val="E5FF1A">
                  <a:alpha val="0"/>
                </a:srgbClr>
              </a:gs>
              <a:gs pos="93000">
                <a:srgbClr val="25FF85">
                  <a:alpha val="4000"/>
                </a:srgbClr>
              </a:gs>
              <a:gs pos="22000">
                <a:srgbClr val="99FF33"/>
              </a:gs>
              <a:gs pos="50000">
                <a:srgbClr val="00FF99">
                  <a:alpha val="22000"/>
                </a:srgbClr>
              </a:gs>
            </a:gsLst>
            <a:path path="circle">
              <a:fillToRect r="100000" b="100000"/>
            </a:path>
            <a:tileRect l="-100000" t="-100000"/>
          </a:gradFill>
          <a:ln w="6350">
            <a:solidFill>
              <a:srgbClr val="FF6600">
                <a:alpha val="81000"/>
              </a:srgbClr>
            </a:solidFill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flipH="1">
            <a:off x="-828600" y="-1028650"/>
            <a:ext cx="10657184" cy="7200800"/>
          </a:xfrm>
          <a:prstGeom prst="rect">
            <a:avLst/>
          </a:prstGeom>
          <a:gradFill flip="none" rotWithShape="1">
            <a:gsLst>
              <a:gs pos="85000">
                <a:srgbClr val="FFC000">
                  <a:lumMod val="42000"/>
                  <a:lumOff val="58000"/>
                </a:srgbClr>
              </a:gs>
              <a:gs pos="19000">
                <a:srgbClr val="FFC000">
                  <a:lumMod val="27000"/>
                  <a:lumOff val="73000"/>
                </a:srgbClr>
              </a:gs>
              <a:gs pos="53000">
                <a:srgbClr val="FFC000">
                  <a:lumMod val="19000"/>
                  <a:lumOff val="81000"/>
                </a:srgbClr>
              </a:gs>
              <a:gs pos="98000">
                <a:srgbClr val="F5860B"/>
              </a:gs>
              <a:gs pos="3000">
                <a:srgbClr val="FF6600"/>
              </a:gs>
              <a:gs pos="59000">
                <a:srgbClr val="FFC000">
                  <a:lumMod val="99000"/>
                </a:srgbClr>
              </a:gs>
              <a:gs pos="47000">
                <a:srgbClr val="FFC000">
                  <a:lumMod val="62000"/>
                  <a:lumOff val="38000"/>
                </a:srgbClr>
              </a:gs>
              <a:gs pos="70000">
                <a:srgbClr val="F77509"/>
              </a:gs>
              <a:gs pos="33000">
                <a:srgbClr val="F7750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2081197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1" dur="4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" dur="3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3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" dur="4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" dur="4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" dur="4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55" dur="4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6" dur="4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7" dur="4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8" dur="4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99" dur="4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10" dur="4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2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21" dur="4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3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32" dur="4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3" dur="4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4" dur="4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6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1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5" dur="4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6" dur="4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87" dur="4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9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0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98" dur="4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0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09" dur="4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2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6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7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0" dur="4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8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1" dur="4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2" dur="4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0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3" dur="4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5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6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4" dur="4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2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5" dur="4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7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6" dur="4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8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7" dur="4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9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0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8" dur="4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5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9" dur="4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1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6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0" dur="4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1" dur="4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2" dur="4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4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8" presetClass="entr" presetSubtype="3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359" dur="275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0" presetID="17" presetClass="entr" presetSubtype="1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2" dur="27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3" dur="27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4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65" dur="indefinite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366" dur="indefinite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 animBg="1"/>
      <p:bldP spid="29" grpId="1" animBg="1"/>
      <p:bldP spid="29" grpId="2" animBg="1"/>
      <p:bldP spid="30" grpId="0" animBg="1"/>
      <p:bldP spid="30" grpId="1" animBg="1"/>
      <p:bldP spid="30" grpId="2" animBg="1"/>
      <p:bldP spid="31" grpId="0" animBg="1"/>
      <p:bldP spid="31" grpId="1" animBg="1"/>
      <p:bldP spid="31" grpId="2" animBg="1"/>
      <p:bldP spid="32" grpId="0" animBg="1"/>
      <p:bldP spid="32" grpId="1" animBg="1"/>
      <p:bldP spid="32" grpId="2" animBg="1"/>
      <p:bldP spid="33" grpId="0" animBg="1"/>
      <p:bldP spid="33" grpId="1" animBg="1"/>
      <p:bldP spid="33" grpId="2" animBg="1"/>
      <p:bldP spid="42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" name="53 Grupo"/>
          <p:cNvGrpSpPr/>
          <p:nvPr/>
        </p:nvGrpSpPr>
        <p:grpSpPr>
          <a:xfrm>
            <a:off x="-15055" y="0"/>
            <a:ext cx="9144000" cy="5143501"/>
            <a:chOff x="-10117632" y="1707654"/>
            <a:chExt cx="9144000" cy="5109858"/>
          </a:xfrm>
        </p:grpSpPr>
        <p:sp>
          <p:nvSpPr>
            <p:cNvPr id="58" name="57 Rectángulo"/>
            <p:cNvSpPr/>
            <p:nvPr/>
          </p:nvSpPr>
          <p:spPr>
            <a:xfrm rot="10800000">
              <a:off x="-10117632" y="4227934"/>
              <a:ext cx="9144000" cy="2589578"/>
            </a:xfrm>
            <a:prstGeom prst="rect">
              <a:avLst/>
            </a:prstGeom>
            <a:gradFill>
              <a:gsLst>
                <a:gs pos="3000">
                  <a:srgbClr val="FF0000"/>
                </a:gs>
                <a:gs pos="24000">
                  <a:srgbClr val="103B00">
                    <a:lumMod val="0"/>
                  </a:srgbClr>
                </a:gs>
                <a:gs pos="14000">
                  <a:srgbClr val="F77509"/>
                </a:gs>
                <a:gs pos="89000">
                  <a:srgbClr val="8CFF58">
                    <a:lumMod val="2000"/>
                  </a:srgbClr>
                </a:gs>
                <a:gs pos="9000">
                  <a:srgbClr val="00CC00"/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6" name="55 Rectángulo"/>
            <p:cNvSpPr/>
            <p:nvPr/>
          </p:nvSpPr>
          <p:spPr>
            <a:xfrm>
              <a:off x="-10117632" y="1707654"/>
              <a:ext cx="9144000" cy="2589577"/>
            </a:xfrm>
            <a:prstGeom prst="rect">
              <a:avLst/>
            </a:prstGeom>
            <a:gradFill flip="none" rotWithShape="1">
              <a:gsLst>
                <a:gs pos="3000">
                  <a:srgbClr val="FF0000"/>
                </a:gs>
                <a:gs pos="24000">
                  <a:srgbClr val="103B00">
                    <a:lumMod val="0"/>
                  </a:srgbClr>
                </a:gs>
                <a:gs pos="14000">
                  <a:srgbClr val="FF6600"/>
                </a:gs>
                <a:gs pos="89000">
                  <a:srgbClr val="8CFF58">
                    <a:lumMod val="2000"/>
                  </a:srgbClr>
                </a:gs>
                <a:gs pos="9000">
                  <a:srgbClr val="00CC00"/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59" name="58 Imagen" descr="Diapositiva6"/>
          <p:cNvPicPr>
            <a:picLocks noGrp="1" noChangeAspect="1"/>
          </p:cNvPicPr>
          <p:nvPr isPhoto="1"/>
        </p:nvPicPr>
        <p:blipFill>
          <a:blip r:embed="rId3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1 Forma libre"/>
          <p:cNvSpPr/>
          <p:nvPr/>
        </p:nvSpPr>
        <p:spPr>
          <a:xfrm rot="16200000" flipH="1" flipV="1">
            <a:off x="-676369" y="-3705"/>
            <a:ext cx="2444140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" name="2 Forma libre"/>
          <p:cNvSpPr/>
          <p:nvPr/>
        </p:nvSpPr>
        <p:spPr>
          <a:xfrm rot="16200000" flipH="1" flipV="1">
            <a:off x="52219" y="11901"/>
            <a:ext cx="2444140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" name="3 Forma libre"/>
          <p:cNvSpPr/>
          <p:nvPr/>
        </p:nvSpPr>
        <p:spPr>
          <a:xfrm rot="16200000" flipH="1" flipV="1">
            <a:off x="772299" y="11901"/>
            <a:ext cx="2444140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" name="4 Forma libre"/>
          <p:cNvSpPr/>
          <p:nvPr/>
        </p:nvSpPr>
        <p:spPr>
          <a:xfrm rot="16200000" flipH="1" flipV="1">
            <a:off x="1483873" y="11901"/>
            <a:ext cx="2444140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5 Forma libre"/>
          <p:cNvSpPr/>
          <p:nvPr/>
        </p:nvSpPr>
        <p:spPr>
          <a:xfrm rot="16200000" flipH="1" flipV="1">
            <a:off x="2212459" y="27507"/>
            <a:ext cx="2444140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7" name="6 Forma libre"/>
          <p:cNvSpPr/>
          <p:nvPr/>
        </p:nvSpPr>
        <p:spPr>
          <a:xfrm rot="16200000" flipH="1" flipV="1">
            <a:off x="2932539" y="27507"/>
            <a:ext cx="2444140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" name="7 Forma libre"/>
          <p:cNvSpPr/>
          <p:nvPr/>
        </p:nvSpPr>
        <p:spPr>
          <a:xfrm rot="16200000" flipH="1" flipV="1">
            <a:off x="3572105" y="11901"/>
            <a:ext cx="2444140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9" name="8 Forma libre"/>
          <p:cNvSpPr/>
          <p:nvPr/>
        </p:nvSpPr>
        <p:spPr>
          <a:xfrm rot="16200000" flipH="1" flipV="1">
            <a:off x="4300692" y="27508"/>
            <a:ext cx="2444138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0" name="9 Forma libre"/>
          <p:cNvSpPr/>
          <p:nvPr/>
        </p:nvSpPr>
        <p:spPr>
          <a:xfrm rot="16200000" flipH="1" flipV="1">
            <a:off x="5020772" y="27508"/>
            <a:ext cx="2444138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1" name="10 Forma libre"/>
          <p:cNvSpPr/>
          <p:nvPr/>
        </p:nvSpPr>
        <p:spPr>
          <a:xfrm rot="16200000" flipH="1" flipV="1">
            <a:off x="5732346" y="11902"/>
            <a:ext cx="2444138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" name="11 Forma libre"/>
          <p:cNvSpPr/>
          <p:nvPr/>
        </p:nvSpPr>
        <p:spPr>
          <a:xfrm rot="16200000" flipH="1" flipV="1">
            <a:off x="6460932" y="27508"/>
            <a:ext cx="2444138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3" name="12 Forma libre"/>
          <p:cNvSpPr/>
          <p:nvPr/>
        </p:nvSpPr>
        <p:spPr>
          <a:xfrm rot="16200000" flipH="1" flipV="1">
            <a:off x="7181010" y="27508"/>
            <a:ext cx="2444138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4" name="13 Forma libre"/>
          <p:cNvSpPr/>
          <p:nvPr/>
        </p:nvSpPr>
        <p:spPr>
          <a:xfrm rot="16200000" flipH="1" flipV="1">
            <a:off x="7892586" y="11902"/>
            <a:ext cx="2444138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5" name="14 Forma libre"/>
          <p:cNvSpPr/>
          <p:nvPr/>
        </p:nvSpPr>
        <p:spPr>
          <a:xfrm rot="5400000" flipH="1" flipV="1">
            <a:off x="-633153" y="2672140"/>
            <a:ext cx="2444142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6" name="15 Forma libre"/>
          <p:cNvSpPr/>
          <p:nvPr/>
        </p:nvSpPr>
        <p:spPr>
          <a:xfrm rot="5400000" flipH="1" flipV="1">
            <a:off x="95435" y="2656535"/>
            <a:ext cx="2444140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7" name="16 Forma libre"/>
          <p:cNvSpPr/>
          <p:nvPr/>
        </p:nvSpPr>
        <p:spPr>
          <a:xfrm rot="5400000" flipH="1" flipV="1">
            <a:off x="815515" y="2656535"/>
            <a:ext cx="2444140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8" name="17 Forma libre"/>
          <p:cNvSpPr/>
          <p:nvPr/>
        </p:nvSpPr>
        <p:spPr>
          <a:xfrm rot="5400000" flipH="1" flipV="1">
            <a:off x="1527088" y="2656535"/>
            <a:ext cx="2444140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9" name="18 Forma libre"/>
          <p:cNvSpPr/>
          <p:nvPr/>
        </p:nvSpPr>
        <p:spPr>
          <a:xfrm rot="5400000" flipH="1" flipV="1">
            <a:off x="2255674" y="2640928"/>
            <a:ext cx="2444142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0" name="19 Forma libre"/>
          <p:cNvSpPr/>
          <p:nvPr/>
        </p:nvSpPr>
        <p:spPr>
          <a:xfrm rot="5400000" flipH="1" flipV="1">
            <a:off x="2975752" y="2640928"/>
            <a:ext cx="2444142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1" name="20 Forma libre"/>
          <p:cNvSpPr/>
          <p:nvPr/>
        </p:nvSpPr>
        <p:spPr>
          <a:xfrm rot="5400000" flipH="1" flipV="1">
            <a:off x="3615320" y="2656534"/>
            <a:ext cx="2444142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2" name="21 Forma libre"/>
          <p:cNvSpPr/>
          <p:nvPr/>
        </p:nvSpPr>
        <p:spPr>
          <a:xfrm rot="5400000" flipH="1" flipV="1">
            <a:off x="4343906" y="2640928"/>
            <a:ext cx="2444142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3" name="22 Forma libre"/>
          <p:cNvSpPr/>
          <p:nvPr/>
        </p:nvSpPr>
        <p:spPr>
          <a:xfrm rot="5400000" flipH="1" flipV="1">
            <a:off x="5063986" y="2640928"/>
            <a:ext cx="2444142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4" name="23 Forma libre"/>
          <p:cNvSpPr/>
          <p:nvPr/>
        </p:nvSpPr>
        <p:spPr>
          <a:xfrm rot="5400000" flipH="1" flipV="1">
            <a:off x="5775560" y="2656534"/>
            <a:ext cx="2444142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5" name="24 Forma libre"/>
          <p:cNvSpPr/>
          <p:nvPr/>
        </p:nvSpPr>
        <p:spPr>
          <a:xfrm rot="5400000" flipH="1" flipV="1">
            <a:off x="6504146" y="2640928"/>
            <a:ext cx="2444142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6" name="25 Forma libre"/>
          <p:cNvSpPr/>
          <p:nvPr/>
        </p:nvSpPr>
        <p:spPr>
          <a:xfrm rot="5400000" flipH="1" flipV="1">
            <a:off x="7224226" y="2640928"/>
            <a:ext cx="2444142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7" name="26 Forma libre"/>
          <p:cNvSpPr/>
          <p:nvPr/>
        </p:nvSpPr>
        <p:spPr>
          <a:xfrm rot="5400000" flipH="1" flipV="1">
            <a:off x="7935800" y="2656534"/>
            <a:ext cx="2444142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8" name="27 Forma libre"/>
          <p:cNvSpPr/>
          <p:nvPr/>
        </p:nvSpPr>
        <p:spPr>
          <a:xfrm rot="16200000" flipH="1" flipV="1">
            <a:off x="-904694" y="-58430"/>
            <a:ext cx="2444140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9" name="28 Forma libre"/>
          <p:cNvSpPr/>
          <p:nvPr/>
        </p:nvSpPr>
        <p:spPr>
          <a:xfrm rot="16200000" flipH="1" flipV="1">
            <a:off x="-176106" y="-42824"/>
            <a:ext cx="2444140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0" name="29 Forma libre"/>
          <p:cNvSpPr/>
          <p:nvPr/>
        </p:nvSpPr>
        <p:spPr>
          <a:xfrm rot="16200000" flipH="1" flipV="1">
            <a:off x="543974" y="-42824"/>
            <a:ext cx="2444140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1" name="30 Forma libre"/>
          <p:cNvSpPr/>
          <p:nvPr/>
        </p:nvSpPr>
        <p:spPr>
          <a:xfrm rot="16200000" flipH="1" flipV="1">
            <a:off x="1255547" y="-42824"/>
            <a:ext cx="2444140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2" name="31 Forma libre"/>
          <p:cNvSpPr/>
          <p:nvPr/>
        </p:nvSpPr>
        <p:spPr>
          <a:xfrm rot="16200000" flipH="1" flipV="1">
            <a:off x="1984134" y="-27218"/>
            <a:ext cx="2444140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3" name="32 Forma libre"/>
          <p:cNvSpPr/>
          <p:nvPr/>
        </p:nvSpPr>
        <p:spPr>
          <a:xfrm rot="16200000" flipH="1" flipV="1">
            <a:off x="2704212" y="-27218"/>
            <a:ext cx="2444140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4" name="33 Forma libre"/>
          <p:cNvSpPr/>
          <p:nvPr/>
        </p:nvSpPr>
        <p:spPr>
          <a:xfrm rot="16200000" flipH="1" flipV="1">
            <a:off x="3343780" y="-42824"/>
            <a:ext cx="2444140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5" name="34 Forma libre"/>
          <p:cNvSpPr/>
          <p:nvPr/>
        </p:nvSpPr>
        <p:spPr>
          <a:xfrm rot="16200000" flipH="1" flipV="1">
            <a:off x="4072367" y="-27217"/>
            <a:ext cx="2444138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6" name="35 Forma libre"/>
          <p:cNvSpPr/>
          <p:nvPr/>
        </p:nvSpPr>
        <p:spPr>
          <a:xfrm rot="16200000" flipH="1" flipV="1">
            <a:off x="4792447" y="-27217"/>
            <a:ext cx="2444138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7" name="36 Forma libre"/>
          <p:cNvSpPr/>
          <p:nvPr/>
        </p:nvSpPr>
        <p:spPr>
          <a:xfrm rot="16200000" flipH="1" flipV="1">
            <a:off x="5504021" y="-42823"/>
            <a:ext cx="2444138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8" name="37 Forma libre"/>
          <p:cNvSpPr/>
          <p:nvPr/>
        </p:nvSpPr>
        <p:spPr>
          <a:xfrm rot="16200000" flipH="1" flipV="1">
            <a:off x="6232607" y="-27217"/>
            <a:ext cx="2444138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9" name="38 Forma libre"/>
          <p:cNvSpPr/>
          <p:nvPr/>
        </p:nvSpPr>
        <p:spPr>
          <a:xfrm rot="16200000" flipH="1" flipV="1">
            <a:off x="6952687" y="-27217"/>
            <a:ext cx="2444138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0" name="39 Forma libre"/>
          <p:cNvSpPr/>
          <p:nvPr/>
        </p:nvSpPr>
        <p:spPr>
          <a:xfrm rot="16200000" flipH="1" flipV="1">
            <a:off x="7664260" y="-42824"/>
            <a:ext cx="244413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1" name="40 Forma libre"/>
          <p:cNvSpPr/>
          <p:nvPr/>
        </p:nvSpPr>
        <p:spPr>
          <a:xfrm rot="5400000" flipH="1" flipV="1">
            <a:off x="-861479" y="2617415"/>
            <a:ext cx="2444142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2" name="41 Forma libre"/>
          <p:cNvSpPr/>
          <p:nvPr/>
        </p:nvSpPr>
        <p:spPr>
          <a:xfrm rot="5400000" flipH="1" flipV="1">
            <a:off x="-132891" y="2601809"/>
            <a:ext cx="2444142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3" name="42 Forma libre"/>
          <p:cNvSpPr/>
          <p:nvPr/>
        </p:nvSpPr>
        <p:spPr>
          <a:xfrm rot="5400000" flipH="1" flipV="1">
            <a:off x="587190" y="2601810"/>
            <a:ext cx="2444140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4" name="43 Forma libre"/>
          <p:cNvSpPr/>
          <p:nvPr/>
        </p:nvSpPr>
        <p:spPr>
          <a:xfrm rot="5400000" flipH="1" flipV="1">
            <a:off x="1298764" y="2601810"/>
            <a:ext cx="2444140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5" name="44 Forma libre"/>
          <p:cNvSpPr/>
          <p:nvPr/>
        </p:nvSpPr>
        <p:spPr>
          <a:xfrm rot="5400000" flipH="1" flipV="1">
            <a:off x="2027349" y="2586203"/>
            <a:ext cx="2444142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6" name="45 Forma libre"/>
          <p:cNvSpPr/>
          <p:nvPr/>
        </p:nvSpPr>
        <p:spPr>
          <a:xfrm rot="5400000" flipH="1" flipV="1">
            <a:off x="2747429" y="2586203"/>
            <a:ext cx="2444142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7" name="46 Forma libre"/>
          <p:cNvSpPr/>
          <p:nvPr/>
        </p:nvSpPr>
        <p:spPr>
          <a:xfrm rot="5400000" flipH="1" flipV="1">
            <a:off x="3386995" y="2601809"/>
            <a:ext cx="2444142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8" name="47 Forma libre"/>
          <p:cNvSpPr/>
          <p:nvPr/>
        </p:nvSpPr>
        <p:spPr>
          <a:xfrm rot="5400000" flipH="1" flipV="1">
            <a:off x="4115581" y="2586203"/>
            <a:ext cx="2444142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9" name="48 Forma libre"/>
          <p:cNvSpPr/>
          <p:nvPr/>
        </p:nvSpPr>
        <p:spPr>
          <a:xfrm rot="5400000" flipH="1" flipV="1">
            <a:off x="4835661" y="2586203"/>
            <a:ext cx="2444142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0" name="49 Forma libre"/>
          <p:cNvSpPr/>
          <p:nvPr/>
        </p:nvSpPr>
        <p:spPr>
          <a:xfrm rot="5400000" flipH="1" flipV="1">
            <a:off x="5547235" y="2601809"/>
            <a:ext cx="2444142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1" name="50 Forma libre"/>
          <p:cNvSpPr/>
          <p:nvPr/>
        </p:nvSpPr>
        <p:spPr>
          <a:xfrm rot="5400000" flipH="1" flipV="1">
            <a:off x="6275819" y="2586203"/>
            <a:ext cx="2444142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2" name="51 Forma libre"/>
          <p:cNvSpPr/>
          <p:nvPr/>
        </p:nvSpPr>
        <p:spPr>
          <a:xfrm rot="5400000" flipH="1" flipV="1">
            <a:off x="6995901" y="2586203"/>
            <a:ext cx="2444142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3" name="52 Forma libre"/>
          <p:cNvSpPr/>
          <p:nvPr/>
        </p:nvSpPr>
        <p:spPr>
          <a:xfrm rot="5400000" flipH="1" flipV="1">
            <a:off x="7707475" y="2601809"/>
            <a:ext cx="2444142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0" name="59 Rectángulo"/>
          <p:cNvSpPr/>
          <p:nvPr/>
        </p:nvSpPr>
        <p:spPr>
          <a:xfrm flipH="1">
            <a:off x="-756592" y="-956642"/>
            <a:ext cx="10657184" cy="7200800"/>
          </a:xfrm>
          <a:prstGeom prst="rect">
            <a:avLst/>
          </a:prstGeom>
          <a:gradFill flip="none" rotWithShape="1">
            <a:gsLst>
              <a:gs pos="85000">
                <a:srgbClr val="FFC000">
                  <a:lumMod val="42000"/>
                  <a:lumOff val="58000"/>
                </a:srgbClr>
              </a:gs>
              <a:gs pos="19000">
                <a:srgbClr val="FFC000">
                  <a:lumMod val="27000"/>
                  <a:lumOff val="73000"/>
                </a:srgbClr>
              </a:gs>
              <a:gs pos="53000">
                <a:srgbClr val="FFC000">
                  <a:lumMod val="19000"/>
                  <a:lumOff val="81000"/>
                </a:srgbClr>
              </a:gs>
              <a:gs pos="98000">
                <a:srgbClr val="F5860B"/>
              </a:gs>
              <a:gs pos="3000">
                <a:srgbClr val="FF6600"/>
              </a:gs>
              <a:gs pos="59000">
                <a:srgbClr val="FFC000">
                  <a:lumMod val="99000"/>
                </a:srgbClr>
              </a:gs>
              <a:gs pos="47000">
                <a:srgbClr val="FFC000">
                  <a:lumMod val="62000"/>
                  <a:lumOff val="38000"/>
                </a:srgbClr>
              </a:gs>
              <a:gs pos="70000">
                <a:srgbClr val="F77509"/>
              </a:gs>
              <a:gs pos="33000">
                <a:srgbClr val="F7750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7670226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3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3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3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3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3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3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3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3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3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3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3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3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3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3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3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3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3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3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3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3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3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3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3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3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3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3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3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3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3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3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3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3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3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3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3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3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3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3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3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3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3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3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3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3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3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3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3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3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3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3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3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3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" dur="3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3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3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3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3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3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3" dur="3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" dur="3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3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3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1" dur="3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3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5" dur="3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3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9" dur="3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3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3" dur="3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3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7" dur="3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" dur="3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3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3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5" dur="3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3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9" dur="3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0" dur="3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3" dur="3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3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7" dur="3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" dur="3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1" dur="3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" dur="3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3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5" dur="3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3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9" dur="3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3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1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3" dur="3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4" dur="3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7" dur="3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1" dur="3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3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5" dur="3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6" dur="3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7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9" dur="3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3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1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3" dur="3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4" dur="3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5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7" dur="3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8" dur="3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1" dur="3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3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5" dur="3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6" dur="3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9" dur="3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0" dur="3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3" dur="3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4" dur="3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7" dur="3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8" dur="3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1" dur="3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2" dur="3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5" dur="3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6" dur="3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9" dur="3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0" dur="3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3" dur="3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4" dur="3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7" dur="3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8" dur="3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1" dur="3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2" dur="3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5" dur="3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6" dur="3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9" dur="3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0" dur="3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3" dur="3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4" dur="3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7" dur="3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8" dur="3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1" dur="3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2" dur="3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5" dur="3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6" dur="3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9" dur="3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0" dur="3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3" dur="3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4" dur="3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7" dur="3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8" dur="3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1" dur="3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2" dur="3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5" dur="3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6" dur="3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9" dur="3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0" dur="3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3" dur="3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4" dur="3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7" dur="3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8" dur="3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1" dur="3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2" dur="3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5" dur="3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6" dur="3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7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9" dur="3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3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1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3" dur="3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4" dur="3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5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7" dur="3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8" dur="3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9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1" dur="3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3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3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5" dur="3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6" dur="3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7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9" dur="3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0" dur="3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1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3" dur="3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3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5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7" dur="3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8" dur="3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9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1" dur="3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2" dur="3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3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5" dur="3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6" dur="3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7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9" dur="3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0" dur="3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1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3" dur="3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4" dur="3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5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3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3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9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1" dur="3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2" dur="3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3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5" dur="3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6" dur="3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7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9" dur="3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0" dur="3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1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3" dur="3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4" dur="3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5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7" dur="3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8" dur="3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9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1" dur="3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2" dur="3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3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5" dur="3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6" dur="3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7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9" dur="3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0" dur="3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1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3" dur="3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4" dur="3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5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7" dur="3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8" dur="3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9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1" dur="3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2" dur="3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3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5" dur="3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6" dur="3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7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9" dur="3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0" dur="3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3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3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3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3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3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3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3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3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3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3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3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3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3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3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3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3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3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3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3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3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3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3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3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3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3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35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35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35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35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35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35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35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35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35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35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8" dur="35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35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2" dur="35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35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35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35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3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3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4" dur="3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3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3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3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3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3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6" dur="35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35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3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3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35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35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8" dur="35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35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3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3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6" dur="35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35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0" dur="3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3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4" dur="3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3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8" dur="35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" dur="35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2" dur="35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35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6" dur="3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3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35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35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3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3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3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3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2" dur="35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35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6" dur="3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3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35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35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4" dur="35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" dur="35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8" dur="35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35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35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35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6" dur="35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35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0" dur="3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" dur="3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3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3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8" dur="35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9" dur="35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2" dur="3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3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6" dur="3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" dur="3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30" dur="2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31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32" dur="2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33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34" dur="2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35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36" dur="2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37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38" dur="2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39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40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41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42" dur="2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43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44" dur="2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45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46" dur="2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47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48" dur="2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49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50" dur="2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51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52" dur="2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53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54" dur="2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55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56" dur="2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57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58" dur="2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59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60" dur="2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61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62" dur="2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63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64" dur="2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65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66" dur="2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67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68" dur="2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69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70" dur="2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71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72" dur="2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73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74" dur="2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75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76" dur="2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77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78" dur="2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79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80" dur="2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81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82" dur="2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83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84" dur="2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85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86" dur="2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87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88" dur="2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89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90" dur="2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91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92" dur="2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93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94" dur="2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95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96" dur="2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97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98" dur="2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99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00" dur="2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01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02" dur="2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03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04" dur="2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05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06" dur="2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07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08" dur="2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09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10" dur="2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1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12" dur="2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3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14" dur="2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5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16" dur="2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7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18" dur="2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9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20" dur="2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1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22" dur="2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3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24" dur="2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5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26" dur="2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7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28" dur="2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9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30" dur="2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31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32" dur="2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33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35" dur="4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6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38" dur="4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9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41" dur="4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2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44" dur="4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5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47" dur="4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8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50" dur="4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1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53" dur="4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4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56" dur="4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7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59" dur="4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0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62" dur="4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3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65" dur="4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6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68" dur="4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9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71" dur="4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2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74" dur="4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5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77" dur="4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8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80" dur="4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1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83" dur="4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4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86" dur="4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7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89" dur="4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0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92" dur="4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3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95" dur="4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6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98" dur="4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9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01" dur="4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2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04" dur="4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5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07" dur="4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8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10" dur="4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1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13" dur="4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4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16" dur="4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7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19" dur="4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0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22" dur="4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3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25" dur="4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6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28" dur="4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9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31" dur="4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2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34" dur="4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5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37" dur="4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8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40" dur="4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1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43" dur="4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4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46" dur="4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7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49" dur="4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0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52" dur="4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3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55" dur="4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6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58" dur="4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9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61" dur="4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2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64" dur="4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5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67" dur="4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8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70" dur="4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1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73" dur="4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4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76" dur="4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7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79" dur="4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0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82" dur="4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3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85" dur="4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6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88" dur="4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9" presetID="23" presetClass="entr" presetSubtype="288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8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1" dur="2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2" dur="2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3" presetID="16" presetClass="entr" presetSubtype="42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8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895" dur="2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6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897" dur="indefinite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898" dur="indefinite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2" grpId="3" animBg="1"/>
      <p:bldP spid="2" grpId="4" animBg="1"/>
      <p:bldP spid="3" grpId="0" animBg="1"/>
      <p:bldP spid="3" grpId="1" animBg="1"/>
      <p:bldP spid="3" grpId="2" animBg="1"/>
      <p:bldP spid="3" grpId="3" animBg="1"/>
      <p:bldP spid="3" grpId="4" animBg="1"/>
      <p:bldP spid="4" grpId="0" animBg="1"/>
      <p:bldP spid="4" grpId="1" animBg="1"/>
      <p:bldP spid="4" grpId="2" animBg="1"/>
      <p:bldP spid="4" grpId="3" animBg="1"/>
      <p:bldP spid="4" grpId="4" animBg="1"/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60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" name="45 Grupo"/>
          <p:cNvGrpSpPr/>
          <p:nvPr/>
        </p:nvGrpSpPr>
        <p:grpSpPr>
          <a:xfrm>
            <a:off x="0" y="3398"/>
            <a:ext cx="9252520" cy="5140102"/>
            <a:chOff x="-6896" y="3398"/>
            <a:chExt cx="9157792" cy="5140102"/>
          </a:xfrm>
        </p:grpSpPr>
        <p:grpSp>
          <p:nvGrpSpPr>
            <p:cNvPr id="47" name="46 Grupo"/>
            <p:cNvGrpSpPr/>
            <p:nvPr/>
          </p:nvGrpSpPr>
          <p:grpSpPr>
            <a:xfrm>
              <a:off x="0" y="2571750"/>
              <a:ext cx="9150896" cy="2571750"/>
              <a:chOff x="2339752" y="6172150"/>
              <a:chExt cx="9090248" cy="5152274"/>
            </a:xfrm>
          </p:grpSpPr>
          <p:sp>
            <p:nvSpPr>
              <p:cNvPr id="51" name="50 Rectángulo"/>
              <p:cNvSpPr/>
              <p:nvPr/>
            </p:nvSpPr>
            <p:spPr>
              <a:xfrm flipH="1">
                <a:off x="6858000" y="6172150"/>
                <a:ext cx="4572000" cy="5152274"/>
              </a:xfrm>
              <a:prstGeom prst="rect">
                <a:avLst/>
              </a:prstGeom>
              <a:gradFill>
                <a:gsLst>
                  <a:gs pos="71000">
                    <a:srgbClr val="FF6600"/>
                  </a:gs>
                  <a:gs pos="65000">
                    <a:schemeClr val="accent1">
                      <a:lumMod val="20000"/>
                      <a:lumOff val="80000"/>
                    </a:schemeClr>
                  </a:gs>
                  <a:gs pos="100000">
                    <a:srgbClr val="5E3D76">
                      <a:lumMod val="0"/>
                    </a:srgbClr>
                  </a:gs>
                  <a:gs pos="38000">
                    <a:srgbClr val="7030A0">
                      <a:lumMod val="0"/>
                    </a:srgbClr>
                  </a:gs>
                </a:gsLst>
                <a:lin ang="8100000" scaled="1"/>
              </a:gradFill>
              <a:ln w="41275">
                <a:noFill/>
                <a:headEnd w="lg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52" name="51 Rectángulo"/>
              <p:cNvSpPr/>
              <p:nvPr/>
            </p:nvSpPr>
            <p:spPr>
              <a:xfrm>
                <a:off x="2339752" y="6172150"/>
                <a:ext cx="4608000" cy="5152274"/>
              </a:xfrm>
              <a:prstGeom prst="rect">
                <a:avLst/>
              </a:prstGeom>
              <a:gradFill>
                <a:gsLst>
                  <a:gs pos="71000">
                    <a:srgbClr val="FF6600"/>
                  </a:gs>
                  <a:gs pos="65000">
                    <a:schemeClr val="accent1">
                      <a:lumMod val="20000"/>
                      <a:lumOff val="80000"/>
                    </a:schemeClr>
                  </a:gs>
                  <a:gs pos="100000">
                    <a:srgbClr val="5E3D76">
                      <a:lumMod val="0"/>
                    </a:srgbClr>
                  </a:gs>
                  <a:gs pos="38000">
                    <a:srgbClr val="7030A0">
                      <a:lumMod val="0"/>
                    </a:srgbClr>
                  </a:gs>
                </a:gsLst>
                <a:lin ang="8100000" scaled="1"/>
              </a:gradFill>
              <a:ln w="41275">
                <a:noFill/>
                <a:headEnd w="lg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48" name="47 Grupo"/>
            <p:cNvGrpSpPr/>
            <p:nvPr/>
          </p:nvGrpSpPr>
          <p:grpSpPr>
            <a:xfrm rot="10800000">
              <a:off x="-6896" y="3398"/>
              <a:ext cx="9150896" cy="2571750"/>
              <a:chOff x="2339752" y="6172150"/>
              <a:chExt cx="9090248" cy="5152274"/>
            </a:xfrm>
          </p:grpSpPr>
          <p:sp>
            <p:nvSpPr>
              <p:cNvPr id="49" name="48 Rectángulo"/>
              <p:cNvSpPr/>
              <p:nvPr/>
            </p:nvSpPr>
            <p:spPr>
              <a:xfrm>
                <a:off x="2339752" y="6172150"/>
                <a:ext cx="4608000" cy="5152274"/>
              </a:xfrm>
              <a:prstGeom prst="rect">
                <a:avLst/>
              </a:prstGeom>
              <a:gradFill>
                <a:gsLst>
                  <a:gs pos="71000">
                    <a:srgbClr val="FF6600"/>
                  </a:gs>
                  <a:gs pos="65000">
                    <a:schemeClr val="accent1">
                      <a:lumMod val="20000"/>
                      <a:lumOff val="80000"/>
                    </a:schemeClr>
                  </a:gs>
                  <a:gs pos="100000">
                    <a:srgbClr val="5E3D76">
                      <a:lumMod val="0"/>
                    </a:srgbClr>
                  </a:gs>
                  <a:gs pos="38000">
                    <a:srgbClr val="7030A0">
                      <a:lumMod val="0"/>
                    </a:srgbClr>
                  </a:gs>
                </a:gsLst>
                <a:lin ang="8100000" scaled="1"/>
              </a:gradFill>
              <a:ln w="41275">
                <a:noFill/>
                <a:headEnd w="lg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50" name="49 Rectángulo"/>
              <p:cNvSpPr/>
              <p:nvPr/>
            </p:nvSpPr>
            <p:spPr>
              <a:xfrm flipH="1">
                <a:off x="6858000" y="6172150"/>
                <a:ext cx="4572000" cy="5152274"/>
              </a:xfrm>
              <a:prstGeom prst="rect">
                <a:avLst/>
              </a:prstGeom>
              <a:gradFill>
                <a:gsLst>
                  <a:gs pos="71000">
                    <a:srgbClr val="FF6600"/>
                  </a:gs>
                  <a:gs pos="65000">
                    <a:schemeClr val="accent1">
                      <a:lumMod val="20000"/>
                      <a:lumOff val="80000"/>
                    </a:schemeClr>
                  </a:gs>
                  <a:gs pos="100000">
                    <a:srgbClr val="5E3D76">
                      <a:lumMod val="0"/>
                    </a:srgbClr>
                  </a:gs>
                  <a:gs pos="38000">
                    <a:srgbClr val="7030A0">
                      <a:lumMod val="0"/>
                    </a:srgbClr>
                  </a:gs>
                </a:gsLst>
                <a:lin ang="8100000" scaled="1"/>
              </a:gradFill>
              <a:ln w="41275">
                <a:noFill/>
                <a:headEnd w="lg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</p:grpSp>
      <p:pic>
        <p:nvPicPr>
          <p:cNvPr id="42" name="41 Imagen" descr="Diapositiva9"/>
          <p:cNvPicPr>
            <a:picLocks noGrp="1" noChangeAspect="1"/>
          </p:cNvPicPr>
          <p:nvPr isPhoto="1"/>
        </p:nvPicPr>
        <p:blipFill>
          <a:blip r:embed="rId3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5016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1 Rectángulo"/>
          <p:cNvSpPr/>
          <p:nvPr/>
        </p:nvSpPr>
        <p:spPr>
          <a:xfrm rot="2608420">
            <a:off x="-865251" y="76710"/>
            <a:ext cx="956813" cy="1288171"/>
          </a:xfrm>
          <a:prstGeom prst="rect">
            <a:avLst/>
          </a:prstGeom>
          <a:gradFill flip="none" rotWithShape="1">
            <a:gsLst>
              <a:gs pos="66000">
                <a:srgbClr val="CA2DD3">
                  <a:alpha val="0"/>
                  <a:lumMod val="87000"/>
                  <a:lumOff val="13000"/>
                </a:srgbClr>
              </a:gs>
              <a:gs pos="50000">
                <a:srgbClr val="C686E1">
                  <a:alpha val="0"/>
                </a:srgbClr>
              </a:gs>
              <a:gs pos="28000">
                <a:srgbClr val="C95D9A">
                  <a:alpha val="0"/>
                </a:srgbClr>
              </a:gs>
              <a:gs pos="40000">
                <a:srgbClr val="B359D8">
                  <a:alpha val="0"/>
                </a:srgbClr>
              </a:gs>
              <a:gs pos="45000">
                <a:srgbClr val="4CAD03"/>
              </a:gs>
              <a:gs pos="24000">
                <a:srgbClr val="FF6600">
                  <a:alpha val="44000"/>
                </a:srgbClr>
              </a:gs>
              <a:gs pos="10000">
                <a:srgbClr val="FF6600">
                  <a:alpha val="67000"/>
                </a:srgbClr>
              </a:gs>
              <a:gs pos="90000">
                <a:srgbClr val="FF6600">
                  <a:alpha val="37000"/>
                </a:srgbClr>
              </a:gs>
              <a:gs pos="70000">
                <a:srgbClr val="FF6600">
                  <a:alpha val="44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" name="2 Rectángulo"/>
          <p:cNvSpPr/>
          <p:nvPr/>
        </p:nvSpPr>
        <p:spPr>
          <a:xfrm rot="2608420">
            <a:off x="-865251" y="1064284"/>
            <a:ext cx="956813" cy="1288171"/>
          </a:xfrm>
          <a:prstGeom prst="rect">
            <a:avLst/>
          </a:prstGeom>
          <a:gradFill flip="none" rotWithShape="1">
            <a:gsLst>
              <a:gs pos="66000">
                <a:srgbClr val="CA2DD3">
                  <a:alpha val="0"/>
                  <a:lumMod val="87000"/>
                  <a:lumOff val="13000"/>
                </a:srgbClr>
              </a:gs>
              <a:gs pos="50000">
                <a:srgbClr val="C686E1">
                  <a:alpha val="0"/>
                </a:srgbClr>
              </a:gs>
              <a:gs pos="28000">
                <a:srgbClr val="C95D9A">
                  <a:alpha val="0"/>
                </a:srgbClr>
              </a:gs>
              <a:gs pos="40000">
                <a:srgbClr val="B359D8">
                  <a:alpha val="0"/>
                </a:srgbClr>
              </a:gs>
              <a:gs pos="45000">
                <a:srgbClr val="4CAD03"/>
              </a:gs>
              <a:gs pos="24000">
                <a:srgbClr val="FF6600">
                  <a:alpha val="44000"/>
                </a:srgbClr>
              </a:gs>
              <a:gs pos="10000">
                <a:srgbClr val="FF6600">
                  <a:alpha val="67000"/>
                </a:srgbClr>
              </a:gs>
              <a:gs pos="90000">
                <a:srgbClr val="FF6600">
                  <a:alpha val="37000"/>
                </a:srgbClr>
              </a:gs>
              <a:gs pos="70000">
                <a:srgbClr val="FF6600">
                  <a:alpha val="44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2608420">
            <a:off x="466391" y="71404"/>
            <a:ext cx="956813" cy="1288171"/>
          </a:xfrm>
          <a:prstGeom prst="rect">
            <a:avLst/>
          </a:prstGeom>
          <a:gradFill flip="none" rotWithShape="1">
            <a:gsLst>
              <a:gs pos="66000">
                <a:srgbClr val="CA2DD3">
                  <a:alpha val="0"/>
                  <a:lumMod val="87000"/>
                  <a:lumOff val="13000"/>
                </a:srgbClr>
              </a:gs>
              <a:gs pos="50000">
                <a:srgbClr val="C686E1">
                  <a:alpha val="0"/>
                </a:srgbClr>
              </a:gs>
              <a:gs pos="28000">
                <a:srgbClr val="C95D9A">
                  <a:alpha val="0"/>
                </a:srgbClr>
              </a:gs>
              <a:gs pos="40000">
                <a:srgbClr val="B359D8">
                  <a:alpha val="0"/>
                </a:srgbClr>
              </a:gs>
              <a:gs pos="45000">
                <a:srgbClr val="4CAD03"/>
              </a:gs>
              <a:gs pos="24000">
                <a:srgbClr val="FF6600">
                  <a:alpha val="44000"/>
                </a:srgbClr>
              </a:gs>
              <a:gs pos="10000">
                <a:srgbClr val="FF6600">
                  <a:alpha val="67000"/>
                </a:srgbClr>
              </a:gs>
              <a:gs pos="90000">
                <a:srgbClr val="FF6600">
                  <a:alpha val="37000"/>
                </a:srgbClr>
              </a:gs>
              <a:gs pos="70000">
                <a:srgbClr val="FF6600">
                  <a:alpha val="44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Rectángulo"/>
          <p:cNvSpPr/>
          <p:nvPr/>
        </p:nvSpPr>
        <p:spPr>
          <a:xfrm rot="2608420">
            <a:off x="466391" y="1058978"/>
            <a:ext cx="956813" cy="1288171"/>
          </a:xfrm>
          <a:prstGeom prst="rect">
            <a:avLst/>
          </a:prstGeom>
          <a:gradFill flip="none" rotWithShape="1">
            <a:gsLst>
              <a:gs pos="66000">
                <a:srgbClr val="CA2DD3">
                  <a:alpha val="0"/>
                  <a:lumMod val="87000"/>
                  <a:lumOff val="13000"/>
                </a:srgbClr>
              </a:gs>
              <a:gs pos="50000">
                <a:srgbClr val="C686E1">
                  <a:alpha val="0"/>
                </a:srgbClr>
              </a:gs>
              <a:gs pos="28000">
                <a:srgbClr val="C95D9A">
                  <a:alpha val="0"/>
                </a:srgbClr>
              </a:gs>
              <a:gs pos="40000">
                <a:srgbClr val="B359D8">
                  <a:alpha val="0"/>
                </a:srgbClr>
              </a:gs>
              <a:gs pos="45000">
                <a:srgbClr val="4CAD03"/>
              </a:gs>
              <a:gs pos="24000">
                <a:srgbClr val="FF6600">
                  <a:alpha val="44000"/>
                </a:srgbClr>
              </a:gs>
              <a:gs pos="10000">
                <a:srgbClr val="FF6600">
                  <a:alpha val="67000"/>
                </a:srgbClr>
              </a:gs>
              <a:gs pos="90000">
                <a:srgbClr val="FF6600">
                  <a:alpha val="37000"/>
                </a:srgbClr>
              </a:gs>
              <a:gs pos="70000">
                <a:srgbClr val="FF6600">
                  <a:alpha val="44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608420">
            <a:off x="1762535" y="76710"/>
            <a:ext cx="956813" cy="1288171"/>
          </a:xfrm>
          <a:prstGeom prst="rect">
            <a:avLst/>
          </a:prstGeom>
          <a:gradFill flip="none" rotWithShape="1">
            <a:gsLst>
              <a:gs pos="66000">
                <a:srgbClr val="CA2DD3">
                  <a:alpha val="0"/>
                  <a:lumMod val="87000"/>
                  <a:lumOff val="13000"/>
                </a:srgbClr>
              </a:gs>
              <a:gs pos="50000">
                <a:srgbClr val="C686E1">
                  <a:alpha val="0"/>
                </a:srgbClr>
              </a:gs>
              <a:gs pos="28000">
                <a:srgbClr val="C95D9A">
                  <a:alpha val="0"/>
                </a:srgbClr>
              </a:gs>
              <a:gs pos="40000">
                <a:srgbClr val="B359D8">
                  <a:alpha val="0"/>
                </a:srgbClr>
              </a:gs>
              <a:gs pos="45000">
                <a:srgbClr val="4CAD03"/>
              </a:gs>
              <a:gs pos="24000">
                <a:srgbClr val="FF6600">
                  <a:alpha val="44000"/>
                </a:srgbClr>
              </a:gs>
              <a:gs pos="10000">
                <a:srgbClr val="FF6600">
                  <a:alpha val="67000"/>
                </a:srgbClr>
              </a:gs>
              <a:gs pos="90000">
                <a:srgbClr val="FF6600">
                  <a:alpha val="37000"/>
                </a:srgbClr>
              </a:gs>
              <a:gs pos="70000">
                <a:srgbClr val="FF6600">
                  <a:alpha val="44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2608420">
            <a:off x="1762535" y="1064284"/>
            <a:ext cx="956813" cy="1288171"/>
          </a:xfrm>
          <a:prstGeom prst="rect">
            <a:avLst/>
          </a:prstGeom>
          <a:gradFill flip="none" rotWithShape="1">
            <a:gsLst>
              <a:gs pos="66000">
                <a:srgbClr val="CA2DD3">
                  <a:alpha val="0"/>
                  <a:lumMod val="87000"/>
                  <a:lumOff val="13000"/>
                </a:srgbClr>
              </a:gs>
              <a:gs pos="50000">
                <a:srgbClr val="C686E1">
                  <a:alpha val="0"/>
                </a:srgbClr>
              </a:gs>
              <a:gs pos="28000">
                <a:srgbClr val="C95D9A">
                  <a:alpha val="0"/>
                </a:srgbClr>
              </a:gs>
              <a:gs pos="40000">
                <a:srgbClr val="B359D8">
                  <a:alpha val="0"/>
                </a:srgbClr>
              </a:gs>
              <a:gs pos="45000">
                <a:srgbClr val="4CAD03"/>
              </a:gs>
              <a:gs pos="24000">
                <a:srgbClr val="FF6600">
                  <a:alpha val="44000"/>
                </a:srgbClr>
              </a:gs>
              <a:gs pos="10000">
                <a:srgbClr val="FF6600">
                  <a:alpha val="67000"/>
                </a:srgbClr>
              </a:gs>
              <a:gs pos="90000">
                <a:srgbClr val="FF6600">
                  <a:alpha val="37000"/>
                </a:srgbClr>
              </a:gs>
              <a:gs pos="70000">
                <a:srgbClr val="FF6600">
                  <a:alpha val="44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608420">
            <a:off x="3214472" y="8459"/>
            <a:ext cx="956813" cy="1288171"/>
          </a:xfrm>
          <a:prstGeom prst="rect">
            <a:avLst/>
          </a:prstGeom>
          <a:gradFill flip="none" rotWithShape="1">
            <a:gsLst>
              <a:gs pos="66000">
                <a:srgbClr val="CA2DD3">
                  <a:alpha val="0"/>
                  <a:lumMod val="87000"/>
                  <a:lumOff val="13000"/>
                </a:srgbClr>
              </a:gs>
              <a:gs pos="50000">
                <a:srgbClr val="C686E1">
                  <a:alpha val="0"/>
                </a:srgbClr>
              </a:gs>
              <a:gs pos="28000">
                <a:srgbClr val="C95D9A">
                  <a:alpha val="0"/>
                </a:srgbClr>
              </a:gs>
              <a:gs pos="40000">
                <a:srgbClr val="B359D8">
                  <a:alpha val="0"/>
                </a:srgbClr>
              </a:gs>
              <a:gs pos="45000">
                <a:srgbClr val="4CAD03"/>
              </a:gs>
              <a:gs pos="24000">
                <a:srgbClr val="FF6600">
                  <a:alpha val="44000"/>
                </a:srgbClr>
              </a:gs>
              <a:gs pos="10000">
                <a:srgbClr val="FF6600">
                  <a:alpha val="67000"/>
                </a:srgbClr>
              </a:gs>
              <a:gs pos="90000">
                <a:srgbClr val="FF6600">
                  <a:alpha val="37000"/>
                </a:srgbClr>
              </a:gs>
              <a:gs pos="70000">
                <a:srgbClr val="FF6600">
                  <a:alpha val="44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2608420">
            <a:off x="3214472" y="996033"/>
            <a:ext cx="956813" cy="1288171"/>
          </a:xfrm>
          <a:prstGeom prst="rect">
            <a:avLst/>
          </a:prstGeom>
          <a:gradFill flip="none" rotWithShape="1">
            <a:gsLst>
              <a:gs pos="66000">
                <a:srgbClr val="CA2DD3">
                  <a:alpha val="0"/>
                  <a:lumMod val="87000"/>
                  <a:lumOff val="13000"/>
                </a:srgbClr>
              </a:gs>
              <a:gs pos="50000">
                <a:srgbClr val="C686E1">
                  <a:alpha val="0"/>
                </a:srgbClr>
              </a:gs>
              <a:gs pos="28000">
                <a:srgbClr val="C95D9A">
                  <a:alpha val="0"/>
                </a:srgbClr>
              </a:gs>
              <a:gs pos="40000">
                <a:srgbClr val="B359D8">
                  <a:alpha val="0"/>
                </a:srgbClr>
              </a:gs>
              <a:gs pos="45000">
                <a:srgbClr val="4CAD03"/>
              </a:gs>
              <a:gs pos="24000">
                <a:srgbClr val="FF6600">
                  <a:alpha val="44000"/>
                </a:srgbClr>
              </a:gs>
              <a:gs pos="10000">
                <a:srgbClr val="FF6600">
                  <a:alpha val="67000"/>
                </a:srgbClr>
              </a:gs>
              <a:gs pos="90000">
                <a:srgbClr val="FF6600">
                  <a:alpha val="37000"/>
                </a:srgbClr>
              </a:gs>
              <a:gs pos="70000">
                <a:srgbClr val="FF6600">
                  <a:alpha val="44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18991580" flipH="1">
            <a:off x="8992321" y="46938"/>
            <a:ext cx="956813" cy="1421710"/>
          </a:xfrm>
          <a:prstGeom prst="rect">
            <a:avLst/>
          </a:prstGeom>
          <a:gradFill flip="none" rotWithShape="1">
            <a:gsLst>
              <a:gs pos="66000">
                <a:srgbClr val="CA2DD3">
                  <a:alpha val="0"/>
                  <a:lumMod val="87000"/>
                  <a:lumOff val="13000"/>
                </a:srgbClr>
              </a:gs>
              <a:gs pos="50000">
                <a:srgbClr val="C686E1">
                  <a:alpha val="0"/>
                </a:srgbClr>
              </a:gs>
              <a:gs pos="28000">
                <a:srgbClr val="C95D9A">
                  <a:alpha val="0"/>
                </a:srgbClr>
              </a:gs>
              <a:gs pos="40000">
                <a:srgbClr val="B359D8">
                  <a:alpha val="0"/>
                </a:srgbClr>
              </a:gs>
              <a:gs pos="45000">
                <a:srgbClr val="4CAD03"/>
              </a:gs>
              <a:gs pos="24000">
                <a:srgbClr val="FF6600">
                  <a:alpha val="44000"/>
                </a:srgbClr>
              </a:gs>
              <a:gs pos="10000">
                <a:srgbClr val="FF6600">
                  <a:alpha val="67000"/>
                </a:srgbClr>
              </a:gs>
              <a:gs pos="90000">
                <a:srgbClr val="FF6600">
                  <a:alpha val="37000"/>
                </a:srgbClr>
              </a:gs>
              <a:gs pos="70000">
                <a:srgbClr val="FF6600">
                  <a:alpha val="44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18991580" flipH="1">
            <a:off x="8992321" y="1034511"/>
            <a:ext cx="956813" cy="1421710"/>
          </a:xfrm>
          <a:prstGeom prst="rect">
            <a:avLst/>
          </a:prstGeom>
          <a:gradFill flip="none" rotWithShape="1">
            <a:gsLst>
              <a:gs pos="66000">
                <a:srgbClr val="CA2DD3">
                  <a:alpha val="0"/>
                  <a:lumMod val="87000"/>
                  <a:lumOff val="13000"/>
                </a:srgbClr>
              </a:gs>
              <a:gs pos="50000">
                <a:srgbClr val="C686E1">
                  <a:alpha val="0"/>
                </a:srgbClr>
              </a:gs>
              <a:gs pos="28000">
                <a:srgbClr val="C95D9A">
                  <a:alpha val="0"/>
                </a:srgbClr>
              </a:gs>
              <a:gs pos="40000">
                <a:srgbClr val="B359D8">
                  <a:alpha val="0"/>
                </a:srgbClr>
              </a:gs>
              <a:gs pos="45000">
                <a:srgbClr val="4CAD03"/>
              </a:gs>
              <a:gs pos="24000">
                <a:srgbClr val="FF6600">
                  <a:alpha val="44000"/>
                </a:srgbClr>
              </a:gs>
              <a:gs pos="10000">
                <a:srgbClr val="FF6600">
                  <a:alpha val="67000"/>
                </a:srgbClr>
              </a:gs>
              <a:gs pos="90000">
                <a:srgbClr val="FF6600">
                  <a:alpha val="37000"/>
                </a:srgbClr>
              </a:gs>
              <a:gs pos="70000">
                <a:srgbClr val="FF6600">
                  <a:alpha val="44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18991580" flipH="1">
            <a:off x="7660679" y="41631"/>
            <a:ext cx="956813" cy="1421710"/>
          </a:xfrm>
          <a:prstGeom prst="rect">
            <a:avLst/>
          </a:prstGeom>
          <a:gradFill flip="none" rotWithShape="1">
            <a:gsLst>
              <a:gs pos="66000">
                <a:srgbClr val="CA2DD3">
                  <a:alpha val="0"/>
                  <a:lumMod val="87000"/>
                  <a:lumOff val="13000"/>
                </a:srgbClr>
              </a:gs>
              <a:gs pos="50000">
                <a:srgbClr val="C686E1">
                  <a:alpha val="0"/>
                </a:srgbClr>
              </a:gs>
              <a:gs pos="28000">
                <a:srgbClr val="C95D9A">
                  <a:alpha val="0"/>
                </a:srgbClr>
              </a:gs>
              <a:gs pos="40000">
                <a:srgbClr val="B359D8">
                  <a:alpha val="0"/>
                </a:srgbClr>
              </a:gs>
              <a:gs pos="45000">
                <a:srgbClr val="4CAD03"/>
              </a:gs>
              <a:gs pos="24000">
                <a:srgbClr val="FF6600">
                  <a:alpha val="44000"/>
                </a:srgbClr>
              </a:gs>
              <a:gs pos="10000">
                <a:srgbClr val="FF6600">
                  <a:alpha val="67000"/>
                </a:srgbClr>
              </a:gs>
              <a:gs pos="90000">
                <a:srgbClr val="FF6600">
                  <a:alpha val="37000"/>
                </a:srgbClr>
              </a:gs>
              <a:gs pos="70000">
                <a:srgbClr val="FF6600">
                  <a:alpha val="44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18991580" flipH="1">
            <a:off x="7660679" y="1029206"/>
            <a:ext cx="956813" cy="1421710"/>
          </a:xfrm>
          <a:prstGeom prst="rect">
            <a:avLst/>
          </a:prstGeom>
          <a:gradFill flip="none" rotWithShape="1">
            <a:gsLst>
              <a:gs pos="66000">
                <a:srgbClr val="CA2DD3">
                  <a:alpha val="0"/>
                  <a:lumMod val="87000"/>
                  <a:lumOff val="13000"/>
                </a:srgbClr>
              </a:gs>
              <a:gs pos="50000">
                <a:srgbClr val="C686E1">
                  <a:alpha val="0"/>
                </a:srgbClr>
              </a:gs>
              <a:gs pos="28000">
                <a:srgbClr val="C95D9A">
                  <a:alpha val="0"/>
                </a:srgbClr>
              </a:gs>
              <a:gs pos="40000">
                <a:srgbClr val="B359D8">
                  <a:alpha val="0"/>
                </a:srgbClr>
              </a:gs>
              <a:gs pos="45000">
                <a:srgbClr val="4CAD03"/>
              </a:gs>
              <a:gs pos="24000">
                <a:srgbClr val="FF6600">
                  <a:alpha val="44000"/>
                </a:srgbClr>
              </a:gs>
              <a:gs pos="10000">
                <a:srgbClr val="FF6600">
                  <a:alpha val="67000"/>
                </a:srgbClr>
              </a:gs>
              <a:gs pos="90000">
                <a:srgbClr val="FF6600">
                  <a:alpha val="37000"/>
                </a:srgbClr>
              </a:gs>
              <a:gs pos="70000">
                <a:srgbClr val="FF6600">
                  <a:alpha val="44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18991580" flipH="1">
            <a:off x="6364537" y="46938"/>
            <a:ext cx="956813" cy="1421710"/>
          </a:xfrm>
          <a:prstGeom prst="rect">
            <a:avLst/>
          </a:prstGeom>
          <a:gradFill flip="none" rotWithShape="1">
            <a:gsLst>
              <a:gs pos="66000">
                <a:srgbClr val="CA2DD3">
                  <a:alpha val="0"/>
                  <a:lumMod val="87000"/>
                  <a:lumOff val="13000"/>
                </a:srgbClr>
              </a:gs>
              <a:gs pos="50000">
                <a:srgbClr val="C686E1">
                  <a:alpha val="0"/>
                </a:srgbClr>
              </a:gs>
              <a:gs pos="28000">
                <a:srgbClr val="C95D9A">
                  <a:alpha val="0"/>
                </a:srgbClr>
              </a:gs>
              <a:gs pos="40000">
                <a:srgbClr val="B359D8">
                  <a:alpha val="0"/>
                </a:srgbClr>
              </a:gs>
              <a:gs pos="45000">
                <a:srgbClr val="4CAD03"/>
              </a:gs>
              <a:gs pos="24000">
                <a:srgbClr val="FF6600">
                  <a:alpha val="44000"/>
                </a:srgbClr>
              </a:gs>
              <a:gs pos="10000">
                <a:srgbClr val="FF6600">
                  <a:alpha val="67000"/>
                </a:srgbClr>
              </a:gs>
              <a:gs pos="90000">
                <a:srgbClr val="FF6600">
                  <a:alpha val="37000"/>
                </a:srgbClr>
              </a:gs>
              <a:gs pos="70000">
                <a:srgbClr val="FF6600">
                  <a:alpha val="44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18991580" flipH="1">
            <a:off x="6364537" y="1034511"/>
            <a:ext cx="956813" cy="1421710"/>
          </a:xfrm>
          <a:prstGeom prst="rect">
            <a:avLst/>
          </a:prstGeom>
          <a:gradFill flip="none" rotWithShape="1">
            <a:gsLst>
              <a:gs pos="66000">
                <a:srgbClr val="CA2DD3">
                  <a:alpha val="0"/>
                  <a:lumMod val="87000"/>
                  <a:lumOff val="13000"/>
                </a:srgbClr>
              </a:gs>
              <a:gs pos="50000">
                <a:srgbClr val="C686E1">
                  <a:alpha val="0"/>
                </a:srgbClr>
              </a:gs>
              <a:gs pos="28000">
                <a:srgbClr val="C95D9A">
                  <a:alpha val="0"/>
                </a:srgbClr>
              </a:gs>
              <a:gs pos="40000">
                <a:srgbClr val="B359D8">
                  <a:alpha val="0"/>
                </a:srgbClr>
              </a:gs>
              <a:gs pos="45000">
                <a:srgbClr val="4CAD03"/>
              </a:gs>
              <a:gs pos="24000">
                <a:srgbClr val="FF6600">
                  <a:alpha val="44000"/>
                </a:srgbClr>
              </a:gs>
              <a:gs pos="10000">
                <a:srgbClr val="FF6600">
                  <a:alpha val="67000"/>
                </a:srgbClr>
              </a:gs>
              <a:gs pos="90000">
                <a:srgbClr val="FF6600">
                  <a:alpha val="37000"/>
                </a:srgbClr>
              </a:gs>
              <a:gs pos="70000">
                <a:srgbClr val="FF6600">
                  <a:alpha val="44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18991580" flipH="1">
            <a:off x="4912600" y="-21314"/>
            <a:ext cx="956813" cy="1421710"/>
          </a:xfrm>
          <a:prstGeom prst="rect">
            <a:avLst/>
          </a:prstGeom>
          <a:gradFill flip="none" rotWithShape="1">
            <a:gsLst>
              <a:gs pos="66000">
                <a:srgbClr val="CA2DD3">
                  <a:alpha val="0"/>
                  <a:lumMod val="87000"/>
                  <a:lumOff val="13000"/>
                </a:srgbClr>
              </a:gs>
              <a:gs pos="50000">
                <a:srgbClr val="C686E1">
                  <a:alpha val="0"/>
                </a:srgbClr>
              </a:gs>
              <a:gs pos="28000">
                <a:srgbClr val="C95D9A">
                  <a:alpha val="0"/>
                </a:srgbClr>
              </a:gs>
              <a:gs pos="40000">
                <a:srgbClr val="B359D8">
                  <a:alpha val="0"/>
                </a:srgbClr>
              </a:gs>
              <a:gs pos="45000">
                <a:srgbClr val="4CAD03"/>
              </a:gs>
              <a:gs pos="24000">
                <a:srgbClr val="FF6600">
                  <a:alpha val="44000"/>
                </a:srgbClr>
              </a:gs>
              <a:gs pos="10000">
                <a:srgbClr val="FF6600">
                  <a:alpha val="67000"/>
                </a:srgbClr>
              </a:gs>
              <a:gs pos="90000">
                <a:srgbClr val="FF6600">
                  <a:alpha val="37000"/>
                </a:srgbClr>
              </a:gs>
              <a:gs pos="70000">
                <a:srgbClr val="FF6600">
                  <a:alpha val="44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18991580" flipH="1">
            <a:off x="4912600" y="966260"/>
            <a:ext cx="956813" cy="1421710"/>
          </a:xfrm>
          <a:prstGeom prst="rect">
            <a:avLst/>
          </a:prstGeom>
          <a:gradFill flip="none" rotWithShape="1">
            <a:gsLst>
              <a:gs pos="66000">
                <a:srgbClr val="CA2DD3">
                  <a:alpha val="0"/>
                  <a:lumMod val="87000"/>
                  <a:lumOff val="13000"/>
                </a:srgbClr>
              </a:gs>
              <a:gs pos="50000">
                <a:srgbClr val="C686E1">
                  <a:alpha val="0"/>
                </a:srgbClr>
              </a:gs>
              <a:gs pos="28000">
                <a:srgbClr val="C95D9A">
                  <a:alpha val="0"/>
                </a:srgbClr>
              </a:gs>
              <a:gs pos="40000">
                <a:srgbClr val="B359D8">
                  <a:alpha val="0"/>
                </a:srgbClr>
              </a:gs>
              <a:gs pos="45000">
                <a:srgbClr val="4CAD03"/>
              </a:gs>
              <a:gs pos="24000">
                <a:srgbClr val="FF6600">
                  <a:alpha val="44000"/>
                </a:srgbClr>
              </a:gs>
              <a:gs pos="10000">
                <a:srgbClr val="FF6600">
                  <a:alpha val="67000"/>
                </a:srgbClr>
              </a:gs>
              <a:gs pos="90000">
                <a:srgbClr val="FF6600">
                  <a:alpha val="37000"/>
                </a:srgbClr>
              </a:gs>
              <a:gs pos="70000">
                <a:srgbClr val="FF6600">
                  <a:alpha val="44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8191580" flipH="1">
            <a:off x="-894724" y="3660617"/>
            <a:ext cx="956813" cy="1461117"/>
          </a:xfrm>
          <a:prstGeom prst="rect">
            <a:avLst/>
          </a:prstGeom>
          <a:gradFill flip="none" rotWithShape="1">
            <a:gsLst>
              <a:gs pos="66000">
                <a:srgbClr val="CA2DD3">
                  <a:alpha val="0"/>
                  <a:lumMod val="87000"/>
                  <a:lumOff val="13000"/>
                </a:srgbClr>
              </a:gs>
              <a:gs pos="50000">
                <a:srgbClr val="C686E1">
                  <a:alpha val="0"/>
                </a:srgbClr>
              </a:gs>
              <a:gs pos="28000">
                <a:srgbClr val="C95D9A">
                  <a:alpha val="0"/>
                </a:srgbClr>
              </a:gs>
              <a:gs pos="40000">
                <a:srgbClr val="B359D8">
                  <a:alpha val="0"/>
                </a:srgbClr>
              </a:gs>
              <a:gs pos="45000">
                <a:srgbClr val="4CAD03"/>
              </a:gs>
              <a:gs pos="24000">
                <a:srgbClr val="FF6600">
                  <a:alpha val="44000"/>
                </a:srgbClr>
              </a:gs>
              <a:gs pos="10000">
                <a:srgbClr val="FF6600">
                  <a:alpha val="67000"/>
                </a:srgbClr>
              </a:gs>
              <a:gs pos="90000">
                <a:srgbClr val="FF6600">
                  <a:alpha val="37000"/>
                </a:srgbClr>
              </a:gs>
              <a:gs pos="70000">
                <a:srgbClr val="FF6600">
                  <a:alpha val="44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8191580" flipH="1">
            <a:off x="-894724" y="2673044"/>
            <a:ext cx="956813" cy="1461118"/>
          </a:xfrm>
          <a:prstGeom prst="rect">
            <a:avLst/>
          </a:prstGeom>
          <a:gradFill flip="none" rotWithShape="1">
            <a:gsLst>
              <a:gs pos="66000">
                <a:srgbClr val="CA2DD3">
                  <a:alpha val="0"/>
                  <a:lumMod val="87000"/>
                  <a:lumOff val="13000"/>
                </a:srgbClr>
              </a:gs>
              <a:gs pos="50000">
                <a:srgbClr val="C686E1">
                  <a:alpha val="0"/>
                </a:srgbClr>
              </a:gs>
              <a:gs pos="28000">
                <a:srgbClr val="C95D9A">
                  <a:alpha val="0"/>
                </a:srgbClr>
              </a:gs>
              <a:gs pos="40000">
                <a:srgbClr val="B359D8">
                  <a:alpha val="0"/>
                </a:srgbClr>
              </a:gs>
              <a:gs pos="45000">
                <a:srgbClr val="4CAD03"/>
              </a:gs>
              <a:gs pos="24000">
                <a:srgbClr val="FF6600">
                  <a:alpha val="44000"/>
                </a:srgbClr>
              </a:gs>
              <a:gs pos="10000">
                <a:srgbClr val="FF6600">
                  <a:alpha val="67000"/>
                </a:srgbClr>
              </a:gs>
              <a:gs pos="90000">
                <a:srgbClr val="FF6600">
                  <a:alpha val="37000"/>
                </a:srgbClr>
              </a:gs>
              <a:gs pos="70000">
                <a:srgbClr val="FF6600">
                  <a:alpha val="44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8191580" flipH="1">
            <a:off x="436918" y="3665924"/>
            <a:ext cx="956813" cy="1461117"/>
          </a:xfrm>
          <a:prstGeom prst="rect">
            <a:avLst/>
          </a:prstGeom>
          <a:gradFill flip="none" rotWithShape="1">
            <a:gsLst>
              <a:gs pos="66000">
                <a:srgbClr val="CA2DD3">
                  <a:alpha val="0"/>
                  <a:lumMod val="87000"/>
                  <a:lumOff val="13000"/>
                </a:srgbClr>
              </a:gs>
              <a:gs pos="50000">
                <a:srgbClr val="C686E1">
                  <a:alpha val="0"/>
                </a:srgbClr>
              </a:gs>
              <a:gs pos="28000">
                <a:srgbClr val="C95D9A">
                  <a:alpha val="0"/>
                </a:srgbClr>
              </a:gs>
              <a:gs pos="40000">
                <a:srgbClr val="B359D8">
                  <a:alpha val="0"/>
                </a:srgbClr>
              </a:gs>
              <a:gs pos="45000">
                <a:srgbClr val="4CAD03"/>
              </a:gs>
              <a:gs pos="24000">
                <a:srgbClr val="FF6600">
                  <a:alpha val="44000"/>
                </a:srgbClr>
              </a:gs>
              <a:gs pos="10000">
                <a:srgbClr val="FF6600">
                  <a:alpha val="67000"/>
                </a:srgbClr>
              </a:gs>
              <a:gs pos="90000">
                <a:srgbClr val="FF6600">
                  <a:alpha val="37000"/>
                </a:srgbClr>
              </a:gs>
              <a:gs pos="70000">
                <a:srgbClr val="FF6600">
                  <a:alpha val="44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8191580" flipH="1">
            <a:off x="436918" y="2678350"/>
            <a:ext cx="956813" cy="1461117"/>
          </a:xfrm>
          <a:prstGeom prst="rect">
            <a:avLst/>
          </a:prstGeom>
          <a:gradFill flip="none" rotWithShape="1">
            <a:gsLst>
              <a:gs pos="66000">
                <a:srgbClr val="CA2DD3">
                  <a:alpha val="0"/>
                  <a:lumMod val="87000"/>
                  <a:lumOff val="13000"/>
                </a:srgbClr>
              </a:gs>
              <a:gs pos="50000">
                <a:srgbClr val="C686E1">
                  <a:alpha val="0"/>
                </a:srgbClr>
              </a:gs>
              <a:gs pos="28000">
                <a:srgbClr val="C95D9A">
                  <a:alpha val="0"/>
                </a:srgbClr>
              </a:gs>
              <a:gs pos="40000">
                <a:srgbClr val="B359D8">
                  <a:alpha val="0"/>
                </a:srgbClr>
              </a:gs>
              <a:gs pos="45000">
                <a:srgbClr val="4CAD03"/>
              </a:gs>
              <a:gs pos="24000">
                <a:srgbClr val="FF6600">
                  <a:alpha val="44000"/>
                </a:srgbClr>
              </a:gs>
              <a:gs pos="10000">
                <a:srgbClr val="FF6600">
                  <a:alpha val="67000"/>
                </a:srgbClr>
              </a:gs>
              <a:gs pos="90000">
                <a:srgbClr val="FF6600">
                  <a:alpha val="37000"/>
                </a:srgbClr>
              </a:gs>
              <a:gs pos="70000">
                <a:srgbClr val="FF6600">
                  <a:alpha val="44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8191580" flipH="1">
            <a:off x="1733062" y="3660617"/>
            <a:ext cx="956813" cy="1461117"/>
          </a:xfrm>
          <a:prstGeom prst="rect">
            <a:avLst/>
          </a:prstGeom>
          <a:gradFill flip="none" rotWithShape="1">
            <a:gsLst>
              <a:gs pos="66000">
                <a:srgbClr val="CA2DD3">
                  <a:alpha val="0"/>
                  <a:lumMod val="87000"/>
                  <a:lumOff val="13000"/>
                </a:srgbClr>
              </a:gs>
              <a:gs pos="50000">
                <a:srgbClr val="C686E1">
                  <a:alpha val="0"/>
                </a:srgbClr>
              </a:gs>
              <a:gs pos="28000">
                <a:srgbClr val="C95D9A">
                  <a:alpha val="0"/>
                </a:srgbClr>
              </a:gs>
              <a:gs pos="40000">
                <a:srgbClr val="B359D8">
                  <a:alpha val="0"/>
                </a:srgbClr>
              </a:gs>
              <a:gs pos="45000">
                <a:srgbClr val="4CAD03"/>
              </a:gs>
              <a:gs pos="24000">
                <a:srgbClr val="FF6600">
                  <a:alpha val="44000"/>
                </a:srgbClr>
              </a:gs>
              <a:gs pos="10000">
                <a:srgbClr val="FF6600">
                  <a:alpha val="67000"/>
                </a:srgbClr>
              </a:gs>
              <a:gs pos="90000">
                <a:srgbClr val="FF6600">
                  <a:alpha val="37000"/>
                </a:srgbClr>
              </a:gs>
              <a:gs pos="70000">
                <a:srgbClr val="FF6600">
                  <a:alpha val="44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8191580" flipH="1">
            <a:off x="1733062" y="2673044"/>
            <a:ext cx="956813" cy="1461117"/>
          </a:xfrm>
          <a:prstGeom prst="rect">
            <a:avLst/>
          </a:prstGeom>
          <a:gradFill flip="none" rotWithShape="1">
            <a:gsLst>
              <a:gs pos="66000">
                <a:srgbClr val="CA2DD3">
                  <a:alpha val="0"/>
                  <a:lumMod val="87000"/>
                  <a:lumOff val="13000"/>
                </a:srgbClr>
              </a:gs>
              <a:gs pos="50000">
                <a:srgbClr val="C686E1">
                  <a:alpha val="0"/>
                </a:srgbClr>
              </a:gs>
              <a:gs pos="28000">
                <a:srgbClr val="C95D9A">
                  <a:alpha val="0"/>
                </a:srgbClr>
              </a:gs>
              <a:gs pos="40000">
                <a:srgbClr val="B359D8">
                  <a:alpha val="0"/>
                </a:srgbClr>
              </a:gs>
              <a:gs pos="45000">
                <a:srgbClr val="4CAD03"/>
              </a:gs>
              <a:gs pos="24000">
                <a:srgbClr val="FF6600">
                  <a:alpha val="44000"/>
                </a:srgbClr>
              </a:gs>
              <a:gs pos="10000">
                <a:srgbClr val="FF6600">
                  <a:alpha val="67000"/>
                </a:srgbClr>
              </a:gs>
              <a:gs pos="90000">
                <a:srgbClr val="FF6600">
                  <a:alpha val="37000"/>
                </a:srgbClr>
              </a:gs>
              <a:gs pos="70000">
                <a:srgbClr val="FF6600">
                  <a:alpha val="44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8191580" flipH="1">
            <a:off x="3184999" y="3728869"/>
            <a:ext cx="956813" cy="1461117"/>
          </a:xfrm>
          <a:prstGeom prst="rect">
            <a:avLst/>
          </a:prstGeom>
          <a:gradFill flip="none" rotWithShape="1">
            <a:gsLst>
              <a:gs pos="66000">
                <a:srgbClr val="CA2DD3">
                  <a:alpha val="0"/>
                  <a:lumMod val="87000"/>
                  <a:lumOff val="13000"/>
                </a:srgbClr>
              </a:gs>
              <a:gs pos="50000">
                <a:srgbClr val="C686E1">
                  <a:alpha val="0"/>
                </a:srgbClr>
              </a:gs>
              <a:gs pos="28000">
                <a:srgbClr val="C95D9A">
                  <a:alpha val="0"/>
                </a:srgbClr>
              </a:gs>
              <a:gs pos="40000">
                <a:srgbClr val="B359D8">
                  <a:alpha val="0"/>
                </a:srgbClr>
              </a:gs>
              <a:gs pos="45000">
                <a:srgbClr val="4CAD03"/>
              </a:gs>
              <a:gs pos="24000">
                <a:srgbClr val="FF6600">
                  <a:alpha val="44000"/>
                </a:srgbClr>
              </a:gs>
              <a:gs pos="10000">
                <a:srgbClr val="FF6600">
                  <a:alpha val="67000"/>
                </a:srgbClr>
              </a:gs>
              <a:gs pos="90000">
                <a:srgbClr val="FF6600">
                  <a:alpha val="37000"/>
                </a:srgbClr>
              </a:gs>
              <a:gs pos="70000">
                <a:srgbClr val="FF6600">
                  <a:alpha val="44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8191580" flipH="1">
            <a:off x="3184999" y="2741294"/>
            <a:ext cx="956813" cy="1461117"/>
          </a:xfrm>
          <a:prstGeom prst="rect">
            <a:avLst/>
          </a:prstGeom>
          <a:gradFill flip="none" rotWithShape="1">
            <a:gsLst>
              <a:gs pos="66000">
                <a:srgbClr val="CA2DD3">
                  <a:alpha val="0"/>
                  <a:lumMod val="87000"/>
                  <a:lumOff val="13000"/>
                </a:srgbClr>
              </a:gs>
              <a:gs pos="50000">
                <a:srgbClr val="C686E1">
                  <a:alpha val="0"/>
                </a:srgbClr>
              </a:gs>
              <a:gs pos="28000">
                <a:srgbClr val="C95D9A">
                  <a:alpha val="0"/>
                </a:srgbClr>
              </a:gs>
              <a:gs pos="40000">
                <a:srgbClr val="B359D8">
                  <a:alpha val="0"/>
                </a:srgbClr>
              </a:gs>
              <a:gs pos="45000">
                <a:srgbClr val="4CAD03"/>
              </a:gs>
              <a:gs pos="24000">
                <a:srgbClr val="FF6600">
                  <a:alpha val="44000"/>
                </a:srgbClr>
              </a:gs>
              <a:gs pos="10000">
                <a:srgbClr val="FF6600">
                  <a:alpha val="67000"/>
                </a:srgbClr>
              </a:gs>
              <a:gs pos="90000">
                <a:srgbClr val="FF6600">
                  <a:alpha val="37000"/>
                </a:srgbClr>
              </a:gs>
              <a:gs pos="70000">
                <a:srgbClr val="FF6600">
                  <a:alpha val="44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13408420">
            <a:off x="9070404" y="3721341"/>
            <a:ext cx="956813" cy="1439374"/>
          </a:xfrm>
          <a:prstGeom prst="rect">
            <a:avLst/>
          </a:prstGeom>
          <a:gradFill flip="none" rotWithShape="1">
            <a:gsLst>
              <a:gs pos="66000">
                <a:srgbClr val="CA2DD3">
                  <a:alpha val="0"/>
                  <a:lumMod val="87000"/>
                  <a:lumOff val="13000"/>
                </a:srgbClr>
              </a:gs>
              <a:gs pos="50000">
                <a:srgbClr val="C686E1">
                  <a:alpha val="0"/>
                </a:srgbClr>
              </a:gs>
              <a:gs pos="28000">
                <a:srgbClr val="C95D9A">
                  <a:alpha val="0"/>
                </a:srgbClr>
              </a:gs>
              <a:gs pos="40000">
                <a:srgbClr val="B359D8">
                  <a:alpha val="0"/>
                </a:srgbClr>
              </a:gs>
              <a:gs pos="45000">
                <a:srgbClr val="4CAD03"/>
              </a:gs>
              <a:gs pos="24000">
                <a:srgbClr val="FF6600">
                  <a:alpha val="44000"/>
                </a:srgbClr>
              </a:gs>
              <a:gs pos="10000">
                <a:srgbClr val="FF6600">
                  <a:alpha val="67000"/>
                </a:srgbClr>
              </a:gs>
              <a:gs pos="90000">
                <a:srgbClr val="FF6600">
                  <a:alpha val="37000"/>
                </a:srgbClr>
              </a:gs>
              <a:gs pos="70000">
                <a:srgbClr val="FF6600">
                  <a:alpha val="44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13408420">
            <a:off x="9070404" y="2733768"/>
            <a:ext cx="956813" cy="1439374"/>
          </a:xfrm>
          <a:prstGeom prst="rect">
            <a:avLst/>
          </a:prstGeom>
          <a:gradFill flip="none" rotWithShape="1">
            <a:gsLst>
              <a:gs pos="66000">
                <a:srgbClr val="CA2DD3">
                  <a:alpha val="0"/>
                  <a:lumMod val="87000"/>
                  <a:lumOff val="13000"/>
                </a:srgbClr>
              </a:gs>
              <a:gs pos="50000">
                <a:srgbClr val="C686E1">
                  <a:alpha val="0"/>
                </a:srgbClr>
              </a:gs>
              <a:gs pos="28000">
                <a:srgbClr val="C95D9A">
                  <a:alpha val="0"/>
                </a:srgbClr>
              </a:gs>
              <a:gs pos="40000">
                <a:srgbClr val="B359D8">
                  <a:alpha val="0"/>
                </a:srgbClr>
              </a:gs>
              <a:gs pos="45000">
                <a:srgbClr val="4CAD03"/>
              </a:gs>
              <a:gs pos="24000">
                <a:srgbClr val="FF6600">
                  <a:alpha val="44000"/>
                </a:srgbClr>
              </a:gs>
              <a:gs pos="10000">
                <a:srgbClr val="FF6600">
                  <a:alpha val="67000"/>
                </a:srgbClr>
              </a:gs>
              <a:gs pos="90000">
                <a:srgbClr val="FF6600">
                  <a:alpha val="37000"/>
                </a:srgbClr>
              </a:gs>
              <a:gs pos="70000">
                <a:srgbClr val="FF6600">
                  <a:alpha val="44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13408420">
            <a:off x="7738764" y="3726648"/>
            <a:ext cx="956813" cy="1439374"/>
          </a:xfrm>
          <a:prstGeom prst="rect">
            <a:avLst/>
          </a:prstGeom>
          <a:gradFill flip="none" rotWithShape="1">
            <a:gsLst>
              <a:gs pos="66000">
                <a:srgbClr val="CA2DD3">
                  <a:alpha val="0"/>
                  <a:lumMod val="87000"/>
                  <a:lumOff val="13000"/>
                </a:srgbClr>
              </a:gs>
              <a:gs pos="50000">
                <a:srgbClr val="C686E1">
                  <a:alpha val="0"/>
                </a:srgbClr>
              </a:gs>
              <a:gs pos="28000">
                <a:srgbClr val="C95D9A">
                  <a:alpha val="0"/>
                </a:srgbClr>
              </a:gs>
              <a:gs pos="40000">
                <a:srgbClr val="B359D8">
                  <a:alpha val="0"/>
                </a:srgbClr>
              </a:gs>
              <a:gs pos="45000">
                <a:srgbClr val="4CAD03"/>
              </a:gs>
              <a:gs pos="24000">
                <a:srgbClr val="FF6600">
                  <a:alpha val="44000"/>
                </a:srgbClr>
              </a:gs>
              <a:gs pos="10000">
                <a:srgbClr val="FF6600">
                  <a:alpha val="67000"/>
                </a:srgbClr>
              </a:gs>
              <a:gs pos="90000">
                <a:srgbClr val="FF6600">
                  <a:alpha val="37000"/>
                </a:srgbClr>
              </a:gs>
              <a:gs pos="70000">
                <a:srgbClr val="FF6600">
                  <a:alpha val="44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13408420">
            <a:off x="7738764" y="2739074"/>
            <a:ext cx="956813" cy="1439374"/>
          </a:xfrm>
          <a:prstGeom prst="rect">
            <a:avLst/>
          </a:prstGeom>
          <a:gradFill flip="none" rotWithShape="1">
            <a:gsLst>
              <a:gs pos="66000">
                <a:srgbClr val="CA2DD3">
                  <a:alpha val="0"/>
                  <a:lumMod val="87000"/>
                  <a:lumOff val="13000"/>
                </a:srgbClr>
              </a:gs>
              <a:gs pos="50000">
                <a:srgbClr val="C686E1">
                  <a:alpha val="0"/>
                </a:srgbClr>
              </a:gs>
              <a:gs pos="28000">
                <a:srgbClr val="C95D9A">
                  <a:alpha val="0"/>
                </a:srgbClr>
              </a:gs>
              <a:gs pos="40000">
                <a:srgbClr val="B359D8">
                  <a:alpha val="0"/>
                </a:srgbClr>
              </a:gs>
              <a:gs pos="45000">
                <a:srgbClr val="4CAD03"/>
              </a:gs>
              <a:gs pos="24000">
                <a:srgbClr val="FF6600">
                  <a:alpha val="44000"/>
                </a:srgbClr>
              </a:gs>
              <a:gs pos="10000">
                <a:srgbClr val="FF6600">
                  <a:alpha val="67000"/>
                </a:srgbClr>
              </a:gs>
              <a:gs pos="90000">
                <a:srgbClr val="FF6600">
                  <a:alpha val="37000"/>
                </a:srgbClr>
              </a:gs>
              <a:gs pos="70000">
                <a:srgbClr val="FF6600">
                  <a:alpha val="44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13408420">
            <a:off x="6442620" y="3721341"/>
            <a:ext cx="956813" cy="1439374"/>
          </a:xfrm>
          <a:prstGeom prst="rect">
            <a:avLst/>
          </a:prstGeom>
          <a:gradFill flip="none" rotWithShape="1">
            <a:gsLst>
              <a:gs pos="66000">
                <a:srgbClr val="CA2DD3">
                  <a:alpha val="0"/>
                  <a:lumMod val="87000"/>
                  <a:lumOff val="13000"/>
                </a:srgbClr>
              </a:gs>
              <a:gs pos="50000">
                <a:srgbClr val="C686E1">
                  <a:alpha val="0"/>
                </a:srgbClr>
              </a:gs>
              <a:gs pos="28000">
                <a:srgbClr val="C95D9A">
                  <a:alpha val="0"/>
                </a:srgbClr>
              </a:gs>
              <a:gs pos="40000">
                <a:srgbClr val="B359D8">
                  <a:alpha val="0"/>
                </a:srgbClr>
              </a:gs>
              <a:gs pos="45000">
                <a:srgbClr val="4CAD03"/>
              </a:gs>
              <a:gs pos="24000">
                <a:srgbClr val="FF6600">
                  <a:alpha val="44000"/>
                </a:srgbClr>
              </a:gs>
              <a:gs pos="10000">
                <a:srgbClr val="FF6600">
                  <a:alpha val="67000"/>
                </a:srgbClr>
              </a:gs>
              <a:gs pos="90000">
                <a:srgbClr val="FF6600">
                  <a:alpha val="37000"/>
                </a:srgbClr>
              </a:gs>
              <a:gs pos="70000">
                <a:srgbClr val="FF6600">
                  <a:alpha val="44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13408420">
            <a:off x="6442620" y="2733768"/>
            <a:ext cx="956813" cy="1439374"/>
          </a:xfrm>
          <a:prstGeom prst="rect">
            <a:avLst/>
          </a:prstGeom>
          <a:gradFill flip="none" rotWithShape="1">
            <a:gsLst>
              <a:gs pos="66000">
                <a:srgbClr val="CA2DD3">
                  <a:alpha val="0"/>
                  <a:lumMod val="87000"/>
                  <a:lumOff val="13000"/>
                </a:srgbClr>
              </a:gs>
              <a:gs pos="50000">
                <a:srgbClr val="C686E1">
                  <a:alpha val="0"/>
                </a:srgbClr>
              </a:gs>
              <a:gs pos="28000">
                <a:srgbClr val="C95D9A">
                  <a:alpha val="0"/>
                </a:srgbClr>
              </a:gs>
              <a:gs pos="40000">
                <a:srgbClr val="B359D8">
                  <a:alpha val="0"/>
                </a:srgbClr>
              </a:gs>
              <a:gs pos="45000">
                <a:srgbClr val="4CAD03"/>
              </a:gs>
              <a:gs pos="24000">
                <a:srgbClr val="FF6600">
                  <a:alpha val="44000"/>
                </a:srgbClr>
              </a:gs>
              <a:gs pos="10000">
                <a:srgbClr val="FF6600">
                  <a:alpha val="67000"/>
                </a:srgbClr>
              </a:gs>
              <a:gs pos="90000">
                <a:srgbClr val="FF6600">
                  <a:alpha val="37000"/>
                </a:srgbClr>
              </a:gs>
              <a:gs pos="70000">
                <a:srgbClr val="FF6600">
                  <a:alpha val="44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13408420">
            <a:off x="4990683" y="3789593"/>
            <a:ext cx="956813" cy="1439374"/>
          </a:xfrm>
          <a:prstGeom prst="rect">
            <a:avLst/>
          </a:prstGeom>
          <a:gradFill flip="none" rotWithShape="1">
            <a:gsLst>
              <a:gs pos="66000">
                <a:srgbClr val="CA2DD3">
                  <a:alpha val="0"/>
                  <a:lumMod val="87000"/>
                  <a:lumOff val="13000"/>
                </a:srgbClr>
              </a:gs>
              <a:gs pos="50000">
                <a:srgbClr val="C686E1">
                  <a:alpha val="0"/>
                </a:srgbClr>
              </a:gs>
              <a:gs pos="28000">
                <a:srgbClr val="C95D9A">
                  <a:alpha val="0"/>
                </a:srgbClr>
              </a:gs>
              <a:gs pos="40000">
                <a:srgbClr val="B359D8">
                  <a:alpha val="0"/>
                </a:srgbClr>
              </a:gs>
              <a:gs pos="45000">
                <a:srgbClr val="4CAD03"/>
              </a:gs>
              <a:gs pos="24000">
                <a:srgbClr val="FF6600">
                  <a:alpha val="44000"/>
                </a:srgbClr>
              </a:gs>
              <a:gs pos="10000">
                <a:srgbClr val="FF6600">
                  <a:alpha val="67000"/>
                </a:srgbClr>
              </a:gs>
              <a:gs pos="90000">
                <a:srgbClr val="FF6600">
                  <a:alpha val="37000"/>
                </a:srgbClr>
              </a:gs>
              <a:gs pos="70000">
                <a:srgbClr val="FF6600">
                  <a:alpha val="44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13408420">
            <a:off x="4990683" y="2802018"/>
            <a:ext cx="956813" cy="1439374"/>
          </a:xfrm>
          <a:prstGeom prst="rect">
            <a:avLst/>
          </a:prstGeom>
          <a:gradFill flip="none" rotWithShape="1">
            <a:gsLst>
              <a:gs pos="66000">
                <a:srgbClr val="CA2DD3">
                  <a:alpha val="0"/>
                  <a:lumMod val="87000"/>
                  <a:lumOff val="13000"/>
                </a:srgbClr>
              </a:gs>
              <a:gs pos="50000">
                <a:srgbClr val="C686E1">
                  <a:alpha val="0"/>
                </a:srgbClr>
              </a:gs>
              <a:gs pos="28000">
                <a:srgbClr val="C95D9A">
                  <a:alpha val="0"/>
                </a:srgbClr>
              </a:gs>
              <a:gs pos="40000">
                <a:srgbClr val="B359D8">
                  <a:alpha val="0"/>
                </a:srgbClr>
              </a:gs>
              <a:gs pos="45000">
                <a:srgbClr val="4CAD03"/>
              </a:gs>
              <a:gs pos="24000">
                <a:srgbClr val="FF6600">
                  <a:alpha val="44000"/>
                </a:srgbClr>
              </a:gs>
              <a:gs pos="10000">
                <a:srgbClr val="FF6600">
                  <a:alpha val="67000"/>
                </a:srgbClr>
              </a:gs>
              <a:gs pos="90000">
                <a:srgbClr val="FF6600">
                  <a:alpha val="37000"/>
                </a:srgbClr>
              </a:gs>
              <a:gs pos="70000">
                <a:srgbClr val="FF6600">
                  <a:alpha val="44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flipH="1">
            <a:off x="-756592" y="-956642"/>
            <a:ext cx="10657184" cy="7200800"/>
          </a:xfrm>
          <a:prstGeom prst="rect">
            <a:avLst/>
          </a:prstGeom>
          <a:gradFill flip="none" rotWithShape="1">
            <a:gsLst>
              <a:gs pos="85000">
                <a:srgbClr val="FFC000">
                  <a:lumMod val="42000"/>
                  <a:lumOff val="58000"/>
                </a:srgbClr>
              </a:gs>
              <a:gs pos="19000">
                <a:srgbClr val="FFC000">
                  <a:lumMod val="27000"/>
                  <a:lumOff val="73000"/>
                </a:srgbClr>
              </a:gs>
              <a:gs pos="53000">
                <a:srgbClr val="FFC000">
                  <a:lumMod val="19000"/>
                  <a:lumOff val="81000"/>
                </a:srgbClr>
              </a:gs>
              <a:gs pos="98000">
                <a:srgbClr val="F5860B"/>
              </a:gs>
              <a:gs pos="3000">
                <a:srgbClr val="FF6600"/>
              </a:gs>
              <a:gs pos="59000">
                <a:srgbClr val="FFC000">
                  <a:lumMod val="99000"/>
                </a:srgbClr>
              </a:gs>
              <a:gs pos="47000">
                <a:srgbClr val="FFC000">
                  <a:lumMod val="62000"/>
                  <a:lumOff val="38000"/>
                </a:srgbClr>
              </a:gs>
              <a:gs pos="70000">
                <a:srgbClr val="F77509"/>
              </a:gs>
              <a:gs pos="33000">
                <a:srgbClr val="F7750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1596713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" dur="4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4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2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2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2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2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2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2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" dur="4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4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2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2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8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0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2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6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8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4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2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4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6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7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2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2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xit" presetSubtype="3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0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1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3" dur="2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2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5" presetID="2" presetClass="exit" presetSubtype="3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6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1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4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5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2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2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2" presetClass="exit" presetSubtype="3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" dur="4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4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5" dur="4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4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8" dur="4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9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1" dur="2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" dur="2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3" presetID="2" presetClass="exit" presetSubtype="3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4" dur="4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" dur="4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9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2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3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2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2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2" presetClass="exit" presetSubtype="3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4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4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3" dur="4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4" dur="4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6" dur="4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7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9" dur="2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0" dur="2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1" presetID="2" presetClass="exit" presetSubtype="3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2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5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7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8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0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3" dur="2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4" dur="2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5" presetID="2" presetClass="exit" presetSubtype="3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4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4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1" dur="4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4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4" dur="4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5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7" dur="2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" dur="2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9" presetID="2" presetClass="exit" presetSubtype="3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0" dur="4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" dur="4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3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5" dur="4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6" dur="4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8" dur="4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9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1" dur="2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2" dur="2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4" dur="4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4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9" dur="4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0" dur="4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42" dur="4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3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5" dur="2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6" dur="2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8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3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6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7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9" dur="2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0" dur="2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7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8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70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1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3" dur="2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" dur="2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6" dur="4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4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1" dur="4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2" dur="4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84" dur="4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5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7" dur="2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8" dur="2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0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3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5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98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9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1" dur="2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" dur="2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4" dur="4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4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7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9" dur="4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0" dur="4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12" dur="4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3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5" dur="2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6" dur="2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8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1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3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4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26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7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9" dur="2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0" dur="2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4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4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7" dur="4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4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40" dur="4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1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3" dur="2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4" dur="2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5" presetID="2" presetClass="exit" presetSubtype="9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6" dur="4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7" dur="4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9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1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2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4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5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7" dur="2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8" dur="2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9" presetID="2" presetClass="exit" presetSubtype="9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0" dur="4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1" dur="4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5" dur="4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6" dur="4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8" dur="4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9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1" dur="2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2" dur="2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3" presetID="2" presetClass="exit" presetSubtype="9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4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4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9" dur="4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0" dur="4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2" dur="4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3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5" dur="2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6" dur="2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7" presetID="2" presetClass="exit" presetSubtype="9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8" dur="4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9" dur="4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1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3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4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6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7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9" dur="2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0" dur="2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1" presetID="2" presetClass="exit" presetSubtype="9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4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4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7" dur="4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8" dur="4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0" dur="4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1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3" dur="2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4" dur="2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5" presetID="2" presetClass="exit" presetSubtype="9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6" dur="4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7" dur="4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9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1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2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24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5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7" dur="2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" dur="2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9" presetID="2" presetClass="exit" presetSubtype="9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4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4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5" dur="4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6" dur="4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38" dur="4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9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1" dur="2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2" dur="2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3" presetID="2" presetClass="exit" presetSubtype="9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4" dur="4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5" dur="4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7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9" dur="4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0" dur="4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52" dur="4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3" presetID="23" presetClass="exit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4" dur="4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5" dur="4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9" dur="4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0" dur="4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1" presetID="16" presetClass="entr" presetSubtype="4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463" dur="4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4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465" dur="indefinite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466" dur="indefinite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2" grpId="3" animBg="1"/>
      <p:bldP spid="3" grpId="0" animBg="1"/>
      <p:bldP spid="3" grpId="1" animBg="1"/>
      <p:bldP spid="3" grpId="2" animBg="1"/>
      <p:bldP spid="3" grpId="3" animBg="1"/>
      <p:bldP spid="4" grpId="0" animBg="1"/>
      <p:bldP spid="4" grpId="1" animBg="1"/>
      <p:bldP spid="4" grpId="2" animBg="1"/>
      <p:bldP spid="4" grpId="3" animBg="1"/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43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" name="96 Grupo"/>
          <p:cNvGrpSpPr/>
          <p:nvPr/>
        </p:nvGrpSpPr>
        <p:grpSpPr>
          <a:xfrm>
            <a:off x="23936" y="30862"/>
            <a:ext cx="9144000" cy="5143500"/>
            <a:chOff x="0" y="0"/>
            <a:chExt cx="9144000" cy="5143500"/>
          </a:xfrm>
        </p:grpSpPr>
        <p:sp>
          <p:nvSpPr>
            <p:cNvPr id="98" name="97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0">
                  <a:schemeClr val="accent5">
                    <a:lumMod val="20000"/>
                    <a:lumOff val="80000"/>
                  </a:scheme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20000"/>
                    <a:lumOff val="8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9" name="98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0">
                  <a:schemeClr val="accent5">
                    <a:lumMod val="20000"/>
                    <a:lumOff val="80000"/>
                  </a:scheme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20000"/>
                    <a:lumOff val="8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0" name="99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0">
                  <a:schemeClr val="accent5">
                    <a:lumMod val="20000"/>
                    <a:lumOff val="80000"/>
                  </a:scheme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20000"/>
                    <a:lumOff val="8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1" name="100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0">
                  <a:schemeClr val="accent5">
                    <a:lumMod val="20000"/>
                    <a:lumOff val="80000"/>
                  </a:scheme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20000"/>
                    <a:lumOff val="8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95" name="94 Imagen" descr="Diapositiva7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0342"/>
            <a:ext cx="9144000" cy="512407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 rot="13398829" flipH="1">
            <a:off x="535023" y="3052228"/>
            <a:ext cx="645781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13398829" flipH="1">
            <a:off x="885827" y="3714487"/>
            <a:ext cx="645781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Rectángulo"/>
          <p:cNvSpPr/>
          <p:nvPr/>
        </p:nvSpPr>
        <p:spPr>
          <a:xfrm rot="13398829" flipH="1">
            <a:off x="184218" y="3714487"/>
            <a:ext cx="645781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13398829" flipH="1">
            <a:off x="535023" y="4368910"/>
            <a:ext cx="645781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13398829" flipH="1">
            <a:off x="1236632" y="4344112"/>
            <a:ext cx="645781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13398829" flipH="1">
            <a:off x="-166586" y="4367134"/>
            <a:ext cx="645781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13398829" flipH="1">
            <a:off x="4242927" y="3052228"/>
            <a:ext cx="645781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13398829" flipH="1">
            <a:off x="4593731" y="3714487"/>
            <a:ext cx="645781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13398829" flipH="1">
            <a:off x="3892122" y="3714487"/>
            <a:ext cx="645781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13398829" flipH="1">
            <a:off x="4242927" y="4368910"/>
            <a:ext cx="645781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13398829" flipH="1">
            <a:off x="4944536" y="4344112"/>
            <a:ext cx="645781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13398829" flipH="1">
            <a:off x="3541318" y="4367134"/>
            <a:ext cx="645781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13398829" flipH="1">
            <a:off x="2370719" y="3052228"/>
            <a:ext cx="645781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13398829" flipH="1">
            <a:off x="2721523" y="3714487"/>
            <a:ext cx="645781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13398829" flipH="1">
            <a:off x="2019914" y="3714487"/>
            <a:ext cx="645781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13398829" flipH="1">
            <a:off x="2370719" y="4368910"/>
            <a:ext cx="645781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13398829" flipH="1">
            <a:off x="3072328" y="4344112"/>
            <a:ext cx="645781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13398829" flipH="1">
            <a:off x="1669110" y="4367134"/>
            <a:ext cx="645781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13398829" flipH="1">
            <a:off x="7950831" y="3052228"/>
            <a:ext cx="645781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13398829" flipH="1">
            <a:off x="8301635" y="3714487"/>
            <a:ext cx="645781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13398829" flipH="1">
            <a:off x="7600026" y="3714487"/>
            <a:ext cx="645781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13398829" flipH="1">
            <a:off x="7950831" y="4368910"/>
            <a:ext cx="645781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13398829" flipH="1">
            <a:off x="8652440" y="4344112"/>
            <a:ext cx="645781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13398829" flipH="1">
            <a:off x="7249222" y="4367134"/>
            <a:ext cx="645781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13398829" flipH="1">
            <a:off x="6115135" y="3052228"/>
            <a:ext cx="645781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13398829" flipH="1">
            <a:off x="6465939" y="3714487"/>
            <a:ext cx="645781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13398829" flipH="1">
            <a:off x="5764330" y="3714487"/>
            <a:ext cx="645781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13398829" flipH="1">
            <a:off x="6115135" y="4368910"/>
            <a:ext cx="645781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13398829" flipH="1">
            <a:off x="6816744" y="4344112"/>
            <a:ext cx="645781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13398829" flipH="1">
            <a:off x="5413526" y="4367134"/>
            <a:ext cx="645781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13398829" flipV="1">
            <a:off x="7878824" y="1417423"/>
            <a:ext cx="645780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13398829" flipV="1">
            <a:off x="7528020" y="755164"/>
            <a:ext cx="645780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13398829" flipV="1">
            <a:off x="8229629" y="755164"/>
            <a:ext cx="645780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13398829" flipV="1">
            <a:off x="7878824" y="100740"/>
            <a:ext cx="645780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13398829" flipV="1">
            <a:off x="7177215" y="125538"/>
            <a:ext cx="645780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rot="13398829" flipV="1">
            <a:off x="8580433" y="102516"/>
            <a:ext cx="645780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13398829" flipV="1">
            <a:off x="4170920" y="1417423"/>
            <a:ext cx="645780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ectángulo"/>
          <p:cNvSpPr/>
          <p:nvPr/>
        </p:nvSpPr>
        <p:spPr>
          <a:xfrm rot="13398829" flipV="1">
            <a:off x="3820116" y="755164"/>
            <a:ext cx="645780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1" name="70 Rectángulo"/>
          <p:cNvSpPr/>
          <p:nvPr/>
        </p:nvSpPr>
        <p:spPr>
          <a:xfrm rot="13398829" flipV="1">
            <a:off x="4521725" y="755164"/>
            <a:ext cx="645780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2" name="71 Rectángulo"/>
          <p:cNvSpPr/>
          <p:nvPr/>
        </p:nvSpPr>
        <p:spPr>
          <a:xfrm rot="13398829" flipV="1">
            <a:off x="4170920" y="100740"/>
            <a:ext cx="645780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3" name="72 Rectángulo"/>
          <p:cNvSpPr/>
          <p:nvPr/>
        </p:nvSpPr>
        <p:spPr>
          <a:xfrm rot="13398829" flipV="1">
            <a:off x="3469311" y="125538"/>
            <a:ext cx="645780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4" name="73 Rectángulo"/>
          <p:cNvSpPr/>
          <p:nvPr/>
        </p:nvSpPr>
        <p:spPr>
          <a:xfrm rot="13398829" flipV="1">
            <a:off x="4872529" y="102516"/>
            <a:ext cx="645780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5" name="74 Rectángulo"/>
          <p:cNvSpPr/>
          <p:nvPr/>
        </p:nvSpPr>
        <p:spPr>
          <a:xfrm rot="13398829" flipV="1">
            <a:off x="6043128" y="1417423"/>
            <a:ext cx="645780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6" name="75 Rectángulo"/>
          <p:cNvSpPr/>
          <p:nvPr/>
        </p:nvSpPr>
        <p:spPr>
          <a:xfrm rot="13398829" flipV="1">
            <a:off x="5692324" y="755164"/>
            <a:ext cx="645780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7" name="76 Rectángulo"/>
          <p:cNvSpPr/>
          <p:nvPr/>
        </p:nvSpPr>
        <p:spPr>
          <a:xfrm rot="13398829" flipV="1">
            <a:off x="6393933" y="755164"/>
            <a:ext cx="645780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8" name="77 Rectángulo"/>
          <p:cNvSpPr/>
          <p:nvPr/>
        </p:nvSpPr>
        <p:spPr>
          <a:xfrm rot="13398829" flipV="1">
            <a:off x="6043128" y="100740"/>
            <a:ext cx="645780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9" name="78 Rectángulo"/>
          <p:cNvSpPr/>
          <p:nvPr/>
        </p:nvSpPr>
        <p:spPr>
          <a:xfrm rot="13398829" flipV="1">
            <a:off x="5341519" y="125538"/>
            <a:ext cx="645780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0" name="79 Rectángulo"/>
          <p:cNvSpPr/>
          <p:nvPr/>
        </p:nvSpPr>
        <p:spPr>
          <a:xfrm rot="13398829" flipV="1">
            <a:off x="6744737" y="102516"/>
            <a:ext cx="645780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1" name="80 Rectángulo"/>
          <p:cNvSpPr/>
          <p:nvPr/>
        </p:nvSpPr>
        <p:spPr>
          <a:xfrm rot="13398829" flipV="1">
            <a:off x="463016" y="1417423"/>
            <a:ext cx="645780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2" name="81 Rectángulo"/>
          <p:cNvSpPr/>
          <p:nvPr/>
        </p:nvSpPr>
        <p:spPr>
          <a:xfrm rot="13398829" flipV="1">
            <a:off x="112212" y="755164"/>
            <a:ext cx="645780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3" name="82 Rectángulo"/>
          <p:cNvSpPr/>
          <p:nvPr/>
        </p:nvSpPr>
        <p:spPr>
          <a:xfrm rot="13398829" flipV="1">
            <a:off x="813821" y="755164"/>
            <a:ext cx="645780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4" name="83 Rectángulo"/>
          <p:cNvSpPr/>
          <p:nvPr/>
        </p:nvSpPr>
        <p:spPr>
          <a:xfrm rot="13398829" flipV="1">
            <a:off x="463016" y="100740"/>
            <a:ext cx="645780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5" name="84 Rectángulo"/>
          <p:cNvSpPr/>
          <p:nvPr/>
        </p:nvSpPr>
        <p:spPr>
          <a:xfrm rot="13398829" flipV="1">
            <a:off x="-238595" y="125538"/>
            <a:ext cx="645781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6" name="85 Rectángulo"/>
          <p:cNvSpPr/>
          <p:nvPr/>
        </p:nvSpPr>
        <p:spPr>
          <a:xfrm rot="13398829" flipV="1">
            <a:off x="1164625" y="102516"/>
            <a:ext cx="645780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7" name="86 Rectángulo"/>
          <p:cNvSpPr/>
          <p:nvPr/>
        </p:nvSpPr>
        <p:spPr>
          <a:xfrm rot="13398829" flipV="1">
            <a:off x="2298712" y="1417423"/>
            <a:ext cx="645780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8" name="87 Rectángulo"/>
          <p:cNvSpPr/>
          <p:nvPr/>
        </p:nvSpPr>
        <p:spPr>
          <a:xfrm rot="13398829" flipV="1">
            <a:off x="1947908" y="755164"/>
            <a:ext cx="645780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9" name="88 Rectángulo"/>
          <p:cNvSpPr/>
          <p:nvPr/>
        </p:nvSpPr>
        <p:spPr>
          <a:xfrm rot="13398829" flipV="1">
            <a:off x="2649517" y="755164"/>
            <a:ext cx="645780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0" name="89 Rectángulo"/>
          <p:cNvSpPr/>
          <p:nvPr/>
        </p:nvSpPr>
        <p:spPr>
          <a:xfrm rot="13398829" flipV="1">
            <a:off x="2298712" y="100740"/>
            <a:ext cx="645780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1" name="90 Rectángulo"/>
          <p:cNvSpPr/>
          <p:nvPr/>
        </p:nvSpPr>
        <p:spPr>
          <a:xfrm rot="13398829" flipV="1">
            <a:off x="1597103" y="125538"/>
            <a:ext cx="645780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2" name="91 Rectángulo"/>
          <p:cNvSpPr/>
          <p:nvPr/>
        </p:nvSpPr>
        <p:spPr>
          <a:xfrm rot="13398829" flipV="1">
            <a:off x="3000321" y="102516"/>
            <a:ext cx="645780" cy="660136"/>
          </a:xfrm>
          <a:prstGeom prst="rect">
            <a:avLst/>
          </a:prstGeom>
          <a:gradFill flip="none" rotWithShape="1">
            <a:gsLst>
              <a:gs pos="27082">
                <a:srgbClr val="006600">
                  <a:alpha val="56000"/>
                </a:srgbClr>
              </a:gs>
              <a:gs pos="33000">
                <a:schemeClr val="tx1">
                  <a:alpha val="42000"/>
                </a:schemeClr>
              </a:gs>
              <a:gs pos="22000">
                <a:srgbClr val="FF6600"/>
              </a:gs>
            </a:gsLst>
            <a:path path="circle">
              <a:fillToRect l="50000" t="50000" r="50000" b="50000"/>
            </a:path>
            <a:tileRect/>
          </a:gradFill>
          <a:ln w="25400" cmpd="sng">
            <a:solidFill>
              <a:schemeClr val="tx1"/>
            </a:solidFill>
            <a:prstDash val="sysDot"/>
          </a:ln>
          <a:scene3d>
            <a:camera prst="orthographicFront"/>
            <a:lightRig rig="flat" dir="t"/>
          </a:scene3d>
          <a:sp3d prstMaterial="metal">
            <a:extrusionClr>
              <a:srgbClr val="CC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3" name="92 Rectángulo"/>
          <p:cNvSpPr/>
          <p:nvPr/>
        </p:nvSpPr>
        <p:spPr>
          <a:xfrm flipH="1">
            <a:off x="-756592" y="-956642"/>
            <a:ext cx="10657184" cy="7200800"/>
          </a:xfrm>
          <a:prstGeom prst="rect">
            <a:avLst/>
          </a:prstGeom>
          <a:gradFill flip="none" rotWithShape="1">
            <a:gsLst>
              <a:gs pos="85000">
                <a:srgbClr val="FFC000">
                  <a:lumMod val="42000"/>
                  <a:lumOff val="58000"/>
                </a:srgbClr>
              </a:gs>
              <a:gs pos="19000">
                <a:srgbClr val="FFC000">
                  <a:lumMod val="27000"/>
                  <a:lumOff val="73000"/>
                </a:srgbClr>
              </a:gs>
              <a:gs pos="53000">
                <a:srgbClr val="FFC000">
                  <a:lumMod val="19000"/>
                  <a:lumOff val="81000"/>
                </a:srgbClr>
              </a:gs>
              <a:gs pos="98000">
                <a:srgbClr val="F5860B"/>
              </a:gs>
              <a:gs pos="3000">
                <a:srgbClr val="FF6600"/>
              </a:gs>
              <a:gs pos="59000">
                <a:srgbClr val="FFC000">
                  <a:lumMod val="99000"/>
                </a:srgbClr>
              </a:gs>
              <a:gs pos="47000">
                <a:srgbClr val="FFC000">
                  <a:lumMod val="62000"/>
                  <a:lumOff val="38000"/>
                </a:srgbClr>
              </a:gs>
              <a:gs pos="70000">
                <a:srgbClr val="F77509"/>
              </a:gs>
              <a:gs pos="33000">
                <a:srgbClr val="F7750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454269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4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4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4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45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45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8" dur="6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4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4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4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4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" dur="45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45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33" dur="6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4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4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4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4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" dur="45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45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48" dur="6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4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4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4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4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" dur="45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45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3" dur="6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4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4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4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4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45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45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8" dur="6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4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4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" dur="4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4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9" dur="45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45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" dur="6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4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4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" dur="4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4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4" dur="45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" dur="45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" dur="6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4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4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6" dur="4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4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9" dur="45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45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23" dur="6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4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4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1" dur="4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4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45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45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38" dur="6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4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4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6" dur="4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4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9" dur="45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" dur="45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53" dur="6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" dur="4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4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1" dur="4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4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4" dur="45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" dur="45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68" dur="6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2" dur="4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" dur="4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6" dur="4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7" dur="4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9" dur="45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" dur="45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83" dur="6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1" dur="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45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45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98" dur="6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4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4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4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4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9" dur="45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0" dur="45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213" dur="6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7" dur="4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" dur="4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1" dur="4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2" dur="4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4" dur="45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5" dur="45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228" dur="6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2" dur="4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4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6" dur="4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7" dur="4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9" dur="45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0" dur="45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243" dur="6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7" dur="4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8" dur="4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1" dur="4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2" dur="4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45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45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258" dur="6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4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4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6" dur="4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4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9" dur="45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" dur="45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273" dur="6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7" dur="4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" dur="4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1" dur="4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2" dur="4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4" dur="45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45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288" dur="6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2" dur="4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4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6" dur="4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7" dur="4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9" dur="45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0" dur="45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303" dur="6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7" dur="4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8" dur="4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1" dur="4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2" dur="4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4" dur="45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45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318" dur="6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2" dur="4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4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6" dur="4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7" dur="4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9" dur="45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0" dur="45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333" dur="6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7" dur="4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" dur="4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1" dur="4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2" dur="4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4" dur="45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5" dur="45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348" dur="6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2" dur="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3" dur="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6" dur="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9" dur="45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0" dur="45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363" dur="6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7" dur="4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8" dur="4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1" dur="4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2" dur="4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45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45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378" dur="6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2" dur="4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4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6" dur="4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7" dur="4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9" dur="45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0" dur="45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393" dur="6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7" dur="4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8" dur="4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1" dur="4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2" dur="4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4" dur="45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5" dur="45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408" dur="6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2" dur="4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3" dur="4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6" dur="4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7" dur="4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9" dur="45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0" dur="45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423" dur="6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7" dur="4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" dur="4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1" dur="4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2" dur="4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45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45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438" dur="6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2" dur="4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4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6" dur="4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7" dur="4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9" dur="45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0" dur="45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453" dur="6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7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8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1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2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4" dur="4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5" dur="4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468" dur="6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2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3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6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7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9" dur="4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0" dur="4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483" dur="6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7" dur="4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8" dur="4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1" dur="4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2" dur="4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4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4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498" dur="6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2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6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7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9" dur="45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0" dur="45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513" dur="6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7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8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1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2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4" dur="45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5" dur="45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528" dur="6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2" dur="4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3" dur="4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6" dur="4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7" dur="4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9" dur="45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0" dur="45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543" dur="6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7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8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1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2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4" dur="4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4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558" dur="6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2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6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7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9" dur="4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0" dur="4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573" dur="6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7" dur="4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8" dur="4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1" dur="4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2" dur="4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4" dur="45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5" dur="45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588" dur="6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2" dur="4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3" dur="4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6" dur="4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7" dur="4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9" dur="45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0" dur="45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03" dur="6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7" dur="4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" dur="4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1" dur="4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2" dur="4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45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45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18" dur="6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2" dur="4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4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6" dur="4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7" dur="4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9" dur="45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0" dur="45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33" dur="6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7" dur="4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8" dur="4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1" dur="4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2" dur="4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4" dur="4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5" dur="4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48" dur="6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2" dur="4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3" dur="4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6" dur="4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7" dur="4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9" dur="4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0" dur="4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63" dur="6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7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1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2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4" dur="45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" dur="45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78" dur="6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2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6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7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9" dur="4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0" dur="4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93" dur="6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7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8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1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2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4" dur="4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5" dur="4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08" dur="6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2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3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6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7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9" dur="4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0" dur="4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23" dur="6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7" dur="4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8" dur="4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1" dur="4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2" dur="4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4" dur="4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5" dur="4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38" dur="6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2" dur="4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3" dur="4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6" dur="4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7" dur="4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9" dur="45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0" dur="45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53" dur="6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7" dur="4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8" dur="4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1" dur="4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2" dur="4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4" dur="45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5" dur="45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68" dur="6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2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3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6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7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9" dur="45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0" dur="45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83" dur="6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7" dur="4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8" dur="4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1" dur="4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2" dur="4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4" dur="45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5" dur="45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98" dur="6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2" dur="4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3" dur="4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6" dur="4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7" dur="4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9" dur="4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0" dur="4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13" dur="6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7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8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1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2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4" dur="4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5" dur="4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28" dur="6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2" dur="4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3" dur="4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6" dur="4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7" dur="4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9" dur="4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0" dur="4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43" dur="6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7" dur="4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8" dur="4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1" dur="4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2" dur="4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4" dur="45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5" dur="45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58" dur="6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2" dur="4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3" dur="4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6" dur="4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7" dur="4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9" dur="45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0" dur="45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73" dur="6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7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8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1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2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4" dur="45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5" dur="45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88" dur="6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2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3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6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7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99" dur="4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0" dur="4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3" dur="6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06" dur="5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08" dur="5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10" dur="5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12" dur="5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14" dur="5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16" dur="5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18" dur="5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20" dur="5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22" dur="5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24" dur="5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26" dur="5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28" dur="5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30" dur="5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32" dur="5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34" dur="5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36" dur="5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38" dur="5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40" dur="5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42" dur="5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44" dur="5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46" dur="5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48" dur="5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50" dur="5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5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52" dur="5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5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54" dur="5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5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56" dur="5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5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58" dur="5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5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60" dur="5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62" dur="5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64" dur="5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66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68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70" dur="5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7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72" dur="5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7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74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7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76" dur="5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7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78" dur="5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7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80" dur="5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82" dur="5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84" dur="5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86" dur="5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88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90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9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92" dur="5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9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94" dur="5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9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96" dur="5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9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98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9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00" dur="5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02" dur="5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04" dur="5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06" dur="5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08" dur="5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10" dur="5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12" dur="5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14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5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16" dur="5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7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18" dur="5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9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20" dur="5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1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22" dur="5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3" presetID="8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24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5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6" dur="5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27" dur="5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8" dur="5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31" dur="5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32" dur="50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3" dur="50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5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36" dur="5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37" dur="5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8" dur="5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0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41" dur="5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42" dur="5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3" dur="5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5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46" dur="5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47" dur="5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8" dur="5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0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1" dur="5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52" dur="5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3" dur="5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5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6" dur="5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57" dur="5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8" dur="5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0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61" dur="5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2" dur="50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3" dur="50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5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66" dur="5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7" dur="5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8" dur="5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0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71" dur="5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72" dur="5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3" dur="5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5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76" dur="5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77" dur="5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8" dur="5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0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1" dur="5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82" dur="5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3" dur="5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5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6" dur="5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87" dur="5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8" dur="5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91" dur="5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92" dur="5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3" dur="5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5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96" dur="5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97" dur="5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8" dur="5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0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01" dur="5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02" dur="50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3" dur="50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5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06" dur="5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07" dur="5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8" dur="5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0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1" dur="5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12" dur="50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3" dur="50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5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6" dur="5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17" dur="50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8" dur="50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0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21" dur="5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22" dur="50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3" dur="50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5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26" dur="5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27" dur="50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8" dur="50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0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31" dur="5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32" dur="5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3" dur="5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3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5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36" dur="5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37" dur="5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8" dur="5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3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0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1" dur="5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42" dur="5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3" dur="5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5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6" dur="5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47" dur="5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8" dur="5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0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51" dur="5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52" dur="5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3" dur="5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5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5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56" dur="5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57" dur="5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8" dur="5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5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0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61" dur="5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62" dur="5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3" dur="5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5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66" dur="5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67" dur="5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8" dur="5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0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71" dur="5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72" dur="5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3" dur="5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7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5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76" dur="5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77" dur="5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8" dur="5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7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0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81" dur="5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82" dur="5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3" dur="5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5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86" dur="5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87" dur="5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8" dur="5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0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91" dur="5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92" dur="5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3" dur="5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9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5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96" dur="5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97" dur="5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8" dur="5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9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0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01" dur="5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02" dur="5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3" dur="5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5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06" dur="5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07" dur="5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8" dur="5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0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11" dur="5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12" dur="5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3" dur="5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1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5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16" dur="5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17" dur="5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8" dur="5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1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0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1" dur="5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22" dur="5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3" dur="5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5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6" dur="5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27" dur="5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8" dur="5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0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31" dur="5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32" dur="5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3" dur="5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3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5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36" dur="5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37" dur="5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8" dur="5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3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0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41" dur="5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42" dur="5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3" dur="5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5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46" dur="5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47" dur="5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8" dur="5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0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51" dur="5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52" dur="5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3" dur="5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5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5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56" dur="5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57" dur="5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8" dur="5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5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0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61" dur="5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62" dur="5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3" dur="5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5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66" dur="5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67" dur="5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8" dur="5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0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71" dur="5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72" dur="5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3" dur="5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7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5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76" dur="5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77" dur="5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8" dur="5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7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0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81" dur="5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82" dur="5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3" dur="5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5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86" dur="5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87" dur="5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8" dur="5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0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91" dur="5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92" dur="5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3" dur="5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9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5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96" dur="5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97" dur="5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8" dur="5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9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0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01" dur="5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02" dur="5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3" dur="5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5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06" dur="5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07" dur="5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8" dur="5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0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11" dur="5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12" dur="5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3" dur="5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1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5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16" dur="5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17" dur="5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8" dur="5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1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0" presetID="45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21" dur="5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22" dur="5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3" dur="5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5" presetID="23" presetClass="entr" presetSubtype="28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7" dur="375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8" dur="375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9" presetID="16" presetClass="entr" presetSubtype="4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331" dur="375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2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333" dur="indefinite"/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334" dur="indefinite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3" grpId="4" animBg="1"/>
      <p:bldP spid="3" grpId="5" animBg="1"/>
      <p:bldP spid="4" grpId="0" animBg="1"/>
      <p:bldP spid="4" grpId="1" animBg="1"/>
      <p:bldP spid="4" grpId="2" animBg="1"/>
      <p:bldP spid="4" grpId="3" animBg="1"/>
      <p:bldP spid="4" grpId="4" animBg="1"/>
      <p:bldP spid="4" grpId="5" animBg="1"/>
      <p:bldP spid="5" grpId="0" animBg="1"/>
      <p:bldP spid="5" grpId="1" animBg="1"/>
      <p:bldP spid="5" grpId="2" animBg="1"/>
      <p:bldP spid="5" grpId="3" animBg="1"/>
      <p:bldP spid="5" grpId="4" animBg="1"/>
      <p:bldP spid="5" grpId="5" animBg="1"/>
      <p:bldP spid="6" grpId="0" animBg="1"/>
      <p:bldP spid="6" grpId="1" animBg="1"/>
      <p:bldP spid="6" grpId="2" animBg="1"/>
      <p:bldP spid="6" grpId="3" animBg="1"/>
      <p:bldP spid="6" grpId="4" animBg="1"/>
      <p:bldP spid="6" grpId="5" animBg="1"/>
      <p:bldP spid="7" grpId="0" animBg="1"/>
      <p:bldP spid="7" grpId="1" animBg="1"/>
      <p:bldP spid="7" grpId="2" animBg="1"/>
      <p:bldP spid="7" grpId="3" animBg="1"/>
      <p:bldP spid="7" grpId="4" animBg="1"/>
      <p:bldP spid="7" grpId="5" animBg="1"/>
      <p:bldP spid="8" grpId="0" animBg="1"/>
      <p:bldP spid="8" grpId="1" animBg="1"/>
      <p:bldP spid="8" grpId="2" animBg="1"/>
      <p:bldP spid="8" grpId="3" animBg="1"/>
      <p:bldP spid="8" grpId="4" animBg="1"/>
      <p:bldP spid="8" grpId="5" animBg="1"/>
      <p:bldP spid="35" grpId="0" animBg="1"/>
      <p:bldP spid="35" grpId="1" animBg="1"/>
      <p:bldP spid="35" grpId="2" animBg="1"/>
      <p:bldP spid="35" grpId="3" animBg="1"/>
      <p:bldP spid="35" grpId="4" animBg="1"/>
      <p:bldP spid="35" grpId="5" animBg="1"/>
      <p:bldP spid="36" grpId="0" animBg="1"/>
      <p:bldP spid="36" grpId="1" animBg="1"/>
      <p:bldP spid="36" grpId="2" animBg="1"/>
      <p:bldP spid="36" grpId="3" animBg="1"/>
      <p:bldP spid="36" grpId="4" animBg="1"/>
      <p:bldP spid="36" grpId="5" animBg="1"/>
      <p:bldP spid="37" grpId="0" animBg="1"/>
      <p:bldP spid="37" grpId="1" animBg="1"/>
      <p:bldP spid="37" grpId="2" animBg="1"/>
      <p:bldP spid="37" grpId="3" animBg="1"/>
      <p:bldP spid="37" grpId="4" animBg="1"/>
      <p:bldP spid="37" grpId="5" animBg="1"/>
      <p:bldP spid="38" grpId="0" animBg="1"/>
      <p:bldP spid="38" grpId="1" animBg="1"/>
      <p:bldP spid="38" grpId="2" animBg="1"/>
      <p:bldP spid="38" grpId="3" animBg="1"/>
      <p:bldP spid="38" grpId="4" animBg="1"/>
      <p:bldP spid="38" grpId="5" animBg="1"/>
      <p:bldP spid="39" grpId="0" animBg="1"/>
      <p:bldP spid="39" grpId="1" animBg="1"/>
      <p:bldP spid="39" grpId="2" animBg="1"/>
      <p:bldP spid="39" grpId="3" animBg="1"/>
      <p:bldP spid="39" grpId="4" animBg="1"/>
      <p:bldP spid="39" grpId="5" animBg="1"/>
      <p:bldP spid="40" grpId="0" animBg="1"/>
      <p:bldP spid="40" grpId="1" animBg="1"/>
      <p:bldP spid="40" grpId="2" animBg="1"/>
      <p:bldP spid="40" grpId="3" animBg="1"/>
      <p:bldP spid="40" grpId="4" animBg="1"/>
      <p:bldP spid="40" grpId="5" animBg="1"/>
      <p:bldP spid="42" grpId="0" animBg="1"/>
      <p:bldP spid="42" grpId="1" animBg="1"/>
      <p:bldP spid="42" grpId="2" animBg="1"/>
      <p:bldP spid="42" grpId="3" animBg="1"/>
      <p:bldP spid="42" grpId="4" animBg="1"/>
      <p:bldP spid="42" grpId="5" animBg="1"/>
      <p:bldP spid="43" grpId="0" animBg="1"/>
      <p:bldP spid="43" grpId="1" animBg="1"/>
      <p:bldP spid="43" grpId="2" animBg="1"/>
      <p:bldP spid="43" grpId="3" animBg="1"/>
      <p:bldP spid="43" grpId="4" animBg="1"/>
      <p:bldP spid="43" grpId="5" animBg="1"/>
      <p:bldP spid="44" grpId="0" animBg="1"/>
      <p:bldP spid="44" grpId="1" animBg="1"/>
      <p:bldP spid="44" grpId="2" animBg="1"/>
      <p:bldP spid="44" grpId="3" animBg="1"/>
      <p:bldP spid="44" grpId="4" animBg="1"/>
      <p:bldP spid="44" grpId="5" animBg="1"/>
      <p:bldP spid="45" grpId="0" animBg="1"/>
      <p:bldP spid="45" grpId="1" animBg="1"/>
      <p:bldP spid="45" grpId="2" animBg="1"/>
      <p:bldP spid="45" grpId="3" animBg="1"/>
      <p:bldP spid="45" grpId="4" animBg="1"/>
      <p:bldP spid="45" grpId="5" animBg="1"/>
      <p:bldP spid="46" grpId="0" animBg="1"/>
      <p:bldP spid="46" grpId="1" animBg="1"/>
      <p:bldP spid="46" grpId="2" animBg="1"/>
      <p:bldP spid="46" grpId="3" animBg="1"/>
      <p:bldP spid="46" grpId="4" animBg="1"/>
      <p:bldP spid="46" grpId="5" animBg="1"/>
      <p:bldP spid="47" grpId="0" animBg="1"/>
      <p:bldP spid="47" grpId="1" animBg="1"/>
      <p:bldP spid="47" grpId="2" animBg="1"/>
      <p:bldP spid="47" grpId="3" animBg="1"/>
      <p:bldP spid="47" grpId="4" animBg="1"/>
      <p:bldP spid="47" grpId="5" animBg="1"/>
      <p:bldP spid="49" grpId="0" animBg="1"/>
      <p:bldP spid="49" grpId="1" animBg="1"/>
      <p:bldP spid="49" grpId="2" animBg="1"/>
      <p:bldP spid="49" grpId="3" animBg="1"/>
      <p:bldP spid="49" grpId="4" animBg="1"/>
      <p:bldP spid="49" grpId="5" animBg="1"/>
      <p:bldP spid="50" grpId="0" animBg="1"/>
      <p:bldP spid="50" grpId="1" animBg="1"/>
      <p:bldP spid="50" grpId="2" animBg="1"/>
      <p:bldP spid="50" grpId="3" animBg="1"/>
      <p:bldP spid="50" grpId="4" animBg="1"/>
      <p:bldP spid="50" grpId="5" animBg="1"/>
      <p:bldP spid="51" grpId="0" animBg="1"/>
      <p:bldP spid="51" grpId="1" animBg="1"/>
      <p:bldP spid="51" grpId="2" animBg="1"/>
      <p:bldP spid="51" grpId="3" animBg="1"/>
      <p:bldP spid="51" grpId="4" animBg="1"/>
      <p:bldP spid="51" grpId="5" animBg="1"/>
      <p:bldP spid="52" grpId="0" animBg="1"/>
      <p:bldP spid="52" grpId="1" animBg="1"/>
      <p:bldP spid="52" grpId="2" animBg="1"/>
      <p:bldP spid="52" grpId="3" animBg="1"/>
      <p:bldP spid="52" grpId="4" animBg="1"/>
      <p:bldP spid="52" grpId="5" animBg="1"/>
      <p:bldP spid="53" grpId="0" animBg="1"/>
      <p:bldP spid="53" grpId="1" animBg="1"/>
      <p:bldP spid="53" grpId="2" animBg="1"/>
      <p:bldP spid="53" grpId="3" animBg="1"/>
      <p:bldP spid="53" grpId="4" animBg="1"/>
      <p:bldP spid="53" grpId="5" animBg="1"/>
      <p:bldP spid="54" grpId="0" animBg="1"/>
      <p:bldP spid="54" grpId="1" animBg="1"/>
      <p:bldP spid="54" grpId="2" animBg="1"/>
      <p:bldP spid="54" grpId="3" animBg="1"/>
      <p:bldP spid="54" grpId="4" animBg="1"/>
      <p:bldP spid="54" grpId="5" animBg="1"/>
      <p:bldP spid="56" grpId="0" animBg="1"/>
      <p:bldP spid="56" grpId="1" animBg="1"/>
      <p:bldP spid="56" grpId="2" animBg="1"/>
      <p:bldP spid="56" grpId="3" animBg="1"/>
      <p:bldP spid="56" grpId="4" animBg="1"/>
      <p:bldP spid="56" grpId="5" animBg="1"/>
      <p:bldP spid="57" grpId="0" animBg="1"/>
      <p:bldP spid="57" grpId="1" animBg="1"/>
      <p:bldP spid="57" grpId="2" animBg="1"/>
      <p:bldP spid="57" grpId="3" animBg="1"/>
      <p:bldP spid="57" grpId="4" animBg="1"/>
      <p:bldP spid="57" grpId="5" animBg="1"/>
      <p:bldP spid="58" grpId="0" animBg="1"/>
      <p:bldP spid="58" grpId="1" animBg="1"/>
      <p:bldP spid="58" grpId="2" animBg="1"/>
      <p:bldP spid="58" grpId="3" animBg="1"/>
      <p:bldP spid="58" grpId="4" animBg="1"/>
      <p:bldP spid="58" grpId="5" animBg="1"/>
      <p:bldP spid="59" grpId="0" animBg="1"/>
      <p:bldP spid="59" grpId="1" animBg="1"/>
      <p:bldP spid="59" grpId="2" animBg="1"/>
      <p:bldP spid="59" grpId="3" animBg="1"/>
      <p:bldP spid="59" grpId="4" animBg="1"/>
      <p:bldP spid="59" grpId="5" animBg="1"/>
      <p:bldP spid="60" grpId="0" animBg="1"/>
      <p:bldP spid="60" grpId="1" animBg="1"/>
      <p:bldP spid="60" grpId="2" animBg="1"/>
      <p:bldP spid="60" grpId="3" animBg="1"/>
      <p:bldP spid="60" grpId="4" animBg="1"/>
      <p:bldP spid="60" grpId="5" animBg="1"/>
      <p:bldP spid="61" grpId="0" animBg="1"/>
      <p:bldP spid="61" grpId="1" animBg="1"/>
      <p:bldP spid="61" grpId="2" animBg="1"/>
      <p:bldP spid="61" grpId="3" animBg="1"/>
      <p:bldP spid="61" grpId="4" animBg="1"/>
      <p:bldP spid="61" grpId="5" animBg="1"/>
      <p:bldP spid="63" grpId="0" animBg="1"/>
      <p:bldP spid="63" grpId="1" animBg="1"/>
      <p:bldP spid="63" grpId="2" animBg="1"/>
      <p:bldP spid="63" grpId="3" animBg="1"/>
      <p:bldP spid="63" grpId="4" animBg="1"/>
      <p:bldP spid="63" grpId="5" animBg="1"/>
      <p:bldP spid="64" grpId="0" animBg="1"/>
      <p:bldP spid="64" grpId="1" animBg="1"/>
      <p:bldP spid="64" grpId="2" animBg="1"/>
      <p:bldP spid="64" grpId="3" animBg="1"/>
      <p:bldP spid="64" grpId="4" animBg="1"/>
      <p:bldP spid="64" grpId="5" animBg="1"/>
      <p:bldP spid="65" grpId="0" animBg="1"/>
      <p:bldP spid="65" grpId="1" animBg="1"/>
      <p:bldP spid="65" grpId="2" animBg="1"/>
      <p:bldP spid="65" grpId="3" animBg="1"/>
      <p:bldP spid="65" grpId="4" animBg="1"/>
      <p:bldP spid="65" grpId="5" animBg="1"/>
      <p:bldP spid="66" grpId="0" animBg="1"/>
      <p:bldP spid="66" grpId="1" animBg="1"/>
      <p:bldP spid="66" grpId="2" animBg="1"/>
      <p:bldP spid="66" grpId="3" animBg="1"/>
      <p:bldP spid="66" grpId="4" animBg="1"/>
      <p:bldP spid="66" grpId="5" animBg="1"/>
      <p:bldP spid="67" grpId="0" animBg="1"/>
      <p:bldP spid="67" grpId="1" animBg="1"/>
      <p:bldP spid="67" grpId="2" animBg="1"/>
      <p:bldP spid="67" grpId="3" animBg="1"/>
      <p:bldP spid="67" grpId="4" animBg="1"/>
      <p:bldP spid="67" grpId="5" animBg="1"/>
      <p:bldP spid="68" grpId="0" animBg="1"/>
      <p:bldP spid="68" grpId="1" animBg="1"/>
      <p:bldP spid="68" grpId="2" animBg="1"/>
      <p:bldP spid="68" grpId="3" animBg="1"/>
      <p:bldP spid="68" grpId="4" animBg="1"/>
      <p:bldP spid="68" grpId="5" animBg="1"/>
      <p:bldP spid="69" grpId="0" animBg="1"/>
      <p:bldP spid="69" grpId="1" animBg="1"/>
      <p:bldP spid="69" grpId="2" animBg="1"/>
      <p:bldP spid="69" grpId="3" animBg="1"/>
      <p:bldP spid="69" grpId="4" animBg="1"/>
      <p:bldP spid="69" grpId="5" animBg="1"/>
      <p:bldP spid="70" grpId="0" animBg="1"/>
      <p:bldP spid="70" grpId="1" animBg="1"/>
      <p:bldP spid="70" grpId="2" animBg="1"/>
      <p:bldP spid="70" grpId="3" animBg="1"/>
      <p:bldP spid="70" grpId="4" animBg="1"/>
      <p:bldP spid="70" grpId="5" animBg="1"/>
      <p:bldP spid="71" grpId="0" animBg="1"/>
      <p:bldP spid="71" grpId="1" animBg="1"/>
      <p:bldP spid="71" grpId="2" animBg="1"/>
      <p:bldP spid="71" grpId="3" animBg="1"/>
      <p:bldP spid="71" grpId="4" animBg="1"/>
      <p:bldP spid="71" grpId="5" animBg="1"/>
      <p:bldP spid="72" grpId="0" animBg="1"/>
      <p:bldP spid="72" grpId="1" animBg="1"/>
      <p:bldP spid="72" grpId="2" animBg="1"/>
      <p:bldP spid="72" grpId="3" animBg="1"/>
      <p:bldP spid="72" grpId="4" animBg="1"/>
      <p:bldP spid="72" grpId="5" animBg="1"/>
      <p:bldP spid="73" grpId="0" animBg="1"/>
      <p:bldP spid="73" grpId="1" animBg="1"/>
      <p:bldP spid="73" grpId="2" animBg="1"/>
      <p:bldP spid="73" grpId="3" animBg="1"/>
      <p:bldP spid="73" grpId="4" animBg="1"/>
      <p:bldP spid="73" grpId="5" animBg="1"/>
      <p:bldP spid="74" grpId="0" animBg="1"/>
      <p:bldP spid="74" grpId="1" animBg="1"/>
      <p:bldP spid="74" grpId="2" animBg="1"/>
      <p:bldP spid="74" grpId="3" animBg="1"/>
      <p:bldP spid="74" grpId="4" animBg="1"/>
      <p:bldP spid="74" grpId="5" animBg="1"/>
      <p:bldP spid="75" grpId="0" animBg="1"/>
      <p:bldP spid="75" grpId="1" animBg="1"/>
      <p:bldP spid="75" grpId="2" animBg="1"/>
      <p:bldP spid="75" grpId="3" animBg="1"/>
      <p:bldP spid="75" grpId="4" animBg="1"/>
      <p:bldP spid="75" grpId="5" animBg="1"/>
      <p:bldP spid="76" grpId="0" animBg="1"/>
      <p:bldP spid="76" grpId="1" animBg="1"/>
      <p:bldP spid="76" grpId="2" animBg="1"/>
      <p:bldP spid="76" grpId="3" animBg="1"/>
      <p:bldP spid="76" grpId="4" animBg="1"/>
      <p:bldP spid="76" grpId="5" animBg="1"/>
      <p:bldP spid="77" grpId="0" animBg="1"/>
      <p:bldP spid="77" grpId="1" animBg="1"/>
      <p:bldP spid="77" grpId="2" animBg="1"/>
      <p:bldP spid="77" grpId="3" animBg="1"/>
      <p:bldP spid="77" grpId="4" animBg="1"/>
      <p:bldP spid="77" grpId="5" animBg="1"/>
      <p:bldP spid="78" grpId="0" animBg="1"/>
      <p:bldP spid="78" grpId="1" animBg="1"/>
      <p:bldP spid="78" grpId="2" animBg="1"/>
      <p:bldP spid="78" grpId="3" animBg="1"/>
      <p:bldP spid="78" grpId="4" animBg="1"/>
      <p:bldP spid="78" grpId="5" animBg="1"/>
      <p:bldP spid="79" grpId="0" animBg="1"/>
      <p:bldP spid="79" grpId="1" animBg="1"/>
      <p:bldP spid="79" grpId="2" animBg="1"/>
      <p:bldP spid="79" grpId="3" animBg="1"/>
      <p:bldP spid="79" grpId="4" animBg="1"/>
      <p:bldP spid="79" grpId="5" animBg="1"/>
      <p:bldP spid="80" grpId="0" animBg="1"/>
      <p:bldP spid="80" grpId="1" animBg="1"/>
      <p:bldP spid="80" grpId="2" animBg="1"/>
      <p:bldP spid="80" grpId="3" animBg="1"/>
      <p:bldP spid="80" grpId="4" animBg="1"/>
      <p:bldP spid="80" grpId="5" animBg="1"/>
      <p:bldP spid="81" grpId="0" animBg="1"/>
      <p:bldP spid="81" grpId="1" animBg="1"/>
      <p:bldP spid="81" grpId="2" animBg="1"/>
      <p:bldP spid="81" grpId="3" animBg="1"/>
      <p:bldP spid="81" grpId="4" animBg="1"/>
      <p:bldP spid="81" grpId="5" animBg="1"/>
      <p:bldP spid="82" grpId="0" animBg="1"/>
      <p:bldP spid="82" grpId="1" animBg="1"/>
      <p:bldP spid="82" grpId="2" animBg="1"/>
      <p:bldP spid="82" grpId="3" animBg="1"/>
      <p:bldP spid="82" grpId="4" animBg="1"/>
      <p:bldP spid="82" grpId="5" animBg="1"/>
      <p:bldP spid="83" grpId="0" animBg="1"/>
      <p:bldP spid="83" grpId="1" animBg="1"/>
      <p:bldP spid="83" grpId="2" animBg="1"/>
      <p:bldP spid="83" grpId="3" animBg="1"/>
      <p:bldP spid="83" grpId="4" animBg="1"/>
      <p:bldP spid="83" grpId="5" animBg="1"/>
      <p:bldP spid="84" grpId="0" animBg="1"/>
      <p:bldP spid="84" grpId="1" animBg="1"/>
      <p:bldP spid="84" grpId="2" animBg="1"/>
      <p:bldP spid="84" grpId="3" animBg="1"/>
      <p:bldP spid="84" grpId="4" animBg="1"/>
      <p:bldP spid="84" grpId="5" animBg="1"/>
      <p:bldP spid="85" grpId="0" animBg="1"/>
      <p:bldP spid="85" grpId="1" animBg="1"/>
      <p:bldP spid="85" grpId="2" animBg="1"/>
      <p:bldP spid="85" grpId="3" animBg="1"/>
      <p:bldP spid="85" grpId="4" animBg="1"/>
      <p:bldP spid="85" grpId="5" animBg="1"/>
      <p:bldP spid="86" grpId="0" animBg="1"/>
      <p:bldP spid="86" grpId="1" animBg="1"/>
      <p:bldP spid="86" grpId="2" animBg="1"/>
      <p:bldP spid="86" grpId="3" animBg="1"/>
      <p:bldP spid="86" grpId="4" animBg="1"/>
      <p:bldP spid="86" grpId="5" animBg="1"/>
      <p:bldP spid="87" grpId="0" animBg="1"/>
      <p:bldP spid="87" grpId="1" animBg="1"/>
      <p:bldP spid="87" grpId="2" animBg="1"/>
      <p:bldP spid="87" grpId="3" animBg="1"/>
      <p:bldP spid="87" grpId="4" animBg="1"/>
      <p:bldP spid="87" grpId="5" animBg="1"/>
      <p:bldP spid="88" grpId="0" animBg="1"/>
      <p:bldP spid="88" grpId="1" animBg="1"/>
      <p:bldP spid="88" grpId="2" animBg="1"/>
      <p:bldP spid="88" grpId="3" animBg="1"/>
      <p:bldP spid="88" grpId="4" animBg="1"/>
      <p:bldP spid="88" grpId="5" animBg="1"/>
      <p:bldP spid="89" grpId="0" animBg="1"/>
      <p:bldP spid="89" grpId="1" animBg="1"/>
      <p:bldP spid="89" grpId="2" animBg="1"/>
      <p:bldP spid="89" grpId="3" animBg="1"/>
      <p:bldP spid="89" grpId="4" animBg="1"/>
      <p:bldP spid="89" grpId="5" animBg="1"/>
      <p:bldP spid="90" grpId="0" animBg="1"/>
      <p:bldP spid="90" grpId="1" animBg="1"/>
      <p:bldP spid="90" grpId="2" animBg="1"/>
      <p:bldP spid="90" grpId="3" animBg="1"/>
      <p:bldP spid="90" grpId="4" animBg="1"/>
      <p:bldP spid="90" grpId="5" animBg="1"/>
      <p:bldP spid="91" grpId="0" animBg="1"/>
      <p:bldP spid="91" grpId="1" animBg="1"/>
      <p:bldP spid="91" grpId="2" animBg="1"/>
      <p:bldP spid="91" grpId="3" animBg="1"/>
      <p:bldP spid="91" grpId="4" animBg="1"/>
      <p:bldP spid="91" grpId="5" animBg="1"/>
      <p:bldP spid="92" grpId="0" animBg="1"/>
      <p:bldP spid="92" grpId="1" animBg="1"/>
      <p:bldP spid="92" grpId="2" animBg="1"/>
      <p:bldP spid="92" grpId="3" animBg="1"/>
      <p:bldP spid="92" grpId="4" animBg="1"/>
      <p:bldP spid="92" grpId="5" animBg="1"/>
      <p:bldP spid="93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4 Imagen" descr="Diapositiva6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>
            <a:off x="1835696" y="411510"/>
            <a:ext cx="6408712" cy="2800767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chemeClr val="tx1"/>
              </a:extrusionClr>
            </a:sp3d>
          </a:bodyPr>
          <a:lstStyle/>
          <a:p>
            <a:pPr algn="ctr"/>
            <a:endParaRPr lang="es-ES" sz="1600" dirty="0">
              <a:solidFill>
                <a:srgbClr val="321547"/>
              </a:solidFill>
              <a:latin typeface="Hobo Std" pitchFamily="34" charset="0"/>
            </a:endParaRPr>
          </a:p>
          <a:p>
            <a:pPr algn="ctr"/>
            <a:r>
              <a:rPr lang="es-ES" sz="1600" dirty="0" smtClean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*Vigoriza </a:t>
            </a:r>
            <a:r>
              <a:rPr lang="es-ES" sz="1600" dirty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la mente. Gracias a su alto contenido en potasio y fósforo, la zanahoria funciona como regeneradora de los nervios, lo que la convierte en un alimento perfecto para vigorizar las mentes cansadas</a:t>
            </a:r>
            <a:r>
              <a:rPr lang="es-ES" sz="1600" dirty="0" smtClean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.</a:t>
            </a:r>
          </a:p>
          <a:p>
            <a:pPr algn="ctr"/>
            <a:endParaRPr lang="es-ES" sz="1600" dirty="0">
              <a:solidFill>
                <a:schemeClr val="accent3">
                  <a:lumMod val="50000"/>
                </a:schemeClr>
              </a:solidFill>
              <a:latin typeface="Hobo Std" pitchFamily="34" charset="0"/>
            </a:endParaRPr>
          </a:p>
          <a:p>
            <a:pPr algn="ctr"/>
            <a:r>
              <a:rPr lang="es-ES" sz="1600" dirty="0" smtClean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*Tiene </a:t>
            </a:r>
            <a:r>
              <a:rPr lang="es-ES" sz="1600" dirty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propiedades anticancerígenas. Según un informe publicado por la OMS en 2014, la zanahoria es uno de los alimentos con más propiedades anticancerígenas. Esto se debe a su alto nivel de carotenoides, unas sustancias que le dan ese color naranja y que previenen cánceres como el de pulmón o el de mama.</a:t>
            </a:r>
          </a:p>
        </p:txBody>
      </p:sp>
    </p:spTree>
    <p:extLst>
      <p:ext uri="{BB962C8B-B14F-4D97-AF65-F5344CB8AC3E}">
        <p14:creationId xmlns:p14="http://schemas.microsoft.com/office/powerpoint/2010/main" val="15649691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" name="76 Grupo"/>
          <p:cNvGrpSpPr/>
          <p:nvPr/>
        </p:nvGrpSpPr>
        <p:grpSpPr>
          <a:xfrm>
            <a:off x="20853" y="0"/>
            <a:ext cx="9136128" cy="5143500"/>
            <a:chOff x="0" y="-6645274"/>
            <a:chExt cx="9136128" cy="5143500"/>
          </a:xfrm>
        </p:grpSpPr>
        <p:sp>
          <p:nvSpPr>
            <p:cNvPr id="78" name="77 Rectángulo"/>
            <p:cNvSpPr/>
            <p:nvPr/>
          </p:nvSpPr>
          <p:spPr>
            <a:xfrm flipH="1">
              <a:off x="4564128" y="-6645274"/>
              <a:ext cx="4572000" cy="5143500"/>
            </a:xfrm>
            <a:prstGeom prst="rect">
              <a:avLst/>
            </a:prstGeom>
            <a:gradFill flip="none" rotWithShape="1">
              <a:gsLst>
                <a:gs pos="50449">
                  <a:srgbClr val="642F04">
                    <a:lumMod val="0"/>
                  </a:srgbClr>
                </a:gs>
                <a:gs pos="72000">
                  <a:schemeClr val="accent5">
                    <a:lumMod val="20000"/>
                    <a:lumOff val="80000"/>
                  </a:schemeClr>
                </a:gs>
                <a:gs pos="28000">
                  <a:schemeClr val="accent5">
                    <a:lumMod val="20000"/>
                    <a:lumOff val="80000"/>
                  </a:schemeClr>
                </a:gs>
                <a:gs pos="87000">
                  <a:schemeClr val="tx1">
                    <a:lumMod val="0"/>
                  </a:schemeClr>
                </a:gs>
                <a:gs pos="10000">
                  <a:srgbClr val="FD5C03">
                    <a:lumMod val="0"/>
                  </a:srgbClr>
                </a:gs>
              </a:gsLst>
              <a:path path="rect">
                <a:fillToRect l="100000" b="100000"/>
              </a:path>
              <a:tileRect t="-100000" r="-100000"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9" name="78 Rectángulo"/>
            <p:cNvSpPr/>
            <p:nvPr/>
          </p:nvSpPr>
          <p:spPr>
            <a:xfrm>
              <a:off x="0" y="-6645274"/>
              <a:ext cx="4572000" cy="5143500"/>
            </a:xfrm>
            <a:prstGeom prst="rect">
              <a:avLst/>
            </a:prstGeom>
            <a:gradFill>
              <a:gsLst>
                <a:gs pos="50449">
                  <a:srgbClr val="642F04">
                    <a:lumMod val="0"/>
                  </a:srgbClr>
                </a:gs>
                <a:gs pos="72000">
                  <a:schemeClr val="accent5">
                    <a:lumMod val="20000"/>
                    <a:lumOff val="80000"/>
                  </a:schemeClr>
                </a:gs>
                <a:gs pos="28000">
                  <a:schemeClr val="accent5">
                    <a:lumMod val="20000"/>
                    <a:lumOff val="80000"/>
                  </a:schemeClr>
                </a:gs>
                <a:gs pos="87000">
                  <a:schemeClr val="tx1">
                    <a:lumMod val="0"/>
                  </a:schemeClr>
                </a:gs>
                <a:gs pos="10000">
                  <a:srgbClr val="FD5C03">
                    <a:lumMod val="0"/>
                  </a:srgbClr>
                </a:gs>
              </a:gsLst>
              <a:path path="rect">
                <a:fillToRect l="100000" b="100000"/>
              </a:path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71" name="70 Imagen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105187"/>
          <a:stretch/>
        </p:blipFill>
        <p:spPr>
          <a:xfrm>
            <a:off x="0" y="-5410200"/>
            <a:ext cx="9144000" cy="10553700"/>
          </a:xfrm>
          <a:prstGeom prst="rect">
            <a:avLst/>
          </a:prstGeom>
        </p:spPr>
      </p:pic>
      <p:grpSp>
        <p:nvGrpSpPr>
          <p:cNvPr id="4" name="3 Grupo"/>
          <p:cNvGrpSpPr/>
          <p:nvPr/>
        </p:nvGrpSpPr>
        <p:grpSpPr>
          <a:xfrm flipH="1">
            <a:off x="-1044624" y="29741"/>
            <a:ext cx="2962674" cy="698376"/>
            <a:chOff x="251520" y="411510"/>
            <a:chExt cx="864096" cy="698376"/>
          </a:xfrm>
          <a:gradFill>
            <a:gsLst>
              <a:gs pos="48750">
                <a:schemeClr val="tx1">
                  <a:alpha val="83000"/>
                </a:schemeClr>
              </a:gs>
              <a:gs pos="41000">
                <a:srgbClr val="FF6600">
                  <a:alpha val="85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2" name="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" name="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" name="7 Grupo"/>
          <p:cNvGrpSpPr/>
          <p:nvPr/>
        </p:nvGrpSpPr>
        <p:grpSpPr>
          <a:xfrm flipH="1">
            <a:off x="-577080" y="483518"/>
            <a:ext cx="2962674" cy="698376"/>
            <a:chOff x="251520" y="411510"/>
            <a:chExt cx="864096" cy="698376"/>
          </a:xfrm>
          <a:gradFill>
            <a:gsLst>
              <a:gs pos="48750">
                <a:schemeClr val="tx1">
                  <a:alpha val="83000"/>
                </a:schemeClr>
              </a:gs>
              <a:gs pos="41000">
                <a:srgbClr val="FF6600">
                  <a:alpha val="85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9" name="8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" name="9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" name="10 Grupo"/>
          <p:cNvGrpSpPr/>
          <p:nvPr/>
        </p:nvGrpSpPr>
        <p:grpSpPr>
          <a:xfrm flipH="1">
            <a:off x="-145032" y="915566"/>
            <a:ext cx="2962674" cy="698376"/>
            <a:chOff x="251520" y="411510"/>
            <a:chExt cx="864096" cy="698376"/>
          </a:xfrm>
          <a:gradFill>
            <a:gsLst>
              <a:gs pos="48750">
                <a:schemeClr val="tx1">
                  <a:alpha val="83000"/>
                </a:schemeClr>
              </a:gs>
              <a:gs pos="41000">
                <a:srgbClr val="FF6600">
                  <a:alpha val="85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2" name="1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" name="1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4" name="13 Grupo"/>
          <p:cNvGrpSpPr/>
          <p:nvPr/>
        </p:nvGrpSpPr>
        <p:grpSpPr>
          <a:xfrm flipH="1">
            <a:off x="287016" y="1347614"/>
            <a:ext cx="2962674" cy="698376"/>
            <a:chOff x="251520" y="411510"/>
            <a:chExt cx="864096" cy="698376"/>
          </a:xfrm>
          <a:gradFill>
            <a:gsLst>
              <a:gs pos="48750">
                <a:schemeClr val="tx1">
                  <a:alpha val="83000"/>
                </a:schemeClr>
              </a:gs>
              <a:gs pos="41000">
                <a:srgbClr val="FF6600">
                  <a:alpha val="85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5" name="14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6" name="15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" name="16 Grupo"/>
          <p:cNvGrpSpPr/>
          <p:nvPr/>
        </p:nvGrpSpPr>
        <p:grpSpPr>
          <a:xfrm flipH="1">
            <a:off x="719064" y="1779662"/>
            <a:ext cx="2962674" cy="698376"/>
            <a:chOff x="251520" y="411510"/>
            <a:chExt cx="864096" cy="698376"/>
          </a:xfrm>
          <a:gradFill>
            <a:gsLst>
              <a:gs pos="48750">
                <a:schemeClr val="tx1">
                  <a:alpha val="83000"/>
                </a:schemeClr>
              </a:gs>
              <a:gs pos="41000">
                <a:srgbClr val="FF6600">
                  <a:alpha val="85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8" name="17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9" name="18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0" name="19 Grupo"/>
          <p:cNvGrpSpPr/>
          <p:nvPr/>
        </p:nvGrpSpPr>
        <p:grpSpPr>
          <a:xfrm flipH="1">
            <a:off x="1151112" y="2211710"/>
            <a:ext cx="2962674" cy="698376"/>
            <a:chOff x="251520" y="411510"/>
            <a:chExt cx="864096" cy="698376"/>
          </a:xfrm>
          <a:gradFill>
            <a:gsLst>
              <a:gs pos="48750">
                <a:schemeClr val="tx1">
                  <a:alpha val="83000"/>
                </a:schemeClr>
              </a:gs>
              <a:gs pos="41000">
                <a:srgbClr val="FF6600">
                  <a:alpha val="85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21" name="20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" name="21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3" name="22 Grupo"/>
          <p:cNvGrpSpPr/>
          <p:nvPr/>
        </p:nvGrpSpPr>
        <p:grpSpPr>
          <a:xfrm flipH="1">
            <a:off x="1583160" y="2643758"/>
            <a:ext cx="2962674" cy="698376"/>
            <a:chOff x="251520" y="411510"/>
            <a:chExt cx="864096" cy="698376"/>
          </a:xfrm>
          <a:gradFill>
            <a:gsLst>
              <a:gs pos="48750">
                <a:schemeClr val="tx1">
                  <a:alpha val="83000"/>
                </a:schemeClr>
              </a:gs>
              <a:gs pos="41000">
                <a:srgbClr val="FF6600">
                  <a:alpha val="85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24" name="23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5" name="24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6" name="25 Grupo"/>
          <p:cNvGrpSpPr/>
          <p:nvPr/>
        </p:nvGrpSpPr>
        <p:grpSpPr>
          <a:xfrm flipH="1">
            <a:off x="2015208" y="3075806"/>
            <a:ext cx="2962674" cy="698376"/>
            <a:chOff x="251520" y="411510"/>
            <a:chExt cx="864096" cy="698376"/>
          </a:xfrm>
          <a:gradFill>
            <a:gsLst>
              <a:gs pos="48750">
                <a:schemeClr val="tx1">
                  <a:alpha val="83000"/>
                </a:schemeClr>
              </a:gs>
              <a:gs pos="41000">
                <a:srgbClr val="FF6600">
                  <a:alpha val="85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27" name="26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8" name="27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9" name="28 Grupo"/>
          <p:cNvGrpSpPr/>
          <p:nvPr/>
        </p:nvGrpSpPr>
        <p:grpSpPr>
          <a:xfrm flipH="1">
            <a:off x="2447256" y="3507854"/>
            <a:ext cx="2962674" cy="698376"/>
            <a:chOff x="251520" y="411510"/>
            <a:chExt cx="864096" cy="698376"/>
          </a:xfrm>
          <a:gradFill>
            <a:gsLst>
              <a:gs pos="48750">
                <a:schemeClr val="tx1">
                  <a:alpha val="83000"/>
                </a:schemeClr>
              </a:gs>
              <a:gs pos="41000">
                <a:srgbClr val="FF6600">
                  <a:alpha val="85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30" name="29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1" name="30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2" name="31 Grupo"/>
          <p:cNvGrpSpPr/>
          <p:nvPr/>
        </p:nvGrpSpPr>
        <p:grpSpPr>
          <a:xfrm flipH="1">
            <a:off x="2879304" y="3939902"/>
            <a:ext cx="2962674" cy="698376"/>
            <a:chOff x="251520" y="411510"/>
            <a:chExt cx="864096" cy="698376"/>
          </a:xfrm>
          <a:gradFill>
            <a:gsLst>
              <a:gs pos="48750">
                <a:schemeClr val="tx1">
                  <a:alpha val="83000"/>
                </a:schemeClr>
              </a:gs>
              <a:gs pos="41000">
                <a:srgbClr val="FF6600">
                  <a:alpha val="85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33" name="32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4" name="33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5" name="34 Grupo"/>
          <p:cNvGrpSpPr/>
          <p:nvPr/>
        </p:nvGrpSpPr>
        <p:grpSpPr>
          <a:xfrm flipH="1">
            <a:off x="3311352" y="4371950"/>
            <a:ext cx="2962674" cy="698376"/>
            <a:chOff x="251520" y="411510"/>
            <a:chExt cx="864096" cy="698376"/>
          </a:xfrm>
          <a:gradFill>
            <a:gsLst>
              <a:gs pos="48750">
                <a:schemeClr val="tx1">
                  <a:alpha val="83000"/>
                </a:schemeClr>
              </a:gs>
              <a:gs pos="41000">
                <a:srgbClr val="FF6600">
                  <a:alpha val="85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36" name="35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7" name="36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8" name="37 Grupo"/>
          <p:cNvGrpSpPr/>
          <p:nvPr/>
        </p:nvGrpSpPr>
        <p:grpSpPr>
          <a:xfrm>
            <a:off x="7225950" y="-22059"/>
            <a:ext cx="2962674" cy="698376"/>
            <a:chOff x="251520" y="411510"/>
            <a:chExt cx="864096" cy="698376"/>
          </a:xfrm>
          <a:gradFill>
            <a:gsLst>
              <a:gs pos="48750">
                <a:schemeClr val="tx1">
                  <a:alpha val="83000"/>
                </a:schemeClr>
              </a:gs>
              <a:gs pos="41000">
                <a:srgbClr val="FF6600">
                  <a:alpha val="85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39" name="38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0" name="39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1" name="40 Grupo"/>
          <p:cNvGrpSpPr/>
          <p:nvPr/>
        </p:nvGrpSpPr>
        <p:grpSpPr>
          <a:xfrm>
            <a:off x="6758406" y="431718"/>
            <a:ext cx="2962674" cy="698376"/>
            <a:chOff x="251520" y="411510"/>
            <a:chExt cx="864096" cy="698376"/>
          </a:xfrm>
          <a:gradFill>
            <a:gsLst>
              <a:gs pos="48750">
                <a:schemeClr val="tx1">
                  <a:alpha val="83000"/>
                </a:schemeClr>
              </a:gs>
              <a:gs pos="41000">
                <a:srgbClr val="FF6600">
                  <a:alpha val="85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42" name="4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3" name="4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4" name="43 Grupo"/>
          <p:cNvGrpSpPr/>
          <p:nvPr/>
        </p:nvGrpSpPr>
        <p:grpSpPr>
          <a:xfrm>
            <a:off x="6326358" y="863766"/>
            <a:ext cx="2962674" cy="698376"/>
            <a:chOff x="251520" y="411510"/>
            <a:chExt cx="864096" cy="698376"/>
          </a:xfrm>
          <a:gradFill>
            <a:gsLst>
              <a:gs pos="48750">
                <a:schemeClr val="tx1">
                  <a:alpha val="83000"/>
                </a:schemeClr>
              </a:gs>
              <a:gs pos="41000">
                <a:srgbClr val="FF6600">
                  <a:alpha val="85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45" name="44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6" name="45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7" name="46 Grupo"/>
          <p:cNvGrpSpPr/>
          <p:nvPr/>
        </p:nvGrpSpPr>
        <p:grpSpPr>
          <a:xfrm>
            <a:off x="5894310" y="1295814"/>
            <a:ext cx="2962674" cy="698376"/>
            <a:chOff x="251520" y="411510"/>
            <a:chExt cx="864096" cy="698376"/>
          </a:xfrm>
          <a:gradFill>
            <a:gsLst>
              <a:gs pos="48750">
                <a:schemeClr val="tx1">
                  <a:alpha val="83000"/>
                </a:schemeClr>
              </a:gs>
              <a:gs pos="41000">
                <a:srgbClr val="FF6600">
                  <a:alpha val="85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48" name="47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9" name="48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0" name="49 Grupo"/>
          <p:cNvGrpSpPr/>
          <p:nvPr/>
        </p:nvGrpSpPr>
        <p:grpSpPr>
          <a:xfrm>
            <a:off x="5462262" y="1727862"/>
            <a:ext cx="2962674" cy="698376"/>
            <a:chOff x="251520" y="411510"/>
            <a:chExt cx="864096" cy="698376"/>
          </a:xfrm>
          <a:gradFill>
            <a:gsLst>
              <a:gs pos="48750">
                <a:schemeClr val="tx1">
                  <a:alpha val="83000"/>
                </a:schemeClr>
              </a:gs>
              <a:gs pos="41000">
                <a:srgbClr val="FF6600">
                  <a:alpha val="85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51" name="50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2" name="51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3" name="52 Grupo"/>
          <p:cNvGrpSpPr/>
          <p:nvPr/>
        </p:nvGrpSpPr>
        <p:grpSpPr>
          <a:xfrm>
            <a:off x="5030214" y="2159910"/>
            <a:ext cx="2962674" cy="698376"/>
            <a:chOff x="251520" y="411510"/>
            <a:chExt cx="864096" cy="698376"/>
          </a:xfrm>
          <a:gradFill>
            <a:gsLst>
              <a:gs pos="48750">
                <a:schemeClr val="tx1">
                  <a:alpha val="83000"/>
                </a:schemeClr>
              </a:gs>
              <a:gs pos="41000">
                <a:srgbClr val="FF6600">
                  <a:alpha val="85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54" name="53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5" name="54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6" name="55 Grupo"/>
          <p:cNvGrpSpPr/>
          <p:nvPr/>
        </p:nvGrpSpPr>
        <p:grpSpPr>
          <a:xfrm>
            <a:off x="4598166" y="2591958"/>
            <a:ext cx="2962674" cy="698376"/>
            <a:chOff x="251520" y="411510"/>
            <a:chExt cx="864096" cy="698376"/>
          </a:xfrm>
          <a:gradFill>
            <a:gsLst>
              <a:gs pos="48750">
                <a:schemeClr val="tx1">
                  <a:alpha val="83000"/>
                </a:schemeClr>
              </a:gs>
              <a:gs pos="41000">
                <a:srgbClr val="FF6600">
                  <a:alpha val="85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57" name="56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8" name="57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9" name="58 Grupo"/>
          <p:cNvGrpSpPr/>
          <p:nvPr/>
        </p:nvGrpSpPr>
        <p:grpSpPr>
          <a:xfrm>
            <a:off x="4166118" y="3024006"/>
            <a:ext cx="2962674" cy="698376"/>
            <a:chOff x="251520" y="411510"/>
            <a:chExt cx="864096" cy="698376"/>
          </a:xfrm>
          <a:gradFill>
            <a:gsLst>
              <a:gs pos="48750">
                <a:schemeClr val="tx1">
                  <a:alpha val="83000"/>
                </a:schemeClr>
              </a:gs>
              <a:gs pos="41000">
                <a:srgbClr val="FF6600">
                  <a:alpha val="85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60" name="59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1" name="60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2" name="61 Grupo"/>
          <p:cNvGrpSpPr/>
          <p:nvPr/>
        </p:nvGrpSpPr>
        <p:grpSpPr>
          <a:xfrm>
            <a:off x="3734070" y="3456054"/>
            <a:ext cx="2962674" cy="698376"/>
            <a:chOff x="251520" y="411510"/>
            <a:chExt cx="864096" cy="698376"/>
          </a:xfrm>
          <a:gradFill>
            <a:gsLst>
              <a:gs pos="48750">
                <a:schemeClr val="tx1">
                  <a:alpha val="83000"/>
                </a:schemeClr>
              </a:gs>
              <a:gs pos="41000">
                <a:srgbClr val="FF6600">
                  <a:alpha val="85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63" name="62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4" name="63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5" name="64 Grupo"/>
          <p:cNvGrpSpPr/>
          <p:nvPr/>
        </p:nvGrpSpPr>
        <p:grpSpPr>
          <a:xfrm>
            <a:off x="3302022" y="3888102"/>
            <a:ext cx="2962674" cy="698376"/>
            <a:chOff x="251520" y="411510"/>
            <a:chExt cx="864096" cy="698376"/>
          </a:xfrm>
          <a:gradFill>
            <a:gsLst>
              <a:gs pos="48750">
                <a:schemeClr val="tx1">
                  <a:alpha val="83000"/>
                </a:schemeClr>
              </a:gs>
              <a:gs pos="41000">
                <a:srgbClr val="FF6600">
                  <a:alpha val="85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66" name="65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7" name="66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8" name="67 Grupo"/>
          <p:cNvGrpSpPr/>
          <p:nvPr/>
        </p:nvGrpSpPr>
        <p:grpSpPr>
          <a:xfrm>
            <a:off x="2869974" y="4320150"/>
            <a:ext cx="2962674" cy="698376"/>
            <a:chOff x="251520" y="411510"/>
            <a:chExt cx="864096" cy="698376"/>
          </a:xfrm>
          <a:gradFill>
            <a:gsLst>
              <a:gs pos="48750">
                <a:schemeClr val="tx1">
                  <a:alpha val="83000"/>
                </a:schemeClr>
              </a:gs>
              <a:gs pos="41000">
                <a:srgbClr val="FF6600">
                  <a:alpha val="85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69" name="68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0" name="69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sp>
        <p:nvSpPr>
          <p:cNvPr id="72" name="71 Rectángulo"/>
          <p:cNvSpPr/>
          <p:nvPr/>
        </p:nvSpPr>
        <p:spPr>
          <a:xfrm flipH="1">
            <a:off x="-756592" y="-956642"/>
            <a:ext cx="10657184" cy="7200800"/>
          </a:xfrm>
          <a:prstGeom prst="rect">
            <a:avLst/>
          </a:prstGeom>
          <a:gradFill flip="none" rotWithShape="1">
            <a:gsLst>
              <a:gs pos="85000">
                <a:srgbClr val="FFC000">
                  <a:lumMod val="42000"/>
                  <a:lumOff val="58000"/>
                </a:srgbClr>
              </a:gs>
              <a:gs pos="19000">
                <a:srgbClr val="FFC000">
                  <a:lumMod val="27000"/>
                  <a:lumOff val="73000"/>
                </a:srgbClr>
              </a:gs>
              <a:gs pos="53000">
                <a:srgbClr val="FFC000">
                  <a:lumMod val="19000"/>
                  <a:lumOff val="81000"/>
                </a:srgbClr>
              </a:gs>
              <a:gs pos="98000">
                <a:srgbClr val="F5860B"/>
              </a:gs>
              <a:gs pos="3000">
                <a:srgbClr val="FF6600"/>
              </a:gs>
              <a:gs pos="59000">
                <a:srgbClr val="FFC000">
                  <a:lumMod val="99000"/>
                </a:srgbClr>
              </a:gs>
              <a:gs pos="47000">
                <a:srgbClr val="FFC000">
                  <a:lumMod val="62000"/>
                  <a:lumOff val="38000"/>
                </a:srgbClr>
              </a:gs>
              <a:gs pos="70000">
                <a:srgbClr val="F77509"/>
              </a:gs>
              <a:gs pos="33000">
                <a:srgbClr val="F7750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3204343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0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0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0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2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0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2" dur="4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4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0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2" dur="4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4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7" dur="4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4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20" dur="4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4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4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4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4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0" dur="4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2" dur="4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4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7" dur="4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4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0" dur="4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4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4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7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0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2" dur="4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" dur="4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7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0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" dur="4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4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7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0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2" dur="4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" dur="4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7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8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0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4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4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7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0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2" dur="4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" dur="4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7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8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0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4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4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7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8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0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2" dur="4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" dur="4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7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0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4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4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7" dur="7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0" dur="7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3" dur="7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6" dur="7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9" dur="7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2" dur="7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5" dur="7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8" dur="7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1" dur="7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4" dur="7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7" dur="7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60" dur="7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63" dur="7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66" dur="7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69" dur="7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0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72" dur="7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3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75" dur="7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78" dur="7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1" dur="7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4" dur="7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7" dur="7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90" dur="7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1" presetID="23" presetClass="exit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92" dur="4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3" dur="4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7" dur="375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8" dur="375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9" presetID="4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301" dur="375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2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04" dur="5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5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07" dur="5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8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10" dur="5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1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13" dur="5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16" dur="5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7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19" dur="5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0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22" dur="5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3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25" dur="5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6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28" dur="5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9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31" dur="5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2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34" dur="5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5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37" dur="5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8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40" dur="5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1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43" dur="5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4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46" dur="5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7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49" dur="5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0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52" dur="5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3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55" dur="5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6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58" dur="5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9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61" dur="5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2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64" dur="5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5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67" dur="5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8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69" dur="indefinite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370" dur="indefinite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2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124 Grupo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126" name="125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7" name="126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8" name="127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9" name="128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23" name="122 Imagen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0270"/>
            <a:ext cx="9144000" cy="5143500"/>
          </a:xfrm>
          <a:prstGeom prst="rect">
            <a:avLst/>
          </a:prstGeom>
        </p:spPr>
      </p:pic>
      <p:grpSp>
        <p:nvGrpSpPr>
          <p:cNvPr id="24" name="23 Grupo"/>
          <p:cNvGrpSpPr/>
          <p:nvPr/>
        </p:nvGrpSpPr>
        <p:grpSpPr>
          <a:xfrm rot="16200000">
            <a:off x="7452320" y="-236562"/>
            <a:ext cx="2088443" cy="1728192"/>
            <a:chOff x="7216431" y="-282991"/>
            <a:chExt cx="2088443" cy="1728192"/>
          </a:xfrm>
          <a:solidFill>
            <a:schemeClr val="tx1"/>
          </a:solidFill>
        </p:grpSpPr>
        <p:grpSp>
          <p:nvGrpSpPr>
            <p:cNvPr id="20" name="19 Grupo"/>
            <p:cNvGrpSpPr/>
            <p:nvPr/>
          </p:nvGrpSpPr>
          <p:grpSpPr>
            <a:xfrm rot="5400000" flipH="1" flipV="1">
              <a:off x="7396557" y="-463117"/>
              <a:ext cx="1728192" cy="2088443"/>
              <a:chOff x="-756592" y="918372"/>
              <a:chExt cx="2728833" cy="3276291"/>
            </a:xfrm>
            <a:grpFill/>
            <a:effectLst>
              <a:outerShdw algn="ctr" rotWithShape="0">
                <a:schemeClr val="tx1"/>
              </a:outerShdw>
            </a:effectLst>
            <a:scene3d>
              <a:camera prst="orthographicFront"/>
              <a:lightRig rig="flat" dir="t"/>
            </a:scene3d>
          </p:grpSpPr>
          <p:sp>
            <p:nvSpPr>
              <p:cNvPr id="21" name="Forma libre 19"/>
              <p:cNvSpPr/>
              <p:nvPr/>
            </p:nvSpPr>
            <p:spPr>
              <a:xfrm rot="10800000">
                <a:off x="-727551" y="918372"/>
                <a:ext cx="2699792" cy="1620589"/>
              </a:xfrm>
              <a:custGeom>
                <a:avLst/>
                <a:gdLst>
                  <a:gd name="connsiteX0" fmla="*/ 375988 w 3742805"/>
                  <a:gd name="connsiteY0" fmla="*/ 1265279 h 5234152"/>
                  <a:gd name="connsiteX1" fmla="*/ 320037 w 3742805"/>
                  <a:gd name="connsiteY1" fmla="*/ 1406819 h 5234152"/>
                  <a:gd name="connsiteX2" fmla="*/ 150833 w 3742805"/>
                  <a:gd name="connsiteY2" fmla="*/ 2443657 h 5234152"/>
                  <a:gd name="connsiteX3" fmla="*/ 1866709 w 3742805"/>
                  <a:gd name="connsiteY3" fmla="*/ 4835213 h 5234152"/>
                  <a:gd name="connsiteX4" fmla="*/ 3582585 w 3742805"/>
                  <a:gd name="connsiteY4" fmla="*/ 2443657 h 5234152"/>
                  <a:gd name="connsiteX5" fmla="*/ 3485566 w 3742805"/>
                  <a:gd name="connsiteY5" fmla="*/ 1648910 h 5234152"/>
                  <a:gd name="connsiteX6" fmla="*/ 3436205 w 3742805"/>
                  <a:gd name="connsiteY6" fmla="*/ 1483366 h 5234152"/>
                  <a:gd name="connsiteX7" fmla="*/ 3468430 w 3742805"/>
                  <a:gd name="connsiteY7" fmla="*/ 1603524 h 5234152"/>
                  <a:gd name="connsiteX8" fmla="*/ 3543609 w 3742805"/>
                  <a:gd name="connsiteY8" fmla="*/ 2282171 h 5234152"/>
                  <a:gd name="connsiteX9" fmla="*/ 1871402 w 3742805"/>
                  <a:gd name="connsiteY9" fmla="*/ 4564341 h 5234152"/>
                  <a:gd name="connsiteX10" fmla="*/ 199196 w 3742805"/>
                  <a:gd name="connsiteY10" fmla="*/ 2282171 h 5234152"/>
                  <a:gd name="connsiteX11" fmla="*/ 330606 w 3742805"/>
                  <a:gd name="connsiteY11" fmla="*/ 1393848 h 5234152"/>
                  <a:gd name="connsiteX12" fmla="*/ 3148255 w 3742805"/>
                  <a:gd name="connsiteY12" fmla="*/ 781462 h 5234152"/>
                  <a:gd name="connsiteX13" fmla="*/ 3240183 w 3742805"/>
                  <a:gd name="connsiteY13" fmla="*/ 929214 h 5234152"/>
                  <a:gd name="connsiteX14" fmla="*/ 3616681 w 3742805"/>
                  <a:gd name="connsiteY14" fmla="*/ 2443657 h 5234152"/>
                  <a:gd name="connsiteX15" fmla="*/ 1866709 w 3742805"/>
                  <a:gd name="connsiteY15" fmla="*/ 4887311 h 5234152"/>
                  <a:gd name="connsiteX16" fmla="*/ 116737 w 3742805"/>
                  <a:gd name="connsiteY16" fmla="*/ 2443657 h 5234152"/>
                  <a:gd name="connsiteX17" fmla="*/ 398146 w 3742805"/>
                  <a:gd name="connsiteY17" fmla="*/ 1114184 h 5234152"/>
                  <a:gd name="connsiteX18" fmla="*/ 486367 w 3742805"/>
                  <a:gd name="connsiteY18" fmla="*/ 942573 h 5234152"/>
                  <a:gd name="connsiteX19" fmla="*/ 427829 w 3742805"/>
                  <a:gd name="connsiteY19" fmla="*/ 1035777 h 5234152"/>
                  <a:gd name="connsiteX20" fmla="*/ 36461 w 3742805"/>
                  <a:gd name="connsiteY20" fmla="*/ 2617077 h 5234152"/>
                  <a:gd name="connsiteX21" fmla="*/ 1871402 w 3742805"/>
                  <a:gd name="connsiteY21" fmla="*/ 5178356 h 5234152"/>
                  <a:gd name="connsiteX22" fmla="*/ 3706344 w 3742805"/>
                  <a:gd name="connsiteY22" fmla="*/ 2617077 h 5234152"/>
                  <a:gd name="connsiteX23" fmla="*/ 3184374 w 3742805"/>
                  <a:gd name="connsiteY23" fmla="*/ 827835 h 5234152"/>
                  <a:gd name="connsiteX24" fmla="*/ 3001338 w 3742805"/>
                  <a:gd name="connsiteY24" fmla="*/ 667513 h 5234152"/>
                  <a:gd name="connsiteX25" fmla="*/ 3073337 w 3742805"/>
                  <a:gd name="connsiteY25" fmla="*/ 775468 h 5234152"/>
                  <a:gd name="connsiteX26" fmla="*/ 3430410 w 3742805"/>
                  <a:gd name="connsiteY26" fmla="*/ 2130944 h 5234152"/>
                  <a:gd name="connsiteX27" fmla="*/ 1866709 w 3742805"/>
                  <a:gd name="connsiteY27" fmla="*/ 4261885 h 5234152"/>
                  <a:gd name="connsiteX28" fmla="*/ 303008 w 3742805"/>
                  <a:gd name="connsiteY28" fmla="*/ 2130944 h 5234152"/>
                  <a:gd name="connsiteX29" fmla="*/ 570063 w 3742805"/>
                  <a:gd name="connsiteY29" fmla="*/ 939515 h 5234152"/>
                  <a:gd name="connsiteX30" fmla="*/ 638915 w 3742805"/>
                  <a:gd name="connsiteY30" fmla="*/ 814041 h 5234152"/>
                  <a:gd name="connsiteX31" fmla="*/ 519493 w 3742805"/>
                  <a:gd name="connsiteY31" fmla="*/ 1016737 h 5234152"/>
                  <a:gd name="connsiteX32" fmla="*/ 230992 w 3742805"/>
                  <a:gd name="connsiteY32" fmla="*/ 2282171 h 5234152"/>
                  <a:gd name="connsiteX33" fmla="*/ 1871402 w 3742805"/>
                  <a:gd name="connsiteY33" fmla="*/ 4515685 h 5234152"/>
                  <a:gd name="connsiteX34" fmla="*/ 3511813 w 3742805"/>
                  <a:gd name="connsiteY34" fmla="*/ 2282171 h 5234152"/>
                  <a:gd name="connsiteX35" fmla="*/ 3126185 w 3742805"/>
                  <a:gd name="connsiteY35" fmla="*/ 843432 h 5234152"/>
                  <a:gd name="connsiteX36" fmla="*/ 2837079 w 3742805"/>
                  <a:gd name="connsiteY36" fmla="*/ 563819 h 5234152"/>
                  <a:gd name="connsiteX37" fmla="*/ 2930509 w 3742805"/>
                  <a:gd name="connsiteY37" fmla="*/ 698570 h 5234152"/>
                  <a:gd name="connsiteX38" fmla="*/ 3225296 w 3742805"/>
                  <a:gd name="connsiteY38" fmla="*/ 1808868 h 5234152"/>
                  <a:gd name="connsiteX39" fmla="*/ 1889991 w 3742805"/>
                  <a:gd name="connsiteY39" fmla="*/ 3580284 h 5234152"/>
                  <a:gd name="connsiteX40" fmla="*/ 554685 w 3742805"/>
                  <a:gd name="connsiteY40" fmla="*/ 1808868 h 5234152"/>
                  <a:gd name="connsiteX41" fmla="*/ 733613 w 3742805"/>
                  <a:gd name="connsiteY41" fmla="*/ 922502 h 5234152"/>
                  <a:gd name="connsiteX42" fmla="*/ 819065 w 3742805"/>
                  <a:gd name="connsiteY42" fmla="*/ 752614 h 5234152"/>
                  <a:gd name="connsiteX43" fmla="*/ 793696 w 3742805"/>
                  <a:gd name="connsiteY43" fmla="*/ 790948 h 5234152"/>
                  <a:gd name="connsiteX44" fmla="*/ 494769 w 3742805"/>
                  <a:gd name="connsiteY44" fmla="*/ 1937239 h 5234152"/>
                  <a:gd name="connsiteX45" fmla="*/ 1896299 w 3742805"/>
                  <a:gd name="connsiteY45" fmla="*/ 3793920 h 5234152"/>
                  <a:gd name="connsiteX46" fmla="*/ 3297829 w 3742805"/>
                  <a:gd name="connsiteY46" fmla="*/ 1937239 h 5234152"/>
                  <a:gd name="connsiteX47" fmla="*/ 2933737 w 3742805"/>
                  <a:gd name="connsiteY47" fmla="*/ 688848 h 5234152"/>
                  <a:gd name="connsiteX48" fmla="*/ 2709343 w 3742805"/>
                  <a:gd name="connsiteY48" fmla="*/ 459106 h 5234152"/>
                  <a:gd name="connsiteX49" fmla="*/ 2716560 w 3742805"/>
                  <a:gd name="connsiteY49" fmla="*/ 467874 h 5234152"/>
                  <a:gd name="connsiteX50" fmla="*/ 3050858 w 3742805"/>
                  <a:gd name="connsiteY50" fmla="*/ 1552198 h 5234152"/>
                  <a:gd name="connsiteX51" fmla="*/ 1875661 w 3742805"/>
                  <a:gd name="connsiteY51" fmla="*/ 3104394 h 5234152"/>
                  <a:gd name="connsiteX52" fmla="*/ 700463 w 3742805"/>
                  <a:gd name="connsiteY52" fmla="*/ 1552198 h 5234152"/>
                  <a:gd name="connsiteX53" fmla="*/ 856164 w 3742805"/>
                  <a:gd name="connsiteY53" fmla="*/ 779581 h 5234152"/>
                  <a:gd name="connsiteX54" fmla="*/ 948999 w 3742805"/>
                  <a:gd name="connsiteY54" fmla="*/ 602638 h 5234152"/>
                  <a:gd name="connsiteX55" fmla="*/ 858932 w 3742805"/>
                  <a:gd name="connsiteY55" fmla="*/ 738536 h 5234152"/>
                  <a:gd name="connsiteX56" fmla="*/ 579402 w 3742805"/>
                  <a:gd name="connsiteY56" fmla="*/ 1808868 h 5234152"/>
                  <a:gd name="connsiteX57" fmla="*/ 1889990 w 3742805"/>
                  <a:gd name="connsiteY57" fmla="*/ 3542517 h 5234152"/>
                  <a:gd name="connsiteX58" fmla="*/ 3200579 w 3742805"/>
                  <a:gd name="connsiteY58" fmla="*/ 1808868 h 5234152"/>
                  <a:gd name="connsiteX59" fmla="*/ 2747673 w 3742805"/>
                  <a:gd name="connsiteY59" fmla="*/ 497975 h 5234152"/>
                  <a:gd name="connsiteX60" fmla="*/ 2660028 w 3742805"/>
                  <a:gd name="connsiteY60" fmla="*/ 441387 h 5234152"/>
                  <a:gd name="connsiteX61" fmla="*/ 2735244 w 3742805"/>
                  <a:gd name="connsiteY61" fmla="*/ 554538 h 5234152"/>
                  <a:gd name="connsiteX62" fmla="*/ 2969633 w 3742805"/>
                  <a:gd name="connsiteY62" fmla="*/ 1449342 h 5234152"/>
                  <a:gd name="connsiteX63" fmla="*/ 1870691 w 3742805"/>
                  <a:gd name="connsiteY63" fmla="*/ 2898682 h 5234152"/>
                  <a:gd name="connsiteX64" fmla="*/ 771749 w 3742805"/>
                  <a:gd name="connsiteY64" fmla="*/ 1449342 h 5234152"/>
                  <a:gd name="connsiteX65" fmla="*/ 917347 w 3742805"/>
                  <a:gd name="connsiteY65" fmla="*/ 727923 h 5234152"/>
                  <a:gd name="connsiteX66" fmla="*/ 1010390 w 3742805"/>
                  <a:gd name="connsiteY66" fmla="*/ 550844 h 5234152"/>
                  <a:gd name="connsiteX67" fmla="*/ 968130 w 3742805"/>
                  <a:gd name="connsiteY67" fmla="*/ 614323 h 5234152"/>
                  <a:gd name="connsiteX68" fmla="*/ 722089 w 3742805"/>
                  <a:gd name="connsiteY68" fmla="*/ 1552198 h 5234152"/>
                  <a:gd name="connsiteX69" fmla="*/ 1875661 w 3742805"/>
                  <a:gd name="connsiteY69" fmla="*/ 3071301 h 5234152"/>
                  <a:gd name="connsiteX70" fmla="*/ 3029232 w 3742805"/>
                  <a:gd name="connsiteY70" fmla="*/ 1552198 h 5234152"/>
                  <a:gd name="connsiteX71" fmla="*/ 2729556 w 3742805"/>
                  <a:gd name="connsiteY71" fmla="*/ 530787 h 5234152"/>
                  <a:gd name="connsiteX72" fmla="*/ 2624365 w 3742805"/>
                  <a:gd name="connsiteY72" fmla="*/ 397250 h 5234152"/>
                  <a:gd name="connsiteX73" fmla="*/ 2648007 w 3742805"/>
                  <a:gd name="connsiteY73" fmla="*/ 425930 h 5234152"/>
                  <a:gd name="connsiteX74" fmla="*/ 2630588 w 3742805"/>
                  <a:gd name="connsiteY74" fmla="*/ 403532 h 5234152"/>
                  <a:gd name="connsiteX75" fmla="*/ 2469285 w 3742805"/>
                  <a:gd name="connsiteY75" fmla="*/ 313443 h 5234152"/>
                  <a:gd name="connsiteX76" fmla="*/ 2516582 w 3742805"/>
                  <a:gd name="connsiteY76" fmla="*/ 376067 h 5234152"/>
                  <a:gd name="connsiteX77" fmla="*/ 2736486 w 3742805"/>
                  <a:gd name="connsiteY77" fmla="*/ 1147864 h 5234152"/>
                  <a:gd name="connsiteX78" fmla="*/ 1889991 w 3742805"/>
                  <a:gd name="connsiteY78" fmla="*/ 2295726 h 5234152"/>
                  <a:gd name="connsiteX79" fmla="*/ 1043496 w 3742805"/>
                  <a:gd name="connsiteY79" fmla="*/ 1147864 h 5234152"/>
                  <a:gd name="connsiteX80" fmla="*/ 1145663 w 3742805"/>
                  <a:gd name="connsiteY80" fmla="*/ 600724 h 5234152"/>
                  <a:gd name="connsiteX81" fmla="*/ 1193085 w 3742805"/>
                  <a:gd name="connsiteY81" fmla="*/ 497688 h 5234152"/>
                  <a:gd name="connsiteX82" fmla="*/ 1160617 w 3742805"/>
                  <a:gd name="connsiteY82" fmla="*/ 555152 h 5234152"/>
                  <a:gd name="connsiteX83" fmla="*/ 1008194 w 3742805"/>
                  <a:gd name="connsiteY83" fmla="*/ 1229324 h 5234152"/>
                  <a:gd name="connsiteX84" fmla="*/ 1896299 w 3742805"/>
                  <a:gd name="connsiteY84" fmla="*/ 2432438 h 5234152"/>
                  <a:gd name="connsiteX85" fmla="*/ 2784405 w 3742805"/>
                  <a:gd name="connsiteY85" fmla="*/ 1229324 h 5234152"/>
                  <a:gd name="connsiteX86" fmla="*/ 2509040 w 3742805"/>
                  <a:gd name="connsiteY86" fmla="*/ 358428 h 5234152"/>
                  <a:gd name="connsiteX87" fmla="*/ 2328985 w 3742805"/>
                  <a:gd name="connsiteY87" fmla="*/ 235519 h 5234152"/>
                  <a:gd name="connsiteX88" fmla="*/ 2367735 w 3742805"/>
                  <a:gd name="connsiteY88" fmla="*/ 277910 h 5234152"/>
                  <a:gd name="connsiteX89" fmla="*/ 2542174 w 3742805"/>
                  <a:gd name="connsiteY89" fmla="*/ 848259 h 5234152"/>
                  <a:gd name="connsiteX90" fmla="*/ 1870691 w 3742805"/>
                  <a:gd name="connsiteY90" fmla="*/ 1696517 h 5234152"/>
                  <a:gd name="connsiteX91" fmla="*/ 1199208 w 3742805"/>
                  <a:gd name="connsiteY91" fmla="*/ 848259 h 5234152"/>
                  <a:gd name="connsiteX92" fmla="*/ 1313887 w 3742805"/>
                  <a:gd name="connsiteY92" fmla="*/ 373990 h 5234152"/>
                  <a:gd name="connsiteX93" fmla="*/ 1359617 w 3742805"/>
                  <a:gd name="connsiteY93" fmla="*/ 303974 h 5234152"/>
                  <a:gd name="connsiteX94" fmla="*/ 1353496 w 3742805"/>
                  <a:gd name="connsiteY94" fmla="*/ 310655 h 5234152"/>
                  <a:gd name="connsiteX95" fmla="*/ 1170240 w 3742805"/>
                  <a:gd name="connsiteY95" fmla="*/ 908457 h 5234152"/>
                  <a:gd name="connsiteX96" fmla="*/ 1875660 w 3742805"/>
                  <a:gd name="connsiteY96" fmla="*/ 1797545 h 5234152"/>
                  <a:gd name="connsiteX97" fmla="*/ 2581080 w 3742805"/>
                  <a:gd name="connsiteY97" fmla="*/ 908457 h 5234152"/>
                  <a:gd name="connsiteX98" fmla="*/ 2397825 w 3742805"/>
                  <a:gd name="connsiteY98" fmla="*/ 310655 h 5234152"/>
                  <a:gd name="connsiteX99" fmla="*/ 1402512 w 3742805"/>
                  <a:gd name="connsiteY99" fmla="*/ 199772 h 5234152"/>
                  <a:gd name="connsiteX100" fmla="*/ 1402310 w 3742805"/>
                  <a:gd name="connsiteY100" fmla="*/ 199868 h 5234152"/>
                  <a:gd name="connsiteX101" fmla="*/ 1265286 w 3742805"/>
                  <a:gd name="connsiteY101" fmla="*/ 284462 h 5234152"/>
                  <a:gd name="connsiteX102" fmla="*/ 1214815 w 3742805"/>
                  <a:gd name="connsiteY102" fmla="*/ 325022 h 5234152"/>
                  <a:gd name="connsiteX103" fmla="*/ 1184525 w 3742805"/>
                  <a:gd name="connsiteY103" fmla="*/ 354805 h 5234152"/>
                  <a:gd name="connsiteX104" fmla="*/ 791972 w 3742805"/>
                  <a:gd name="connsiteY104" fmla="*/ 1449342 h 5234152"/>
                  <a:gd name="connsiteX105" fmla="*/ 1870691 w 3742805"/>
                  <a:gd name="connsiteY105" fmla="*/ 2867782 h 5234152"/>
                  <a:gd name="connsiteX106" fmla="*/ 2949410 w 3742805"/>
                  <a:gd name="connsiteY106" fmla="*/ 1449342 h 5234152"/>
                  <a:gd name="connsiteX107" fmla="*/ 2473813 w 3742805"/>
                  <a:gd name="connsiteY107" fmla="*/ 273149 h 5234152"/>
                  <a:gd name="connsiteX108" fmla="*/ 2427906 w 3742805"/>
                  <a:gd name="connsiteY108" fmla="*/ 236477 h 5234152"/>
                  <a:gd name="connsiteX109" fmla="*/ 2488708 w 3742805"/>
                  <a:gd name="connsiteY109" fmla="*/ 299774 h 5234152"/>
                  <a:gd name="connsiteX110" fmla="*/ 2801533 w 3742805"/>
                  <a:gd name="connsiteY110" fmla="*/ 1229324 h 5234152"/>
                  <a:gd name="connsiteX111" fmla="*/ 1896300 w 3742805"/>
                  <a:gd name="connsiteY111" fmla="*/ 2458648 h 5234152"/>
                  <a:gd name="connsiteX112" fmla="*/ 991066 w 3742805"/>
                  <a:gd name="connsiteY112" fmla="*/ 1229324 h 5234152"/>
                  <a:gd name="connsiteX113" fmla="*/ 1390175 w 3742805"/>
                  <a:gd name="connsiteY113" fmla="*/ 209949 h 5234152"/>
                  <a:gd name="connsiteX114" fmla="*/ 1329824 w 3742805"/>
                  <a:gd name="connsiteY114" fmla="*/ 178224 h 5234152"/>
                  <a:gd name="connsiteX115" fmla="*/ 1295546 w 3742805"/>
                  <a:gd name="connsiteY115" fmla="*/ 194796 h 5234152"/>
                  <a:gd name="connsiteX116" fmla="*/ 332741 w 3742805"/>
                  <a:gd name="connsiteY116" fmla="*/ 2130944 h 5234152"/>
                  <a:gd name="connsiteX117" fmla="*/ 1866709 w 3742805"/>
                  <a:gd name="connsiteY117" fmla="*/ 4216454 h 5234152"/>
                  <a:gd name="connsiteX118" fmla="*/ 3400677 w 3742805"/>
                  <a:gd name="connsiteY118" fmla="*/ 2130944 h 5234152"/>
                  <a:gd name="connsiteX119" fmla="*/ 2894705 w 3742805"/>
                  <a:gd name="connsiteY119" fmla="*/ 583011 h 5234152"/>
                  <a:gd name="connsiteX120" fmla="*/ 2894661 w 3742805"/>
                  <a:gd name="connsiteY120" fmla="*/ 582964 h 5234152"/>
                  <a:gd name="connsiteX121" fmla="*/ 3009019 w 3742805"/>
                  <a:gd name="connsiteY121" fmla="*/ 748145 h 5234152"/>
                  <a:gd name="connsiteX122" fmla="*/ 3324261 w 3742805"/>
                  <a:gd name="connsiteY122" fmla="*/ 1937239 h 5234152"/>
                  <a:gd name="connsiteX123" fmla="*/ 1896299 w 3742805"/>
                  <a:gd name="connsiteY123" fmla="*/ 3834368 h 5234152"/>
                  <a:gd name="connsiteX124" fmla="*/ 468337 w 3742805"/>
                  <a:gd name="connsiteY124" fmla="*/ 1937239 h 5234152"/>
                  <a:gd name="connsiteX125" fmla="*/ 1163224 w 3742805"/>
                  <a:gd name="connsiteY125" fmla="*/ 308851 h 5234152"/>
                  <a:gd name="connsiteX126" fmla="*/ 1205134 w 3742805"/>
                  <a:gd name="connsiteY126" fmla="*/ 278389 h 5234152"/>
                  <a:gd name="connsiteX127" fmla="*/ 1218597 w 3742805"/>
                  <a:gd name="connsiteY127" fmla="*/ 265092 h 5234152"/>
                  <a:gd name="connsiteX128" fmla="*/ 1315492 w 3742805"/>
                  <a:gd name="connsiteY128" fmla="*/ 187343 h 5234152"/>
                  <a:gd name="connsiteX129" fmla="*/ 2270646 w 3742805"/>
                  <a:gd name="connsiteY129" fmla="*/ 150156 h 5234152"/>
                  <a:gd name="connsiteX130" fmla="*/ 2277145 w 3742805"/>
                  <a:gd name="connsiteY130" fmla="*/ 155151 h 5234152"/>
                  <a:gd name="connsiteX131" fmla="*/ 2593738 w 3742805"/>
                  <a:gd name="connsiteY131" fmla="*/ 908457 h 5234152"/>
                  <a:gd name="connsiteX132" fmla="*/ 1875661 w 3742805"/>
                  <a:gd name="connsiteY132" fmla="*/ 1816914 h 5234152"/>
                  <a:gd name="connsiteX133" fmla="*/ 1157583 w 3742805"/>
                  <a:gd name="connsiteY133" fmla="*/ 908457 h 5234152"/>
                  <a:gd name="connsiteX134" fmla="*/ 1280220 w 3742805"/>
                  <a:gd name="connsiteY134" fmla="*/ 400531 h 5234152"/>
                  <a:gd name="connsiteX135" fmla="*/ 1343102 w 3742805"/>
                  <a:gd name="connsiteY135" fmla="*/ 304110 h 5234152"/>
                  <a:gd name="connsiteX136" fmla="*/ 1327002 w 3742805"/>
                  <a:gd name="connsiteY136" fmla="*/ 322000 h 5234152"/>
                  <a:gd name="connsiteX137" fmla="*/ 1059511 w 3742805"/>
                  <a:gd name="connsiteY137" fmla="*/ 1147864 h 5234152"/>
                  <a:gd name="connsiteX138" fmla="*/ 1889991 w 3742805"/>
                  <a:gd name="connsiteY138" fmla="*/ 2271253 h 5234152"/>
                  <a:gd name="connsiteX139" fmla="*/ 2720470 w 3742805"/>
                  <a:gd name="connsiteY139" fmla="*/ 1147864 h 5234152"/>
                  <a:gd name="connsiteX140" fmla="*/ 2285846 w 3742805"/>
                  <a:gd name="connsiteY140" fmla="*/ 160062 h 5234152"/>
                  <a:gd name="connsiteX141" fmla="*/ 1538511 w 3742805"/>
                  <a:gd name="connsiteY141" fmla="*/ 100160 h 5234152"/>
                  <a:gd name="connsiteX142" fmla="*/ 1528678 w 3742805"/>
                  <a:gd name="connsiteY142" fmla="*/ 104892 h 5234152"/>
                  <a:gd name="connsiteX143" fmla="*/ 1534109 w 3742805"/>
                  <a:gd name="connsiteY143" fmla="*/ 103040 h 5234152"/>
                  <a:gd name="connsiteX144" fmla="*/ 1896299 w 3742805"/>
                  <a:gd name="connsiteY144" fmla="*/ 80557 h 5234152"/>
                  <a:gd name="connsiteX145" fmla="*/ 1546035 w 3742805"/>
                  <a:gd name="connsiteY145" fmla="*/ 139010 h 5234152"/>
                  <a:gd name="connsiteX146" fmla="*/ 1512028 w 3742805"/>
                  <a:gd name="connsiteY146" fmla="*/ 152106 h 5234152"/>
                  <a:gd name="connsiteX147" fmla="*/ 1501876 w 3742805"/>
                  <a:gd name="connsiteY147" fmla="*/ 159868 h 5234152"/>
                  <a:gd name="connsiteX148" fmla="*/ 1211043 w 3742805"/>
                  <a:gd name="connsiteY148" fmla="*/ 848259 h 5234152"/>
                  <a:gd name="connsiteX149" fmla="*/ 1870690 w 3742805"/>
                  <a:gd name="connsiteY149" fmla="*/ 1678431 h 5234152"/>
                  <a:gd name="connsiteX150" fmla="*/ 2530338 w 3742805"/>
                  <a:gd name="connsiteY150" fmla="*/ 848259 h 5234152"/>
                  <a:gd name="connsiteX151" fmla="*/ 2239506 w 3742805"/>
                  <a:gd name="connsiteY151" fmla="*/ 159868 h 5234152"/>
                  <a:gd name="connsiteX152" fmla="*/ 2191654 w 3742805"/>
                  <a:gd name="connsiteY152" fmla="*/ 123281 h 5234152"/>
                  <a:gd name="connsiteX153" fmla="*/ 2057233 w 3742805"/>
                  <a:gd name="connsiteY153" fmla="*/ 92665 h 5234152"/>
                  <a:gd name="connsiteX154" fmla="*/ 1896299 w 3742805"/>
                  <a:gd name="connsiteY154" fmla="*/ 80557 h 5234152"/>
                  <a:gd name="connsiteX155" fmla="*/ 1896300 w 3742805"/>
                  <a:gd name="connsiteY155" fmla="*/ 0 h 5234152"/>
                  <a:gd name="connsiteX156" fmla="*/ 1921576 w 3742805"/>
                  <a:gd name="connsiteY156" fmla="*/ 1733 h 5234152"/>
                  <a:gd name="connsiteX157" fmla="*/ 1957454 w 3742805"/>
                  <a:gd name="connsiteY157" fmla="*/ 2971 h 5234152"/>
                  <a:gd name="connsiteX158" fmla="*/ 1958525 w 3742805"/>
                  <a:gd name="connsiteY158" fmla="*/ 3083 h 5234152"/>
                  <a:gd name="connsiteX159" fmla="*/ 1967705 w 3742805"/>
                  <a:gd name="connsiteY159" fmla="*/ 3407 h 5234152"/>
                  <a:gd name="connsiteX160" fmla="*/ 3742805 w 3742805"/>
                  <a:gd name="connsiteY160" fmla="*/ 2617077 h 5234152"/>
                  <a:gd name="connsiteX161" fmla="*/ 1871402 w 3742805"/>
                  <a:gd name="connsiteY161" fmla="*/ 5234152 h 5234152"/>
                  <a:gd name="connsiteX162" fmla="*/ 0 w 3742805"/>
                  <a:gd name="connsiteY162" fmla="*/ 2617077 h 5234152"/>
                  <a:gd name="connsiteX163" fmla="*/ 1592217 w 3742805"/>
                  <a:gd name="connsiteY163" fmla="*/ 28928 h 5234152"/>
                  <a:gd name="connsiteX164" fmla="*/ 1605332 w 3742805"/>
                  <a:gd name="connsiteY164" fmla="*/ 27098 h 5234152"/>
                  <a:gd name="connsiteX165" fmla="*/ 1605639 w 3742805"/>
                  <a:gd name="connsiteY165" fmla="*/ 27012 h 5234152"/>
                  <a:gd name="connsiteX166" fmla="*/ 1776656 w 3742805"/>
                  <a:gd name="connsiteY166" fmla="*/ 3182 h 5234152"/>
                  <a:gd name="connsiteX167" fmla="*/ 1785240 w 3742805"/>
                  <a:gd name="connsiteY167" fmla="*/ 2879 h 5234152"/>
                  <a:gd name="connsiteX168" fmla="*/ 1786241 w 3742805"/>
                  <a:gd name="connsiteY168" fmla="*/ 2775 h 5234152"/>
                  <a:gd name="connsiteX169" fmla="*/ 1866709 w 3742805"/>
                  <a:gd name="connsiteY169" fmla="*/ 3 h 5234152"/>
                  <a:gd name="connsiteX170" fmla="*/ 1869051 w 3742805"/>
                  <a:gd name="connsiteY170" fmla="*/ 84 h 5234152"/>
                  <a:gd name="connsiteX171" fmla="*/ 1869832 w 3742805"/>
                  <a:gd name="connsiteY171" fmla="*/ 57 h 5234152"/>
                  <a:gd name="connsiteX172" fmla="*/ 1870691 w 3742805"/>
                  <a:gd name="connsiteY172" fmla="*/ 2 h 5234152"/>
                  <a:gd name="connsiteX173" fmla="*/ 1870947 w 3742805"/>
                  <a:gd name="connsiteY173" fmla="*/ 18 h 5234152"/>
                  <a:gd name="connsiteX174" fmla="*/ 1871402 w 3742805"/>
                  <a:gd name="connsiteY174" fmla="*/ 2 h 5234152"/>
                  <a:gd name="connsiteX175" fmla="*/ 1874156 w 3742805"/>
                  <a:gd name="connsiteY175" fmla="*/ 97 h 5234152"/>
                  <a:gd name="connsiteX176" fmla="*/ 1875661 w 3742805"/>
                  <a:gd name="connsiteY176" fmla="*/ 1 h 5234152"/>
                  <a:gd name="connsiteX177" fmla="*/ 1880701 w 3742805"/>
                  <a:gd name="connsiteY177" fmla="*/ 323 h 5234152"/>
                  <a:gd name="connsiteX178" fmla="*/ 1883755 w 3742805"/>
                  <a:gd name="connsiteY178" fmla="*/ 428 h 5234152"/>
                  <a:gd name="connsiteX179" fmla="*/ 1889991 w 3742805"/>
                  <a:gd name="connsiteY179" fmla="*/ 1 h 5234152"/>
                  <a:gd name="connsiteX180" fmla="*/ 1893142 w 3742805"/>
                  <a:gd name="connsiteY180" fmla="*/ 217 h 5234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</a:cxnLst>
                <a:rect l="l" t="t" r="r" b="b"/>
                <a:pathLst>
                  <a:path w="3742805" h="5234152">
                    <a:moveTo>
                      <a:pt x="375988" y="1265279"/>
                    </a:moveTo>
                    <a:lnTo>
                      <a:pt x="320037" y="1406819"/>
                    </a:lnTo>
                    <a:cubicBezTo>
                      <a:pt x="211601" y="1720478"/>
                      <a:pt x="150833" y="2072177"/>
                      <a:pt x="150833" y="2443657"/>
                    </a:cubicBezTo>
                    <a:cubicBezTo>
                      <a:pt x="150833" y="3764477"/>
                      <a:pt x="919056" y="4835213"/>
                      <a:pt x="1866709" y="4835213"/>
                    </a:cubicBezTo>
                    <a:cubicBezTo>
                      <a:pt x="2814362" y="4835213"/>
                      <a:pt x="3582585" y="3764477"/>
                      <a:pt x="3582585" y="2443657"/>
                    </a:cubicBezTo>
                    <a:cubicBezTo>
                      <a:pt x="3582585" y="2165047"/>
                      <a:pt x="3548403" y="1897564"/>
                      <a:pt x="3485566" y="1648910"/>
                    </a:cubicBezTo>
                    <a:lnTo>
                      <a:pt x="3436205" y="1483366"/>
                    </a:lnTo>
                    <a:lnTo>
                      <a:pt x="3468430" y="1603524"/>
                    </a:lnTo>
                    <a:cubicBezTo>
                      <a:pt x="3517288" y="1817909"/>
                      <a:pt x="3543609" y="2045845"/>
                      <a:pt x="3543609" y="2282171"/>
                    </a:cubicBezTo>
                    <a:cubicBezTo>
                      <a:pt x="3543609" y="3542579"/>
                      <a:pt x="2794937" y="4564341"/>
                      <a:pt x="1871402" y="4564341"/>
                    </a:cubicBezTo>
                    <a:cubicBezTo>
                      <a:pt x="947868" y="4564341"/>
                      <a:pt x="199196" y="3542579"/>
                      <a:pt x="199196" y="2282171"/>
                    </a:cubicBezTo>
                    <a:cubicBezTo>
                      <a:pt x="199196" y="1967070"/>
                      <a:pt x="245988" y="1666883"/>
                      <a:pt x="330606" y="1393848"/>
                    </a:cubicBezTo>
                    <a:close/>
                    <a:moveTo>
                      <a:pt x="3148255" y="781462"/>
                    </a:moveTo>
                    <a:lnTo>
                      <a:pt x="3240183" y="929214"/>
                    </a:lnTo>
                    <a:cubicBezTo>
                      <a:pt x="3475943" y="1345568"/>
                      <a:pt x="3616681" y="1871662"/>
                      <a:pt x="3616681" y="2443657"/>
                    </a:cubicBezTo>
                    <a:cubicBezTo>
                      <a:pt x="3616681" y="3793250"/>
                      <a:pt x="2833192" y="4887311"/>
                      <a:pt x="1866709" y="4887311"/>
                    </a:cubicBezTo>
                    <a:cubicBezTo>
                      <a:pt x="900226" y="4887311"/>
                      <a:pt x="116737" y="3793250"/>
                      <a:pt x="116737" y="2443657"/>
                    </a:cubicBezTo>
                    <a:cubicBezTo>
                      <a:pt x="116737" y="1953375"/>
                      <a:pt x="220137" y="1496817"/>
                      <a:pt x="398146" y="1114184"/>
                    </a:cubicBezTo>
                    <a:lnTo>
                      <a:pt x="486367" y="942573"/>
                    </a:lnTo>
                    <a:lnTo>
                      <a:pt x="427829" y="1035777"/>
                    </a:lnTo>
                    <a:cubicBezTo>
                      <a:pt x="182677" y="1471214"/>
                      <a:pt x="36461" y="2020312"/>
                      <a:pt x="36461" y="2617077"/>
                    </a:cubicBezTo>
                    <a:cubicBezTo>
                      <a:pt x="36461" y="4031632"/>
                      <a:pt x="857992" y="5178356"/>
                      <a:pt x="1871402" y="5178356"/>
                    </a:cubicBezTo>
                    <a:cubicBezTo>
                      <a:pt x="2884813" y="5178356"/>
                      <a:pt x="3706344" y="4031632"/>
                      <a:pt x="3706344" y="2617077"/>
                    </a:cubicBezTo>
                    <a:cubicBezTo>
                      <a:pt x="3706344" y="1920851"/>
                      <a:pt x="3507329" y="1289506"/>
                      <a:pt x="3184374" y="827835"/>
                    </a:cubicBezTo>
                    <a:close/>
                    <a:moveTo>
                      <a:pt x="3001338" y="667513"/>
                    </a:moveTo>
                    <a:lnTo>
                      <a:pt x="3073337" y="775468"/>
                    </a:lnTo>
                    <a:cubicBezTo>
                      <a:pt x="3296408" y="1143820"/>
                      <a:pt x="3430410" y="1616057"/>
                      <a:pt x="3430410" y="2130944"/>
                    </a:cubicBezTo>
                    <a:cubicBezTo>
                      <a:pt x="3430410" y="3307830"/>
                      <a:pt x="2730317" y="4261885"/>
                      <a:pt x="1866709" y="4261885"/>
                    </a:cubicBezTo>
                    <a:cubicBezTo>
                      <a:pt x="1003101" y="4261885"/>
                      <a:pt x="303008" y="3307830"/>
                      <a:pt x="303008" y="2130944"/>
                    </a:cubicBezTo>
                    <a:cubicBezTo>
                      <a:pt x="303008" y="1689612"/>
                      <a:pt x="401458" y="1279615"/>
                      <a:pt x="570063" y="939515"/>
                    </a:cubicBezTo>
                    <a:lnTo>
                      <a:pt x="638915" y="814041"/>
                    </a:lnTo>
                    <a:lnTo>
                      <a:pt x="519493" y="1016737"/>
                    </a:lnTo>
                    <a:cubicBezTo>
                      <a:pt x="337525" y="1376443"/>
                      <a:pt x="230992" y="1812368"/>
                      <a:pt x="230992" y="2282171"/>
                    </a:cubicBezTo>
                    <a:cubicBezTo>
                      <a:pt x="230992" y="3515707"/>
                      <a:pt x="965429" y="4515685"/>
                      <a:pt x="1871402" y="4515685"/>
                    </a:cubicBezTo>
                    <a:cubicBezTo>
                      <a:pt x="2777376" y="4515685"/>
                      <a:pt x="3511813" y="3515707"/>
                      <a:pt x="3511813" y="2282171"/>
                    </a:cubicBezTo>
                    <a:cubicBezTo>
                      <a:pt x="3511813" y="1734068"/>
                      <a:pt x="3366810" y="1232076"/>
                      <a:pt x="3126185" y="843432"/>
                    </a:cubicBezTo>
                    <a:close/>
                    <a:moveTo>
                      <a:pt x="2837079" y="563819"/>
                    </a:moveTo>
                    <a:lnTo>
                      <a:pt x="2930509" y="698570"/>
                    </a:lnTo>
                    <a:cubicBezTo>
                      <a:pt x="3114916" y="1002320"/>
                      <a:pt x="3225296" y="1388494"/>
                      <a:pt x="3225296" y="1808868"/>
                    </a:cubicBezTo>
                    <a:cubicBezTo>
                      <a:pt x="3225296" y="2787194"/>
                      <a:pt x="2627459" y="3580284"/>
                      <a:pt x="1889991" y="3580284"/>
                    </a:cubicBezTo>
                    <a:cubicBezTo>
                      <a:pt x="1152522" y="3580284"/>
                      <a:pt x="554685" y="2787194"/>
                      <a:pt x="554685" y="1808868"/>
                    </a:cubicBezTo>
                    <a:cubicBezTo>
                      <a:pt x="554685" y="1485944"/>
                      <a:pt x="619821" y="1183202"/>
                      <a:pt x="733613" y="922502"/>
                    </a:cubicBezTo>
                    <a:lnTo>
                      <a:pt x="819065" y="752614"/>
                    </a:lnTo>
                    <a:lnTo>
                      <a:pt x="793696" y="790948"/>
                    </a:lnTo>
                    <a:cubicBezTo>
                      <a:pt x="606448" y="1106598"/>
                      <a:pt x="494769" y="1504641"/>
                      <a:pt x="494769" y="1937239"/>
                    </a:cubicBezTo>
                    <a:cubicBezTo>
                      <a:pt x="494769" y="2962656"/>
                      <a:pt x="1122255" y="3793920"/>
                      <a:pt x="1896299" y="3793920"/>
                    </a:cubicBezTo>
                    <a:cubicBezTo>
                      <a:pt x="2670343" y="3793920"/>
                      <a:pt x="3297829" y="2962656"/>
                      <a:pt x="3297829" y="1937239"/>
                    </a:cubicBezTo>
                    <a:cubicBezTo>
                      <a:pt x="3297829" y="1456574"/>
                      <a:pt x="3159954" y="1018571"/>
                      <a:pt x="2933737" y="688848"/>
                    </a:cubicBezTo>
                    <a:close/>
                    <a:moveTo>
                      <a:pt x="2709343" y="459106"/>
                    </a:moveTo>
                    <a:lnTo>
                      <a:pt x="2716560" y="467874"/>
                    </a:lnTo>
                    <a:cubicBezTo>
                      <a:pt x="2923398" y="747658"/>
                      <a:pt x="3050858" y="1130268"/>
                      <a:pt x="3050858" y="1552198"/>
                    </a:cubicBezTo>
                    <a:cubicBezTo>
                      <a:pt x="3050858" y="2409453"/>
                      <a:pt x="2524704" y="3104394"/>
                      <a:pt x="1875661" y="3104394"/>
                    </a:cubicBezTo>
                    <a:cubicBezTo>
                      <a:pt x="1226617" y="3104394"/>
                      <a:pt x="700463" y="2409453"/>
                      <a:pt x="700463" y="1552198"/>
                    </a:cubicBezTo>
                    <a:cubicBezTo>
                      <a:pt x="700463" y="1270911"/>
                      <a:pt x="757112" y="1007100"/>
                      <a:pt x="856164" y="779581"/>
                    </a:cubicBezTo>
                    <a:lnTo>
                      <a:pt x="948999" y="602638"/>
                    </a:lnTo>
                    <a:lnTo>
                      <a:pt x="858932" y="738536"/>
                    </a:lnTo>
                    <a:cubicBezTo>
                      <a:pt x="683834" y="1033270"/>
                      <a:pt x="579402" y="1404937"/>
                      <a:pt x="579402" y="1808868"/>
                    </a:cubicBezTo>
                    <a:cubicBezTo>
                      <a:pt x="579402" y="2766336"/>
                      <a:pt x="1166172" y="3542517"/>
                      <a:pt x="1889990" y="3542517"/>
                    </a:cubicBezTo>
                    <a:cubicBezTo>
                      <a:pt x="2613808" y="3542517"/>
                      <a:pt x="3200579" y="2766336"/>
                      <a:pt x="3200579" y="1808868"/>
                    </a:cubicBezTo>
                    <a:cubicBezTo>
                      <a:pt x="3200579" y="1285253"/>
                      <a:pt x="3025092" y="815856"/>
                      <a:pt x="2747673" y="497975"/>
                    </a:cubicBezTo>
                    <a:close/>
                    <a:moveTo>
                      <a:pt x="2660028" y="441387"/>
                    </a:moveTo>
                    <a:lnTo>
                      <a:pt x="2735244" y="554538"/>
                    </a:lnTo>
                    <a:cubicBezTo>
                      <a:pt x="2882065" y="800938"/>
                      <a:pt x="2969633" y="1111653"/>
                      <a:pt x="2969633" y="1449342"/>
                    </a:cubicBezTo>
                    <a:cubicBezTo>
                      <a:pt x="2969633" y="2249791"/>
                      <a:pt x="2477620" y="2898682"/>
                      <a:pt x="1870691" y="2898682"/>
                    </a:cubicBezTo>
                    <a:cubicBezTo>
                      <a:pt x="1263762" y="2898682"/>
                      <a:pt x="771749" y="2249791"/>
                      <a:pt x="771749" y="1449342"/>
                    </a:cubicBezTo>
                    <a:cubicBezTo>
                      <a:pt x="771749" y="1186695"/>
                      <a:pt x="824722" y="940366"/>
                      <a:pt x="917347" y="727923"/>
                    </a:cubicBezTo>
                    <a:lnTo>
                      <a:pt x="1010390" y="550844"/>
                    </a:lnTo>
                    <a:lnTo>
                      <a:pt x="968130" y="614323"/>
                    </a:lnTo>
                    <a:cubicBezTo>
                      <a:pt x="814010" y="872582"/>
                      <a:pt x="722089" y="1198254"/>
                      <a:pt x="722089" y="1552198"/>
                    </a:cubicBezTo>
                    <a:cubicBezTo>
                      <a:pt x="722089" y="2391176"/>
                      <a:pt x="1238561" y="3071301"/>
                      <a:pt x="1875661" y="3071301"/>
                    </a:cubicBezTo>
                    <a:cubicBezTo>
                      <a:pt x="2512761" y="3071301"/>
                      <a:pt x="3029232" y="2391176"/>
                      <a:pt x="3029232" y="1552198"/>
                    </a:cubicBezTo>
                    <a:cubicBezTo>
                      <a:pt x="3029232" y="1158927"/>
                      <a:pt x="2915750" y="800560"/>
                      <a:pt x="2729556" y="530787"/>
                    </a:cubicBezTo>
                    <a:close/>
                    <a:moveTo>
                      <a:pt x="2624365" y="397250"/>
                    </a:moveTo>
                    <a:lnTo>
                      <a:pt x="2648007" y="425930"/>
                    </a:lnTo>
                    <a:lnTo>
                      <a:pt x="2630588" y="403532"/>
                    </a:lnTo>
                    <a:close/>
                    <a:moveTo>
                      <a:pt x="2469285" y="313443"/>
                    </a:moveTo>
                    <a:lnTo>
                      <a:pt x="2516582" y="376067"/>
                    </a:lnTo>
                    <a:cubicBezTo>
                      <a:pt x="2653213" y="579913"/>
                      <a:pt x="2736486" y="850701"/>
                      <a:pt x="2736486" y="1147864"/>
                    </a:cubicBezTo>
                    <a:cubicBezTo>
                      <a:pt x="2736486" y="1781811"/>
                      <a:pt x="2357497" y="2295726"/>
                      <a:pt x="1889991" y="2295726"/>
                    </a:cubicBezTo>
                    <a:cubicBezTo>
                      <a:pt x="1422485" y="2295726"/>
                      <a:pt x="1043496" y="1781811"/>
                      <a:pt x="1043496" y="1147864"/>
                    </a:cubicBezTo>
                    <a:cubicBezTo>
                      <a:pt x="1043496" y="949755"/>
                      <a:pt x="1080506" y="763369"/>
                      <a:pt x="1145663" y="600724"/>
                    </a:cubicBezTo>
                    <a:lnTo>
                      <a:pt x="1193085" y="497688"/>
                    </a:lnTo>
                    <a:lnTo>
                      <a:pt x="1160617" y="555152"/>
                    </a:lnTo>
                    <a:cubicBezTo>
                      <a:pt x="1064401" y="747464"/>
                      <a:pt x="1008194" y="979502"/>
                      <a:pt x="1008194" y="1229324"/>
                    </a:cubicBezTo>
                    <a:cubicBezTo>
                      <a:pt x="1008194" y="1893786"/>
                      <a:pt x="1405812" y="2432438"/>
                      <a:pt x="1896299" y="2432438"/>
                    </a:cubicBezTo>
                    <a:cubicBezTo>
                      <a:pt x="2386787" y="2432438"/>
                      <a:pt x="2784405" y="1893786"/>
                      <a:pt x="2784405" y="1229324"/>
                    </a:cubicBezTo>
                    <a:cubicBezTo>
                      <a:pt x="2784405" y="886711"/>
                      <a:pt x="2678691" y="577547"/>
                      <a:pt x="2509040" y="358428"/>
                    </a:cubicBezTo>
                    <a:close/>
                    <a:moveTo>
                      <a:pt x="2328985" y="235519"/>
                    </a:moveTo>
                    <a:lnTo>
                      <a:pt x="2367735" y="277910"/>
                    </a:lnTo>
                    <a:cubicBezTo>
                      <a:pt x="2476117" y="428550"/>
                      <a:pt x="2542174" y="628659"/>
                      <a:pt x="2542174" y="848259"/>
                    </a:cubicBezTo>
                    <a:cubicBezTo>
                      <a:pt x="2542174" y="1316739"/>
                      <a:pt x="2241541" y="1696517"/>
                      <a:pt x="1870691" y="1696517"/>
                    </a:cubicBezTo>
                    <a:cubicBezTo>
                      <a:pt x="1499841" y="1696517"/>
                      <a:pt x="1199208" y="1316739"/>
                      <a:pt x="1199208" y="848259"/>
                    </a:cubicBezTo>
                    <a:cubicBezTo>
                      <a:pt x="1199208" y="672579"/>
                      <a:pt x="1241484" y="509373"/>
                      <a:pt x="1313887" y="373990"/>
                    </a:cubicBezTo>
                    <a:lnTo>
                      <a:pt x="1359617" y="303974"/>
                    </a:lnTo>
                    <a:lnTo>
                      <a:pt x="1353496" y="310655"/>
                    </a:lnTo>
                    <a:cubicBezTo>
                      <a:pt x="1239636" y="468545"/>
                      <a:pt x="1170240" y="678287"/>
                      <a:pt x="1170240" y="908457"/>
                    </a:cubicBezTo>
                    <a:cubicBezTo>
                      <a:pt x="1170240" y="1399487"/>
                      <a:pt x="1486067" y="1797545"/>
                      <a:pt x="1875660" y="1797545"/>
                    </a:cubicBezTo>
                    <a:cubicBezTo>
                      <a:pt x="2265253" y="1797545"/>
                      <a:pt x="2581080" y="1399487"/>
                      <a:pt x="2581080" y="908457"/>
                    </a:cubicBezTo>
                    <a:cubicBezTo>
                      <a:pt x="2581080" y="678287"/>
                      <a:pt x="2511685" y="468545"/>
                      <a:pt x="2397825" y="310655"/>
                    </a:cubicBezTo>
                    <a:close/>
                    <a:moveTo>
                      <a:pt x="1402512" y="199772"/>
                    </a:moveTo>
                    <a:lnTo>
                      <a:pt x="1402310" y="199868"/>
                    </a:lnTo>
                    <a:lnTo>
                      <a:pt x="1265286" y="284462"/>
                    </a:lnTo>
                    <a:lnTo>
                      <a:pt x="1214815" y="325022"/>
                    </a:lnTo>
                    <a:lnTo>
                      <a:pt x="1184525" y="354805"/>
                    </a:lnTo>
                    <a:cubicBezTo>
                      <a:pt x="944783" y="614967"/>
                      <a:pt x="791972" y="1008689"/>
                      <a:pt x="791972" y="1449342"/>
                    </a:cubicBezTo>
                    <a:cubicBezTo>
                      <a:pt x="791972" y="2232725"/>
                      <a:pt x="1274931" y="2867782"/>
                      <a:pt x="1870691" y="2867782"/>
                    </a:cubicBezTo>
                    <a:cubicBezTo>
                      <a:pt x="2466451" y="2867782"/>
                      <a:pt x="2949410" y="2232725"/>
                      <a:pt x="2949410" y="1449342"/>
                    </a:cubicBezTo>
                    <a:cubicBezTo>
                      <a:pt x="2949410" y="959728"/>
                      <a:pt x="2760755" y="528054"/>
                      <a:pt x="2473813" y="273149"/>
                    </a:cubicBezTo>
                    <a:lnTo>
                      <a:pt x="2427906" y="236477"/>
                    </a:lnTo>
                    <a:lnTo>
                      <a:pt x="2488708" y="299774"/>
                    </a:lnTo>
                    <a:cubicBezTo>
                      <a:pt x="2680324" y="525183"/>
                      <a:pt x="2801533" y="858030"/>
                      <a:pt x="2801533" y="1229324"/>
                    </a:cubicBezTo>
                    <a:cubicBezTo>
                      <a:pt x="2801533" y="1908261"/>
                      <a:pt x="2396246" y="2458648"/>
                      <a:pt x="1896300" y="2458648"/>
                    </a:cubicBezTo>
                    <a:cubicBezTo>
                      <a:pt x="1396353" y="2458648"/>
                      <a:pt x="991066" y="1908261"/>
                      <a:pt x="991066" y="1229324"/>
                    </a:cubicBezTo>
                    <a:cubicBezTo>
                      <a:pt x="991066" y="804989"/>
                      <a:pt x="1149382" y="430868"/>
                      <a:pt x="1390175" y="209949"/>
                    </a:cubicBezTo>
                    <a:close/>
                    <a:moveTo>
                      <a:pt x="1329824" y="178224"/>
                    </a:moveTo>
                    <a:lnTo>
                      <a:pt x="1295546" y="194796"/>
                    </a:lnTo>
                    <a:cubicBezTo>
                      <a:pt x="731222" y="502790"/>
                      <a:pt x="332741" y="1253601"/>
                      <a:pt x="332741" y="2130944"/>
                    </a:cubicBezTo>
                    <a:cubicBezTo>
                      <a:pt x="332741" y="3282739"/>
                      <a:pt x="1019522" y="4216454"/>
                      <a:pt x="1866709" y="4216454"/>
                    </a:cubicBezTo>
                    <a:cubicBezTo>
                      <a:pt x="2713896" y="4216454"/>
                      <a:pt x="3400677" y="3282739"/>
                      <a:pt x="3400677" y="2130944"/>
                    </a:cubicBezTo>
                    <a:cubicBezTo>
                      <a:pt x="3400677" y="1516804"/>
                      <a:pt x="3205422" y="964664"/>
                      <a:pt x="2894705" y="583011"/>
                    </a:cubicBezTo>
                    <a:lnTo>
                      <a:pt x="2894661" y="582964"/>
                    </a:lnTo>
                    <a:lnTo>
                      <a:pt x="3009019" y="748145"/>
                    </a:lnTo>
                    <a:cubicBezTo>
                      <a:pt x="3206223" y="1073452"/>
                      <a:pt x="3324261" y="1487032"/>
                      <a:pt x="3324261" y="1937239"/>
                    </a:cubicBezTo>
                    <a:cubicBezTo>
                      <a:pt x="3324261" y="2984995"/>
                      <a:pt x="2684941" y="3834368"/>
                      <a:pt x="1896299" y="3834368"/>
                    </a:cubicBezTo>
                    <a:cubicBezTo>
                      <a:pt x="1107658" y="3834368"/>
                      <a:pt x="468337" y="2984995"/>
                      <a:pt x="468337" y="1937239"/>
                    </a:cubicBezTo>
                    <a:cubicBezTo>
                      <a:pt x="468337" y="1245556"/>
                      <a:pt x="746958" y="640330"/>
                      <a:pt x="1163224" y="308851"/>
                    </a:cubicBezTo>
                    <a:lnTo>
                      <a:pt x="1205134" y="278389"/>
                    </a:lnTo>
                    <a:lnTo>
                      <a:pt x="1218597" y="265092"/>
                    </a:lnTo>
                    <a:cubicBezTo>
                      <a:pt x="1249857" y="237198"/>
                      <a:pt x="1282188" y="211238"/>
                      <a:pt x="1315492" y="187343"/>
                    </a:cubicBezTo>
                    <a:close/>
                    <a:moveTo>
                      <a:pt x="2270646" y="150156"/>
                    </a:moveTo>
                    <a:lnTo>
                      <a:pt x="2277145" y="155151"/>
                    </a:lnTo>
                    <a:cubicBezTo>
                      <a:pt x="2468155" y="318407"/>
                      <a:pt x="2593738" y="594878"/>
                      <a:pt x="2593738" y="908457"/>
                    </a:cubicBezTo>
                    <a:cubicBezTo>
                      <a:pt x="2593738" y="1410184"/>
                      <a:pt x="2272244" y="1816914"/>
                      <a:pt x="1875661" y="1816914"/>
                    </a:cubicBezTo>
                    <a:cubicBezTo>
                      <a:pt x="1479077" y="1816914"/>
                      <a:pt x="1157583" y="1410184"/>
                      <a:pt x="1157583" y="908457"/>
                    </a:cubicBezTo>
                    <a:cubicBezTo>
                      <a:pt x="1157583" y="720310"/>
                      <a:pt x="1202794" y="545521"/>
                      <a:pt x="1280220" y="400531"/>
                    </a:cubicBezTo>
                    <a:lnTo>
                      <a:pt x="1343102" y="304110"/>
                    </a:lnTo>
                    <a:lnTo>
                      <a:pt x="1327002" y="322000"/>
                    </a:lnTo>
                    <a:cubicBezTo>
                      <a:pt x="1162528" y="527262"/>
                      <a:pt x="1059511" y="821289"/>
                      <a:pt x="1059511" y="1147864"/>
                    </a:cubicBezTo>
                    <a:cubicBezTo>
                      <a:pt x="1059511" y="1768295"/>
                      <a:pt x="1431330" y="2271253"/>
                      <a:pt x="1889991" y="2271253"/>
                    </a:cubicBezTo>
                    <a:cubicBezTo>
                      <a:pt x="2348651" y="2271253"/>
                      <a:pt x="2720470" y="1768295"/>
                      <a:pt x="2720470" y="1147864"/>
                    </a:cubicBezTo>
                    <a:cubicBezTo>
                      <a:pt x="2720470" y="721317"/>
                      <a:pt x="2544728" y="350295"/>
                      <a:pt x="2285846" y="160062"/>
                    </a:cubicBezTo>
                    <a:close/>
                    <a:moveTo>
                      <a:pt x="1538511" y="100160"/>
                    </a:moveTo>
                    <a:lnTo>
                      <a:pt x="1528678" y="104892"/>
                    </a:lnTo>
                    <a:lnTo>
                      <a:pt x="1534109" y="103040"/>
                    </a:lnTo>
                    <a:close/>
                    <a:moveTo>
                      <a:pt x="1896299" y="80557"/>
                    </a:moveTo>
                    <a:cubicBezTo>
                      <a:pt x="1775355" y="80557"/>
                      <a:pt x="1657989" y="100852"/>
                      <a:pt x="1546035" y="139010"/>
                    </a:cubicBezTo>
                    <a:lnTo>
                      <a:pt x="1512028" y="152106"/>
                    </a:lnTo>
                    <a:lnTo>
                      <a:pt x="1501876" y="159868"/>
                    </a:lnTo>
                    <a:cubicBezTo>
                      <a:pt x="1326408" y="309055"/>
                      <a:pt x="1211043" y="561702"/>
                      <a:pt x="1211043" y="848259"/>
                    </a:cubicBezTo>
                    <a:cubicBezTo>
                      <a:pt x="1211043" y="1306750"/>
                      <a:pt x="1506377" y="1678431"/>
                      <a:pt x="1870690" y="1678431"/>
                    </a:cubicBezTo>
                    <a:cubicBezTo>
                      <a:pt x="2235004" y="1678431"/>
                      <a:pt x="2530338" y="1306750"/>
                      <a:pt x="2530338" y="848259"/>
                    </a:cubicBezTo>
                    <a:cubicBezTo>
                      <a:pt x="2530338" y="561702"/>
                      <a:pt x="2414973" y="309055"/>
                      <a:pt x="2239506" y="159868"/>
                    </a:cubicBezTo>
                    <a:lnTo>
                      <a:pt x="2191654" y="123281"/>
                    </a:lnTo>
                    <a:lnTo>
                      <a:pt x="2057233" y="92665"/>
                    </a:lnTo>
                    <a:cubicBezTo>
                      <a:pt x="2004425" y="84667"/>
                      <a:pt x="1950724" y="80557"/>
                      <a:pt x="1896299" y="80557"/>
                    </a:cubicBezTo>
                    <a:close/>
                    <a:moveTo>
                      <a:pt x="1896300" y="0"/>
                    </a:moveTo>
                    <a:lnTo>
                      <a:pt x="1921576" y="1733"/>
                    </a:lnTo>
                    <a:lnTo>
                      <a:pt x="1957454" y="2971"/>
                    </a:lnTo>
                    <a:lnTo>
                      <a:pt x="1958525" y="3083"/>
                    </a:lnTo>
                    <a:lnTo>
                      <a:pt x="1967705" y="3407"/>
                    </a:lnTo>
                    <a:cubicBezTo>
                      <a:pt x="2956497" y="73501"/>
                      <a:pt x="3742805" y="1216875"/>
                      <a:pt x="3742805" y="2617077"/>
                    </a:cubicBezTo>
                    <a:cubicBezTo>
                      <a:pt x="3742805" y="4062447"/>
                      <a:pt x="2904950" y="5234152"/>
                      <a:pt x="1871402" y="5234152"/>
                    </a:cubicBezTo>
                    <a:cubicBezTo>
                      <a:pt x="837855" y="5234152"/>
                      <a:pt x="0" y="4062447"/>
                      <a:pt x="0" y="2617077"/>
                    </a:cubicBezTo>
                    <a:cubicBezTo>
                      <a:pt x="0" y="1304387"/>
                      <a:pt x="691091" y="217426"/>
                      <a:pt x="1592217" y="28928"/>
                    </a:cubicBezTo>
                    <a:lnTo>
                      <a:pt x="1605332" y="27098"/>
                    </a:lnTo>
                    <a:lnTo>
                      <a:pt x="1605639" y="27012"/>
                    </a:lnTo>
                    <a:cubicBezTo>
                      <a:pt x="1661816" y="15278"/>
                      <a:pt x="1718866" y="7273"/>
                      <a:pt x="1776656" y="3182"/>
                    </a:cubicBezTo>
                    <a:lnTo>
                      <a:pt x="1785240" y="2879"/>
                    </a:lnTo>
                    <a:lnTo>
                      <a:pt x="1786241" y="2775"/>
                    </a:lnTo>
                    <a:cubicBezTo>
                      <a:pt x="1812893" y="935"/>
                      <a:pt x="1839721" y="3"/>
                      <a:pt x="1866709" y="3"/>
                    </a:cubicBezTo>
                    <a:lnTo>
                      <a:pt x="1869051" y="84"/>
                    </a:lnTo>
                    <a:lnTo>
                      <a:pt x="1869832" y="57"/>
                    </a:lnTo>
                    <a:lnTo>
                      <a:pt x="1870691" y="2"/>
                    </a:lnTo>
                    <a:lnTo>
                      <a:pt x="1870947" y="18"/>
                    </a:lnTo>
                    <a:lnTo>
                      <a:pt x="1871402" y="2"/>
                    </a:lnTo>
                    <a:lnTo>
                      <a:pt x="1874156" y="97"/>
                    </a:lnTo>
                    <a:lnTo>
                      <a:pt x="1875661" y="1"/>
                    </a:lnTo>
                    <a:lnTo>
                      <a:pt x="1880701" y="323"/>
                    </a:lnTo>
                    <a:lnTo>
                      <a:pt x="1883755" y="428"/>
                    </a:lnTo>
                    <a:lnTo>
                      <a:pt x="1889991" y="1"/>
                    </a:lnTo>
                    <a:lnTo>
                      <a:pt x="1893142" y="217"/>
                    </a:lnTo>
                    <a:close/>
                  </a:path>
                </a:pathLst>
              </a:custGeom>
              <a:grpFill/>
              <a:ln w="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 sz="1350">
                  <a:solidFill>
                    <a:schemeClr val="tx1"/>
                  </a:solidFill>
                </a:endParaRPr>
              </a:p>
            </p:txBody>
          </p:sp>
          <p:sp>
            <p:nvSpPr>
              <p:cNvPr id="22" name="Forma libre 19"/>
              <p:cNvSpPr/>
              <p:nvPr/>
            </p:nvSpPr>
            <p:spPr>
              <a:xfrm>
                <a:off x="-756592" y="2574074"/>
                <a:ext cx="2699792" cy="1620589"/>
              </a:xfrm>
              <a:custGeom>
                <a:avLst/>
                <a:gdLst>
                  <a:gd name="connsiteX0" fmla="*/ 375988 w 3742805"/>
                  <a:gd name="connsiteY0" fmla="*/ 1265279 h 5234152"/>
                  <a:gd name="connsiteX1" fmla="*/ 320037 w 3742805"/>
                  <a:gd name="connsiteY1" fmla="*/ 1406819 h 5234152"/>
                  <a:gd name="connsiteX2" fmla="*/ 150833 w 3742805"/>
                  <a:gd name="connsiteY2" fmla="*/ 2443657 h 5234152"/>
                  <a:gd name="connsiteX3" fmla="*/ 1866709 w 3742805"/>
                  <a:gd name="connsiteY3" fmla="*/ 4835213 h 5234152"/>
                  <a:gd name="connsiteX4" fmla="*/ 3582585 w 3742805"/>
                  <a:gd name="connsiteY4" fmla="*/ 2443657 h 5234152"/>
                  <a:gd name="connsiteX5" fmla="*/ 3485566 w 3742805"/>
                  <a:gd name="connsiteY5" fmla="*/ 1648910 h 5234152"/>
                  <a:gd name="connsiteX6" fmla="*/ 3436205 w 3742805"/>
                  <a:gd name="connsiteY6" fmla="*/ 1483366 h 5234152"/>
                  <a:gd name="connsiteX7" fmla="*/ 3468430 w 3742805"/>
                  <a:gd name="connsiteY7" fmla="*/ 1603524 h 5234152"/>
                  <a:gd name="connsiteX8" fmla="*/ 3543609 w 3742805"/>
                  <a:gd name="connsiteY8" fmla="*/ 2282171 h 5234152"/>
                  <a:gd name="connsiteX9" fmla="*/ 1871402 w 3742805"/>
                  <a:gd name="connsiteY9" fmla="*/ 4564341 h 5234152"/>
                  <a:gd name="connsiteX10" fmla="*/ 199196 w 3742805"/>
                  <a:gd name="connsiteY10" fmla="*/ 2282171 h 5234152"/>
                  <a:gd name="connsiteX11" fmla="*/ 330606 w 3742805"/>
                  <a:gd name="connsiteY11" fmla="*/ 1393848 h 5234152"/>
                  <a:gd name="connsiteX12" fmla="*/ 3148255 w 3742805"/>
                  <a:gd name="connsiteY12" fmla="*/ 781462 h 5234152"/>
                  <a:gd name="connsiteX13" fmla="*/ 3240183 w 3742805"/>
                  <a:gd name="connsiteY13" fmla="*/ 929214 h 5234152"/>
                  <a:gd name="connsiteX14" fmla="*/ 3616681 w 3742805"/>
                  <a:gd name="connsiteY14" fmla="*/ 2443657 h 5234152"/>
                  <a:gd name="connsiteX15" fmla="*/ 1866709 w 3742805"/>
                  <a:gd name="connsiteY15" fmla="*/ 4887311 h 5234152"/>
                  <a:gd name="connsiteX16" fmla="*/ 116737 w 3742805"/>
                  <a:gd name="connsiteY16" fmla="*/ 2443657 h 5234152"/>
                  <a:gd name="connsiteX17" fmla="*/ 398146 w 3742805"/>
                  <a:gd name="connsiteY17" fmla="*/ 1114184 h 5234152"/>
                  <a:gd name="connsiteX18" fmla="*/ 486367 w 3742805"/>
                  <a:gd name="connsiteY18" fmla="*/ 942573 h 5234152"/>
                  <a:gd name="connsiteX19" fmla="*/ 427829 w 3742805"/>
                  <a:gd name="connsiteY19" fmla="*/ 1035777 h 5234152"/>
                  <a:gd name="connsiteX20" fmla="*/ 36461 w 3742805"/>
                  <a:gd name="connsiteY20" fmla="*/ 2617077 h 5234152"/>
                  <a:gd name="connsiteX21" fmla="*/ 1871402 w 3742805"/>
                  <a:gd name="connsiteY21" fmla="*/ 5178356 h 5234152"/>
                  <a:gd name="connsiteX22" fmla="*/ 3706344 w 3742805"/>
                  <a:gd name="connsiteY22" fmla="*/ 2617077 h 5234152"/>
                  <a:gd name="connsiteX23" fmla="*/ 3184374 w 3742805"/>
                  <a:gd name="connsiteY23" fmla="*/ 827835 h 5234152"/>
                  <a:gd name="connsiteX24" fmla="*/ 3001338 w 3742805"/>
                  <a:gd name="connsiteY24" fmla="*/ 667513 h 5234152"/>
                  <a:gd name="connsiteX25" fmla="*/ 3073337 w 3742805"/>
                  <a:gd name="connsiteY25" fmla="*/ 775468 h 5234152"/>
                  <a:gd name="connsiteX26" fmla="*/ 3430410 w 3742805"/>
                  <a:gd name="connsiteY26" fmla="*/ 2130944 h 5234152"/>
                  <a:gd name="connsiteX27" fmla="*/ 1866709 w 3742805"/>
                  <a:gd name="connsiteY27" fmla="*/ 4261885 h 5234152"/>
                  <a:gd name="connsiteX28" fmla="*/ 303008 w 3742805"/>
                  <a:gd name="connsiteY28" fmla="*/ 2130944 h 5234152"/>
                  <a:gd name="connsiteX29" fmla="*/ 570063 w 3742805"/>
                  <a:gd name="connsiteY29" fmla="*/ 939515 h 5234152"/>
                  <a:gd name="connsiteX30" fmla="*/ 638915 w 3742805"/>
                  <a:gd name="connsiteY30" fmla="*/ 814041 h 5234152"/>
                  <a:gd name="connsiteX31" fmla="*/ 519493 w 3742805"/>
                  <a:gd name="connsiteY31" fmla="*/ 1016737 h 5234152"/>
                  <a:gd name="connsiteX32" fmla="*/ 230992 w 3742805"/>
                  <a:gd name="connsiteY32" fmla="*/ 2282171 h 5234152"/>
                  <a:gd name="connsiteX33" fmla="*/ 1871402 w 3742805"/>
                  <a:gd name="connsiteY33" fmla="*/ 4515685 h 5234152"/>
                  <a:gd name="connsiteX34" fmla="*/ 3511813 w 3742805"/>
                  <a:gd name="connsiteY34" fmla="*/ 2282171 h 5234152"/>
                  <a:gd name="connsiteX35" fmla="*/ 3126185 w 3742805"/>
                  <a:gd name="connsiteY35" fmla="*/ 843432 h 5234152"/>
                  <a:gd name="connsiteX36" fmla="*/ 2837079 w 3742805"/>
                  <a:gd name="connsiteY36" fmla="*/ 563819 h 5234152"/>
                  <a:gd name="connsiteX37" fmla="*/ 2930509 w 3742805"/>
                  <a:gd name="connsiteY37" fmla="*/ 698570 h 5234152"/>
                  <a:gd name="connsiteX38" fmla="*/ 3225296 w 3742805"/>
                  <a:gd name="connsiteY38" fmla="*/ 1808868 h 5234152"/>
                  <a:gd name="connsiteX39" fmla="*/ 1889991 w 3742805"/>
                  <a:gd name="connsiteY39" fmla="*/ 3580284 h 5234152"/>
                  <a:gd name="connsiteX40" fmla="*/ 554685 w 3742805"/>
                  <a:gd name="connsiteY40" fmla="*/ 1808868 h 5234152"/>
                  <a:gd name="connsiteX41" fmla="*/ 733613 w 3742805"/>
                  <a:gd name="connsiteY41" fmla="*/ 922502 h 5234152"/>
                  <a:gd name="connsiteX42" fmla="*/ 819065 w 3742805"/>
                  <a:gd name="connsiteY42" fmla="*/ 752614 h 5234152"/>
                  <a:gd name="connsiteX43" fmla="*/ 793696 w 3742805"/>
                  <a:gd name="connsiteY43" fmla="*/ 790948 h 5234152"/>
                  <a:gd name="connsiteX44" fmla="*/ 494769 w 3742805"/>
                  <a:gd name="connsiteY44" fmla="*/ 1937239 h 5234152"/>
                  <a:gd name="connsiteX45" fmla="*/ 1896299 w 3742805"/>
                  <a:gd name="connsiteY45" fmla="*/ 3793920 h 5234152"/>
                  <a:gd name="connsiteX46" fmla="*/ 3297829 w 3742805"/>
                  <a:gd name="connsiteY46" fmla="*/ 1937239 h 5234152"/>
                  <a:gd name="connsiteX47" fmla="*/ 2933737 w 3742805"/>
                  <a:gd name="connsiteY47" fmla="*/ 688848 h 5234152"/>
                  <a:gd name="connsiteX48" fmla="*/ 2709343 w 3742805"/>
                  <a:gd name="connsiteY48" fmla="*/ 459106 h 5234152"/>
                  <a:gd name="connsiteX49" fmla="*/ 2716560 w 3742805"/>
                  <a:gd name="connsiteY49" fmla="*/ 467874 h 5234152"/>
                  <a:gd name="connsiteX50" fmla="*/ 3050858 w 3742805"/>
                  <a:gd name="connsiteY50" fmla="*/ 1552198 h 5234152"/>
                  <a:gd name="connsiteX51" fmla="*/ 1875661 w 3742805"/>
                  <a:gd name="connsiteY51" fmla="*/ 3104394 h 5234152"/>
                  <a:gd name="connsiteX52" fmla="*/ 700463 w 3742805"/>
                  <a:gd name="connsiteY52" fmla="*/ 1552198 h 5234152"/>
                  <a:gd name="connsiteX53" fmla="*/ 856164 w 3742805"/>
                  <a:gd name="connsiteY53" fmla="*/ 779581 h 5234152"/>
                  <a:gd name="connsiteX54" fmla="*/ 948999 w 3742805"/>
                  <a:gd name="connsiteY54" fmla="*/ 602638 h 5234152"/>
                  <a:gd name="connsiteX55" fmla="*/ 858932 w 3742805"/>
                  <a:gd name="connsiteY55" fmla="*/ 738536 h 5234152"/>
                  <a:gd name="connsiteX56" fmla="*/ 579402 w 3742805"/>
                  <a:gd name="connsiteY56" fmla="*/ 1808868 h 5234152"/>
                  <a:gd name="connsiteX57" fmla="*/ 1889990 w 3742805"/>
                  <a:gd name="connsiteY57" fmla="*/ 3542517 h 5234152"/>
                  <a:gd name="connsiteX58" fmla="*/ 3200579 w 3742805"/>
                  <a:gd name="connsiteY58" fmla="*/ 1808868 h 5234152"/>
                  <a:gd name="connsiteX59" fmla="*/ 2747673 w 3742805"/>
                  <a:gd name="connsiteY59" fmla="*/ 497975 h 5234152"/>
                  <a:gd name="connsiteX60" fmla="*/ 2660028 w 3742805"/>
                  <a:gd name="connsiteY60" fmla="*/ 441387 h 5234152"/>
                  <a:gd name="connsiteX61" fmla="*/ 2735244 w 3742805"/>
                  <a:gd name="connsiteY61" fmla="*/ 554538 h 5234152"/>
                  <a:gd name="connsiteX62" fmla="*/ 2969633 w 3742805"/>
                  <a:gd name="connsiteY62" fmla="*/ 1449342 h 5234152"/>
                  <a:gd name="connsiteX63" fmla="*/ 1870691 w 3742805"/>
                  <a:gd name="connsiteY63" fmla="*/ 2898682 h 5234152"/>
                  <a:gd name="connsiteX64" fmla="*/ 771749 w 3742805"/>
                  <a:gd name="connsiteY64" fmla="*/ 1449342 h 5234152"/>
                  <a:gd name="connsiteX65" fmla="*/ 917347 w 3742805"/>
                  <a:gd name="connsiteY65" fmla="*/ 727923 h 5234152"/>
                  <a:gd name="connsiteX66" fmla="*/ 1010390 w 3742805"/>
                  <a:gd name="connsiteY66" fmla="*/ 550844 h 5234152"/>
                  <a:gd name="connsiteX67" fmla="*/ 968130 w 3742805"/>
                  <a:gd name="connsiteY67" fmla="*/ 614323 h 5234152"/>
                  <a:gd name="connsiteX68" fmla="*/ 722089 w 3742805"/>
                  <a:gd name="connsiteY68" fmla="*/ 1552198 h 5234152"/>
                  <a:gd name="connsiteX69" fmla="*/ 1875661 w 3742805"/>
                  <a:gd name="connsiteY69" fmla="*/ 3071301 h 5234152"/>
                  <a:gd name="connsiteX70" fmla="*/ 3029232 w 3742805"/>
                  <a:gd name="connsiteY70" fmla="*/ 1552198 h 5234152"/>
                  <a:gd name="connsiteX71" fmla="*/ 2729556 w 3742805"/>
                  <a:gd name="connsiteY71" fmla="*/ 530787 h 5234152"/>
                  <a:gd name="connsiteX72" fmla="*/ 2624365 w 3742805"/>
                  <a:gd name="connsiteY72" fmla="*/ 397250 h 5234152"/>
                  <a:gd name="connsiteX73" fmla="*/ 2648007 w 3742805"/>
                  <a:gd name="connsiteY73" fmla="*/ 425930 h 5234152"/>
                  <a:gd name="connsiteX74" fmla="*/ 2630588 w 3742805"/>
                  <a:gd name="connsiteY74" fmla="*/ 403532 h 5234152"/>
                  <a:gd name="connsiteX75" fmla="*/ 2469285 w 3742805"/>
                  <a:gd name="connsiteY75" fmla="*/ 313443 h 5234152"/>
                  <a:gd name="connsiteX76" fmla="*/ 2516582 w 3742805"/>
                  <a:gd name="connsiteY76" fmla="*/ 376067 h 5234152"/>
                  <a:gd name="connsiteX77" fmla="*/ 2736486 w 3742805"/>
                  <a:gd name="connsiteY77" fmla="*/ 1147864 h 5234152"/>
                  <a:gd name="connsiteX78" fmla="*/ 1889991 w 3742805"/>
                  <a:gd name="connsiteY78" fmla="*/ 2295726 h 5234152"/>
                  <a:gd name="connsiteX79" fmla="*/ 1043496 w 3742805"/>
                  <a:gd name="connsiteY79" fmla="*/ 1147864 h 5234152"/>
                  <a:gd name="connsiteX80" fmla="*/ 1145663 w 3742805"/>
                  <a:gd name="connsiteY80" fmla="*/ 600724 h 5234152"/>
                  <a:gd name="connsiteX81" fmla="*/ 1193085 w 3742805"/>
                  <a:gd name="connsiteY81" fmla="*/ 497688 h 5234152"/>
                  <a:gd name="connsiteX82" fmla="*/ 1160617 w 3742805"/>
                  <a:gd name="connsiteY82" fmla="*/ 555152 h 5234152"/>
                  <a:gd name="connsiteX83" fmla="*/ 1008194 w 3742805"/>
                  <a:gd name="connsiteY83" fmla="*/ 1229324 h 5234152"/>
                  <a:gd name="connsiteX84" fmla="*/ 1896299 w 3742805"/>
                  <a:gd name="connsiteY84" fmla="*/ 2432438 h 5234152"/>
                  <a:gd name="connsiteX85" fmla="*/ 2784405 w 3742805"/>
                  <a:gd name="connsiteY85" fmla="*/ 1229324 h 5234152"/>
                  <a:gd name="connsiteX86" fmla="*/ 2509040 w 3742805"/>
                  <a:gd name="connsiteY86" fmla="*/ 358428 h 5234152"/>
                  <a:gd name="connsiteX87" fmla="*/ 2328985 w 3742805"/>
                  <a:gd name="connsiteY87" fmla="*/ 235519 h 5234152"/>
                  <a:gd name="connsiteX88" fmla="*/ 2367735 w 3742805"/>
                  <a:gd name="connsiteY88" fmla="*/ 277910 h 5234152"/>
                  <a:gd name="connsiteX89" fmla="*/ 2542174 w 3742805"/>
                  <a:gd name="connsiteY89" fmla="*/ 848259 h 5234152"/>
                  <a:gd name="connsiteX90" fmla="*/ 1870691 w 3742805"/>
                  <a:gd name="connsiteY90" fmla="*/ 1696517 h 5234152"/>
                  <a:gd name="connsiteX91" fmla="*/ 1199208 w 3742805"/>
                  <a:gd name="connsiteY91" fmla="*/ 848259 h 5234152"/>
                  <a:gd name="connsiteX92" fmla="*/ 1313887 w 3742805"/>
                  <a:gd name="connsiteY92" fmla="*/ 373990 h 5234152"/>
                  <a:gd name="connsiteX93" fmla="*/ 1359617 w 3742805"/>
                  <a:gd name="connsiteY93" fmla="*/ 303974 h 5234152"/>
                  <a:gd name="connsiteX94" fmla="*/ 1353496 w 3742805"/>
                  <a:gd name="connsiteY94" fmla="*/ 310655 h 5234152"/>
                  <a:gd name="connsiteX95" fmla="*/ 1170240 w 3742805"/>
                  <a:gd name="connsiteY95" fmla="*/ 908457 h 5234152"/>
                  <a:gd name="connsiteX96" fmla="*/ 1875660 w 3742805"/>
                  <a:gd name="connsiteY96" fmla="*/ 1797545 h 5234152"/>
                  <a:gd name="connsiteX97" fmla="*/ 2581080 w 3742805"/>
                  <a:gd name="connsiteY97" fmla="*/ 908457 h 5234152"/>
                  <a:gd name="connsiteX98" fmla="*/ 2397825 w 3742805"/>
                  <a:gd name="connsiteY98" fmla="*/ 310655 h 5234152"/>
                  <a:gd name="connsiteX99" fmla="*/ 1402512 w 3742805"/>
                  <a:gd name="connsiteY99" fmla="*/ 199772 h 5234152"/>
                  <a:gd name="connsiteX100" fmla="*/ 1402310 w 3742805"/>
                  <a:gd name="connsiteY100" fmla="*/ 199868 h 5234152"/>
                  <a:gd name="connsiteX101" fmla="*/ 1265286 w 3742805"/>
                  <a:gd name="connsiteY101" fmla="*/ 284462 h 5234152"/>
                  <a:gd name="connsiteX102" fmla="*/ 1214815 w 3742805"/>
                  <a:gd name="connsiteY102" fmla="*/ 325022 h 5234152"/>
                  <a:gd name="connsiteX103" fmla="*/ 1184525 w 3742805"/>
                  <a:gd name="connsiteY103" fmla="*/ 354805 h 5234152"/>
                  <a:gd name="connsiteX104" fmla="*/ 791972 w 3742805"/>
                  <a:gd name="connsiteY104" fmla="*/ 1449342 h 5234152"/>
                  <a:gd name="connsiteX105" fmla="*/ 1870691 w 3742805"/>
                  <a:gd name="connsiteY105" fmla="*/ 2867782 h 5234152"/>
                  <a:gd name="connsiteX106" fmla="*/ 2949410 w 3742805"/>
                  <a:gd name="connsiteY106" fmla="*/ 1449342 h 5234152"/>
                  <a:gd name="connsiteX107" fmla="*/ 2473813 w 3742805"/>
                  <a:gd name="connsiteY107" fmla="*/ 273149 h 5234152"/>
                  <a:gd name="connsiteX108" fmla="*/ 2427906 w 3742805"/>
                  <a:gd name="connsiteY108" fmla="*/ 236477 h 5234152"/>
                  <a:gd name="connsiteX109" fmla="*/ 2488708 w 3742805"/>
                  <a:gd name="connsiteY109" fmla="*/ 299774 h 5234152"/>
                  <a:gd name="connsiteX110" fmla="*/ 2801533 w 3742805"/>
                  <a:gd name="connsiteY110" fmla="*/ 1229324 h 5234152"/>
                  <a:gd name="connsiteX111" fmla="*/ 1896300 w 3742805"/>
                  <a:gd name="connsiteY111" fmla="*/ 2458648 h 5234152"/>
                  <a:gd name="connsiteX112" fmla="*/ 991066 w 3742805"/>
                  <a:gd name="connsiteY112" fmla="*/ 1229324 h 5234152"/>
                  <a:gd name="connsiteX113" fmla="*/ 1390175 w 3742805"/>
                  <a:gd name="connsiteY113" fmla="*/ 209949 h 5234152"/>
                  <a:gd name="connsiteX114" fmla="*/ 1329824 w 3742805"/>
                  <a:gd name="connsiteY114" fmla="*/ 178224 h 5234152"/>
                  <a:gd name="connsiteX115" fmla="*/ 1295546 w 3742805"/>
                  <a:gd name="connsiteY115" fmla="*/ 194796 h 5234152"/>
                  <a:gd name="connsiteX116" fmla="*/ 332741 w 3742805"/>
                  <a:gd name="connsiteY116" fmla="*/ 2130944 h 5234152"/>
                  <a:gd name="connsiteX117" fmla="*/ 1866709 w 3742805"/>
                  <a:gd name="connsiteY117" fmla="*/ 4216454 h 5234152"/>
                  <a:gd name="connsiteX118" fmla="*/ 3400677 w 3742805"/>
                  <a:gd name="connsiteY118" fmla="*/ 2130944 h 5234152"/>
                  <a:gd name="connsiteX119" fmla="*/ 2894705 w 3742805"/>
                  <a:gd name="connsiteY119" fmla="*/ 583011 h 5234152"/>
                  <a:gd name="connsiteX120" fmla="*/ 2894661 w 3742805"/>
                  <a:gd name="connsiteY120" fmla="*/ 582964 h 5234152"/>
                  <a:gd name="connsiteX121" fmla="*/ 3009019 w 3742805"/>
                  <a:gd name="connsiteY121" fmla="*/ 748145 h 5234152"/>
                  <a:gd name="connsiteX122" fmla="*/ 3324261 w 3742805"/>
                  <a:gd name="connsiteY122" fmla="*/ 1937239 h 5234152"/>
                  <a:gd name="connsiteX123" fmla="*/ 1896299 w 3742805"/>
                  <a:gd name="connsiteY123" fmla="*/ 3834368 h 5234152"/>
                  <a:gd name="connsiteX124" fmla="*/ 468337 w 3742805"/>
                  <a:gd name="connsiteY124" fmla="*/ 1937239 h 5234152"/>
                  <a:gd name="connsiteX125" fmla="*/ 1163224 w 3742805"/>
                  <a:gd name="connsiteY125" fmla="*/ 308851 h 5234152"/>
                  <a:gd name="connsiteX126" fmla="*/ 1205134 w 3742805"/>
                  <a:gd name="connsiteY126" fmla="*/ 278389 h 5234152"/>
                  <a:gd name="connsiteX127" fmla="*/ 1218597 w 3742805"/>
                  <a:gd name="connsiteY127" fmla="*/ 265092 h 5234152"/>
                  <a:gd name="connsiteX128" fmla="*/ 1315492 w 3742805"/>
                  <a:gd name="connsiteY128" fmla="*/ 187343 h 5234152"/>
                  <a:gd name="connsiteX129" fmla="*/ 2270646 w 3742805"/>
                  <a:gd name="connsiteY129" fmla="*/ 150156 h 5234152"/>
                  <a:gd name="connsiteX130" fmla="*/ 2277145 w 3742805"/>
                  <a:gd name="connsiteY130" fmla="*/ 155151 h 5234152"/>
                  <a:gd name="connsiteX131" fmla="*/ 2593738 w 3742805"/>
                  <a:gd name="connsiteY131" fmla="*/ 908457 h 5234152"/>
                  <a:gd name="connsiteX132" fmla="*/ 1875661 w 3742805"/>
                  <a:gd name="connsiteY132" fmla="*/ 1816914 h 5234152"/>
                  <a:gd name="connsiteX133" fmla="*/ 1157583 w 3742805"/>
                  <a:gd name="connsiteY133" fmla="*/ 908457 h 5234152"/>
                  <a:gd name="connsiteX134" fmla="*/ 1280220 w 3742805"/>
                  <a:gd name="connsiteY134" fmla="*/ 400531 h 5234152"/>
                  <a:gd name="connsiteX135" fmla="*/ 1343102 w 3742805"/>
                  <a:gd name="connsiteY135" fmla="*/ 304110 h 5234152"/>
                  <a:gd name="connsiteX136" fmla="*/ 1327002 w 3742805"/>
                  <a:gd name="connsiteY136" fmla="*/ 322000 h 5234152"/>
                  <a:gd name="connsiteX137" fmla="*/ 1059511 w 3742805"/>
                  <a:gd name="connsiteY137" fmla="*/ 1147864 h 5234152"/>
                  <a:gd name="connsiteX138" fmla="*/ 1889991 w 3742805"/>
                  <a:gd name="connsiteY138" fmla="*/ 2271253 h 5234152"/>
                  <a:gd name="connsiteX139" fmla="*/ 2720470 w 3742805"/>
                  <a:gd name="connsiteY139" fmla="*/ 1147864 h 5234152"/>
                  <a:gd name="connsiteX140" fmla="*/ 2285846 w 3742805"/>
                  <a:gd name="connsiteY140" fmla="*/ 160062 h 5234152"/>
                  <a:gd name="connsiteX141" fmla="*/ 1538511 w 3742805"/>
                  <a:gd name="connsiteY141" fmla="*/ 100160 h 5234152"/>
                  <a:gd name="connsiteX142" fmla="*/ 1528678 w 3742805"/>
                  <a:gd name="connsiteY142" fmla="*/ 104892 h 5234152"/>
                  <a:gd name="connsiteX143" fmla="*/ 1534109 w 3742805"/>
                  <a:gd name="connsiteY143" fmla="*/ 103040 h 5234152"/>
                  <a:gd name="connsiteX144" fmla="*/ 1896299 w 3742805"/>
                  <a:gd name="connsiteY144" fmla="*/ 80557 h 5234152"/>
                  <a:gd name="connsiteX145" fmla="*/ 1546035 w 3742805"/>
                  <a:gd name="connsiteY145" fmla="*/ 139010 h 5234152"/>
                  <a:gd name="connsiteX146" fmla="*/ 1512028 w 3742805"/>
                  <a:gd name="connsiteY146" fmla="*/ 152106 h 5234152"/>
                  <a:gd name="connsiteX147" fmla="*/ 1501876 w 3742805"/>
                  <a:gd name="connsiteY147" fmla="*/ 159868 h 5234152"/>
                  <a:gd name="connsiteX148" fmla="*/ 1211043 w 3742805"/>
                  <a:gd name="connsiteY148" fmla="*/ 848259 h 5234152"/>
                  <a:gd name="connsiteX149" fmla="*/ 1870690 w 3742805"/>
                  <a:gd name="connsiteY149" fmla="*/ 1678431 h 5234152"/>
                  <a:gd name="connsiteX150" fmla="*/ 2530338 w 3742805"/>
                  <a:gd name="connsiteY150" fmla="*/ 848259 h 5234152"/>
                  <a:gd name="connsiteX151" fmla="*/ 2239506 w 3742805"/>
                  <a:gd name="connsiteY151" fmla="*/ 159868 h 5234152"/>
                  <a:gd name="connsiteX152" fmla="*/ 2191654 w 3742805"/>
                  <a:gd name="connsiteY152" fmla="*/ 123281 h 5234152"/>
                  <a:gd name="connsiteX153" fmla="*/ 2057233 w 3742805"/>
                  <a:gd name="connsiteY153" fmla="*/ 92665 h 5234152"/>
                  <a:gd name="connsiteX154" fmla="*/ 1896299 w 3742805"/>
                  <a:gd name="connsiteY154" fmla="*/ 80557 h 5234152"/>
                  <a:gd name="connsiteX155" fmla="*/ 1896300 w 3742805"/>
                  <a:gd name="connsiteY155" fmla="*/ 0 h 5234152"/>
                  <a:gd name="connsiteX156" fmla="*/ 1921576 w 3742805"/>
                  <a:gd name="connsiteY156" fmla="*/ 1733 h 5234152"/>
                  <a:gd name="connsiteX157" fmla="*/ 1957454 w 3742805"/>
                  <a:gd name="connsiteY157" fmla="*/ 2971 h 5234152"/>
                  <a:gd name="connsiteX158" fmla="*/ 1958525 w 3742805"/>
                  <a:gd name="connsiteY158" fmla="*/ 3083 h 5234152"/>
                  <a:gd name="connsiteX159" fmla="*/ 1967705 w 3742805"/>
                  <a:gd name="connsiteY159" fmla="*/ 3407 h 5234152"/>
                  <a:gd name="connsiteX160" fmla="*/ 3742805 w 3742805"/>
                  <a:gd name="connsiteY160" fmla="*/ 2617077 h 5234152"/>
                  <a:gd name="connsiteX161" fmla="*/ 1871402 w 3742805"/>
                  <a:gd name="connsiteY161" fmla="*/ 5234152 h 5234152"/>
                  <a:gd name="connsiteX162" fmla="*/ 0 w 3742805"/>
                  <a:gd name="connsiteY162" fmla="*/ 2617077 h 5234152"/>
                  <a:gd name="connsiteX163" fmla="*/ 1592217 w 3742805"/>
                  <a:gd name="connsiteY163" fmla="*/ 28928 h 5234152"/>
                  <a:gd name="connsiteX164" fmla="*/ 1605332 w 3742805"/>
                  <a:gd name="connsiteY164" fmla="*/ 27098 h 5234152"/>
                  <a:gd name="connsiteX165" fmla="*/ 1605639 w 3742805"/>
                  <a:gd name="connsiteY165" fmla="*/ 27012 h 5234152"/>
                  <a:gd name="connsiteX166" fmla="*/ 1776656 w 3742805"/>
                  <a:gd name="connsiteY166" fmla="*/ 3182 h 5234152"/>
                  <a:gd name="connsiteX167" fmla="*/ 1785240 w 3742805"/>
                  <a:gd name="connsiteY167" fmla="*/ 2879 h 5234152"/>
                  <a:gd name="connsiteX168" fmla="*/ 1786241 w 3742805"/>
                  <a:gd name="connsiteY168" fmla="*/ 2775 h 5234152"/>
                  <a:gd name="connsiteX169" fmla="*/ 1866709 w 3742805"/>
                  <a:gd name="connsiteY169" fmla="*/ 3 h 5234152"/>
                  <a:gd name="connsiteX170" fmla="*/ 1869051 w 3742805"/>
                  <a:gd name="connsiteY170" fmla="*/ 84 h 5234152"/>
                  <a:gd name="connsiteX171" fmla="*/ 1869832 w 3742805"/>
                  <a:gd name="connsiteY171" fmla="*/ 57 h 5234152"/>
                  <a:gd name="connsiteX172" fmla="*/ 1870691 w 3742805"/>
                  <a:gd name="connsiteY172" fmla="*/ 2 h 5234152"/>
                  <a:gd name="connsiteX173" fmla="*/ 1870947 w 3742805"/>
                  <a:gd name="connsiteY173" fmla="*/ 18 h 5234152"/>
                  <a:gd name="connsiteX174" fmla="*/ 1871402 w 3742805"/>
                  <a:gd name="connsiteY174" fmla="*/ 2 h 5234152"/>
                  <a:gd name="connsiteX175" fmla="*/ 1874156 w 3742805"/>
                  <a:gd name="connsiteY175" fmla="*/ 97 h 5234152"/>
                  <a:gd name="connsiteX176" fmla="*/ 1875661 w 3742805"/>
                  <a:gd name="connsiteY176" fmla="*/ 1 h 5234152"/>
                  <a:gd name="connsiteX177" fmla="*/ 1880701 w 3742805"/>
                  <a:gd name="connsiteY177" fmla="*/ 323 h 5234152"/>
                  <a:gd name="connsiteX178" fmla="*/ 1883755 w 3742805"/>
                  <a:gd name="connsiteY178" fmla="*/ 428 h 5234152"/>
                  <a:gd name="connsiteX179" fmla="*/ 1889991 w 3742805"/>
                  <a:gd name="connsiteY179" fmla="*/ 1 h 5234152"/>
                  <a:gd name="connsiteX180" fmla="*/ 1893142 w 3742805"/>
                  <a:gd name="connsiteY180" fmla="*/ 217 h 5234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</a:cxnLst>
                <a:rect l="l" t="t" r="r" b="b"/>
                <a:pathLst>
                  <a:path w="3742805" h="5234152">
                    <a:moveTo>
                      <a:pt x="375988" y="1265279"/>
                    </a:moveTo>
                    <a:lnTo>
                      <a:pt x="320037" y="1406819"/>
                    </a:lnTo>
                    <a:cubicBezTo>
                      <a:pt x="211601" y="1720478"/>
                      <a:pt x="150833" y="2072177"/>
                      <a:pt x="150833" y="2443657"/>
                    </a:cubicBezTo>
                    <a:cubicBezTo>
                      <a:pt x="150833" y="3764477"/>
                      <a:pt x="919056" y="4835213"/>
                      <a:pt x="1866709" y="4835213"/>
                    </a:cubicBezTo>
                    <a:cubicBezTo>
                      <a:pt x="2814362" y="4835213"/>
                      <a:pt x="3582585" y="3764477"/>
                      <a:pt x="3582585" y="2443657"/>
                    </a:cubicBezTo>
                    <a:cubicBezTo>
                      <a:pt x="3582585" y="2165047"/>
                      <a:pt x="3548403" y="1897564"/>
                      <a:pt x="3485566" y="1648910"/>
                    </a:cubicBezTo>
                    <a:lnTo>
                      <a:pt x="3436205" y="1483366"/>
                    </a:lnTo>
                    <a:lnTo>
                      <a:pt x="3468430" y="1603524"/>
                    </a:lnTo>
                    <a:cubicBezTo>
                      <a:pt x="3517288" y="1817909"/>
                      <a:pt x="3543609" y="2045845"/>
                      <a:pt x="3543609" y="2282171"/>
                    </a:cubicBezTo>
                    <a:cubicBezTo>
                      <a:pt x="3543609" y="3542579"/>
                      <a:pt x="2794937" y="4564341"/>
                      <a:pt x="1871402" y="4564341"/>
                    </a:cubicBezTo>
                    <a:cubicBezTo>
                      <a:pt x="947868" y="4564341"/>
                      <a:pt x="199196" y="3542579"/>
                      <a:pt x="199196" y="2282171"/>
                    </a:cubicBezTo>
                    <a:cubicBezTo>
                      <a:pt x="199196" y="1967070"/>
                      <a:pt x="245988" y="1666883"/>
                      <a:pt x="330606" y="1393848"/>
                    </a:cubicBezTo>
                    <a:close/>
                    <a:moveTo>
                      <a:pt x="3148255" y="781462"/>
                    </a:moveTo>
                    <a:lnTo>
                      <a:pt x="3240183" y="929214"/>
                    </a:lnTo>
                    <a:cubicBezTo>
                      <a:pt x="3475943" y="1345568"/>
                      <a:pt x="3616681" y="1871662"/>
                      <a:pt x="3616681" y="2443657"/>
                    </a:cubicBezTo>
                    <a:cubicBezTo>
                      <a:pt x="3616681" y="3793250"/>
                      <a:pt x="2833192" y="4887311"/>
                      <a:pt x="1866709" y="4887311"/>
                    </a:cubicBezTo>
                    <a:cubicBezTo>
                      <a:pt x="900226" y="4887311"/>
                      <a:pt x="116737" y="3793250"/>
                      <a:pt x="116737" y="2443657"/>
                    </a:cubicBezTo>
                    <a:cubicBezTo>
                      <a:pt x="116737" y="1953375"/>
                      <a:pt x="220137" y="1496817"/>
                      <a:pt x="398146" y="1114184"/>
                    </a:cubicBezTo>
                    <a:lnTo>
                      <a:pt x="486367" y="942573"/>
                    </a:lnTo>
                    <a:lnTo>
                      <a:pt x="427829" y="1035777"/>
                    </a:lnTo>
                    <a:cubicBezTo>
                      <a:pt x="182677" y="1471214"/>
                      <a:pt x="36461" y="2020312"/>
                      <a:pt x="36461" y="2617077"/>
                    </a:cubicBezTo>
                    <a:cubicBezTo>
                      <a:pt x="36461" y="4031632"/>
                      <a:pt x="857992" y="5178356"/>
                      <a:pt x="1871402" y="5178356"/>
                    </a:cubicBezTo>
                    <a:cubicBezTo>
                      <a:pt x="2884813" y="5178356"/>
                      <a:pt x="3706344" y="4031632"/>
                      <a:pt x="3706344" y="2617077"/>
                    </a:cubicBezTo>
                    <a:cubicBezTo>
                      <a:pt x="3706344" y="1920851"/>
                      <a:pt x="3507329" y="1289506"/>
                      <a:pt x="3184374" y="827835"/>
                    </a:cubicBezTo>
                    <a:close/>
                    <a:moveTo>
                      <a:pt x="3001338" y="667513"/>
                    </a:moveTo>
                    <a:lnTo>
                      <a:pt x="3073337" y="775468"/>
                    </a:lnTo>
                    <a:cubicBezTo>
                      <a:pt x="3296408" y="1143820"/>
                      <a:pt x="3430410" y="1616057"/>
                      <a:pt x="3430410" y="2130944"/>
                    </a:cubicBezTo>
                    <a:cubicBezTo>
                      <a:pt x="3430410" y="3307830"/>
                      <a:pt x="2730317" y="4261885"/>
                      <a:pt x="1866709" y="4261885"/>
                    </a:cubicBezTo>
                    <a:cubicBezTo>
                      <a:pt x="1003101" y="4261885"/>
                      <a:pt x="303008" y="3307830"/>
                      <a:pt x="303008" y="2130944"/>
                    </a:cubicBezTo>
                    <a:cubicBezTo>
                      <a:pt x="303008" y="1689612"/>
                      <a:pt x="401458" y="1279615"/>
                      <a:pt x="570063" y="939515"/>
                    </a:cubicBezTo>
                    <a:lnTo>
                      <a:pt x="638915" y="814041"/>
                    </a:lnTo>
                    <a:lnTo>
                      <a:pt x="519493" y="1016737"/>
                    </a:lnTo>
                    <a:cubicBezTo>
                      <a:pt x="337525" y="1376443"/>
                      <a:pt x="230992" y="1812368"/>
                      <a:pt x="230992" y="2282171"/>
                    </a:cubicBezTo>
                    <a:cubicBezTo>
                      <a:pt x="230992" y="3515707"/>
                      <a:pt x="965429" y="4515685"/>
                      <a:pt x="1871402" y="4515685"/>
                    </a:cubicBezTo>
                    <a:cubicBezTo>
                      <a:pt x="2777376" y="4515685"/>
                      <a:pt x="3511813" y="3515707"/>
                      <a:pt x="3511813" y="2282171"/>
                    </a:cubicBezTo>
                    <a:cubicBezTo>
                      <a:pt x="3511813" y="1734068"/>
                      <a:pt x="3366810" y="1232076"/>
                      <a:pt x="3126185" y="843432"/>
                    </a:cubicBezTo>
                    <a:close/>
                    <a:moveTo>
                      <a:pt x="2837079" y="563819"/>
                    </a:moveTo>
                    <a:lnTo>
                      <a:pt x="2930509" y="698570"/>
                    </a:lnTo>
                    <a:cubicBezTo>
                      <a:pt x="3114916" y="1002320"/>
                      <a:pt x="3225296" y="1388494"/>
                      <a:pt x="3225296" y="1808868"/>
                    </a:cubicBezTo>
                    <a:cubicBezTo>
                      <a:pt x="3225296" y="2787194"/>
                      <a:pt x="2627459" y="3580284"/>
                      <a:pt x="1889991" y="3580284"/>
                    </a:cubicBezTo>
                    <a:cubicBezTo>
                      <a:pt x="1152522" y="3580284"/>
                      <a:pt x="554685" y="2787194"/>
                      <a:pt x="554685" y="1808868"/>
                    </a:cubicBezTo>
                    <a:cubicBezTo>
                      <a:pt x="554685" y="1485944"/>
                      <a:pt x="619821" y="1183202"/>
                      <a:pt x="733613" y="922502"/>
                    </a:cubicBezTo>
                    <a:lnTo>
                      <a:pt x="819065" y="752614"/>
                    </a:lnTo>
                    <a:lnTo>
                      <a:pt x="793696" y="790948"/>
                    </a:lnTo>
                    <a:cubicBezTo>
                      <a:pt x="606448" y="1106598"/>
                      <a:pt x="494769" y="1504641"/>
                      <a:pt x="494769" y="1937239"/>
                    </a:cubicBezTo>
                    <a:cubicBezTo>
                      <a:pt x="494769" y="2962656"/>
                      <a:pt x="1122255" y="3793920"/>
                      <a:pt x="1896299" y="3793920"/>
                    </a:cubicBezTo>
                    <a:cubicBezTo>
                      <a:pt x="2670343" y="3793920"/>
                      <a:pt x="3297829" y="2962656"/>
                      <a:pt x="3297829" y="1937239"/>
                    </a:cubicBezTo>
                    <a:cubicBezTo>
                      <a:pt x="3297829" y="1456574"/>
                      <a:pt x="3159954" y="1018571"/>
                      <a:pt x="2933737" y="688848"/>
                    </a:cubicBezTo>
                    <a:close/>
                    <a:moveTo>
                      <a:pt x="2709343" y="459106"/>
                    </a:moveTo>
                    <a:lnTo>
                      <a:pt x="2716560" y="467874"/>
                    </a:lnTo>
                    <a:cubicBezTo>
                      <a:pt x="2923398" y="747658"/>
                      <a:pt x="3050858" y="1130268"/>
                      <a:pt x="3050858" y="1552198"/>
                    </a:cubicBezTo>
                    <a:cubicBezTo>
                      <a:pt x="3050858" y="2409453"/>
                      <a:pt x="2524704" y="3104394"/>
                      <a:pt x="1875661" y="3104394"/>
                    </a:cubicBezTo>
                    <a:cubicBezTo>
                      <a:pt x="1226617" y="3104394"/>
                      <a:pt x="700463" y="2409453"/>
                      <a:pt x="700463" y="1552198"/>
                    </a:cubicBezTo>
                    <a:cubicBezTo>
                      <a:pt x="700463" y="1270911"/>
                      <a:pt x="757112" y="1007100"/>
                      <a:pt x="856164" y="779581"/>
                    </a:cubicBezTo>
                    <a:lnTo>
                      <a:pt x="948999" y="602638"/>
                    </a:lnTo>
                    <a:lnTo>
                      <a:pt x="858932" y="738536"/>
                    </a:lnTo>
                    <a:cubicBezTo>
                      <a:pt x="683834" y="1033270"/>
                      <a:pt x="579402" y="1404937"/>
                      <a:pt x="579402" y="1808868"/>
                    </a:cubicBezTo>
                    <a:cubicBezTo>
                      <a:pt x="579402" y="2766336"/>
                      <a:pt x="1166172" y="3542517"/>
                      <a:pt x="1889990" y="3542517"/>
                    </a:cubicBezTo>
                    <a:cubicBezTo>
                      <a:pt x="2613808" y="3542517"/>
                      <a:pt x="3200579" y="2766336"/>
                      <a:pt x="3200579" y="1808868"/>
                    </a:cubicBezTo>
                    <a:cubicBezTo>
                      <a:pt x="3200579" y="1285253"/>
                      <a:pt x="3025092" y="815856"/>
                      <a:pt x="2747673" y="497975"/>
                    </a:cubicBezTo>
                    <a:close/>
                    <a:moveTo>
                      <a:pt x="2660028" y="441387"/>
                    </a:moveTo>
                    <a:lnTo>
                      <a:pt x="2735244" y="554538"/>
                    </a:lnTo>
                    <a:cubicBezTo>
                      <a:pt x="2882065" y="800938"/>
                      <a:pt x="2969633" y="1111653"/>
                      <a:pt x="2969633" y="1449342"/>
                    </a:cubicBezTo>
                    <a:cubicBezTo>
                      <a:pt x="2969633" y="2249791"/>
                      <a:pt x="2477620" y="2898682"/>
                      <a:pt x="1870691" y="2898682"/>
                    </a:cubicBezTo>
                    <a:cubicBezTo>
                      <a:pt x="1263762" y="2898682"/>
                      <a:pt x="771749" y="2249791"/>
                      <a:pt x="771749" y="1449342"/>
                    </a:cubicBezTo>
                    <a:cubicBezTo>
                      <a:pt x="771749" y="1186695"/>
                      <a:pt x="824722" y="940366"/>
                      <a:pt x="917347" y="727923"/>
                    </a:cubicBezTo>
                    <a:lnTo>
                      <a:pt x="1010390" y="550844"/>
                    </a:lnTo>
                    <a:lnTo>
                      <a:pt x="968130" y="614323"/>
                    </a:lnTo>
                    <a:cubicBezTo>
                      <a:pt x="814010" y="872582"/>
                      <a:pt x="722089" y="1198254"/>
                      <a:pt x="722089" y="1552198"/>
                    </a:cubicBezTo>
                    <a:cubicBezTo>
                      <a:pt x="722089" y="2391176"/>
                      <a:pt x="1238561" y="3071301"/>
                      <a:pt x="1875661" y="3071301"/>
                    </a:cubicBezTo>
                    <a:cubicBezTo>
                      <a:pt x="2512761" y="3071301"/>
                      <a:pt x="3029232" y="2391176"/>
                      <a:pt x="3029232" y="1552198"/>
                    </a:cubicBezTo>
                    <a:cubicBezTo>
                      <a:pt x="3029232" y="1158927"/>
                      <a:pt x="2915750" y="800560"/>
                      <a:pt x="2729556" y="530787"/>
                    </a:cubicBezTo>
                    <a:close/>
                    <a:moveTo>
                      <a:pt x="2624365" y="397250"/>
                    </a:moveTo>
                    <a:lnTo>
                      <a:pt x="2648007" y="425930"/>
                    </a:lnTo>
                    <a:lnTo>
                      <a:pt x="2630588" y="403532"/>
                    </a:lnTo>
                    <a:close/>
                    <a:moveTo>
                      <a:pt x="2469285" y="313443"/>
                    </a:moveTo>
                    <a:lnTo>
                      <a:pt x="2516582" y="376067"/>
                    </a:lnTo>
                    <a:cubicBezTo>
                      <a:pt x="2653213" y="579913"/>
                      <a:pt x="2736486" y="850701"/>
                      <a:pt x="2736486" y="1147864"/>
                    </a:cubicBezTo>
                    <a:cubicBezTo>
                      <a:pt x="2736486" y="1781811"/>
                      <a:pt x="2357497" y="2295726"/>
                      <a:pt x="1889991" y="2295726"/>
                    </a:cubicBezTo>
                    <a:cubicBezTo>
                      <a:pt x="1422485" y="2295726"/>
                      <a:pt x="1043496" y="1781811"/>
                      <a:pt x="1043496" y="1147864"/>
                    </a:cubicBezTo>
                    <a:cubicBezTo>
                      <a:pt x="1043496" y="949755"/>
                      <a:pt x="1080506" y="763369"/>
                      <a:pt x="1145663" y="600724"/>
                    </a:cubicBezTo>
                    <a:lnTo>
                      <a:pt x="1193085" y="497688"/>
                    </a:lnTo>
                    <a:lnTo>
                      <a:pt x="1160617" y="555152"/>
                    </a:lnTo>
                    <a:cubicBezTo>
                      <a:pt x="1064401" y="747464"/>
                      <a:pt x="1008194" y="979502"/>
                      <a:pt x="1008194" y="1229324"/>
                    </a:cubicBezTo>
                    <a:cubicBezTo>
                      <a:pt x="1008194" y="1893786"/>
                      <a:pt x="1405812" y="2432438"/>
                      <a:pt x="1896299" y="2432438"/>
                    </a:cubicBezTo>
                    <a:cubicBezTo>
                      <a:pt x="2386787" y="2432438"/>
                      <a:pt x="2784405" y="1893786"/>
                      <a:pt x="2784405" y="1229324"/>
                    </a:cubicBezTo>
                    <a:cubicBezTo>
                      <a:pt x="2784405" y="886711"/>
                      <a:pt x="2678691" y="577547"/>
                      <a:pt x="2509040" y="358428"/>
                    </a:cubicBezTo>
                    <a:close/>
                    <a:moveTo>
                      <a:pt x="2328985" y="235519"/>
                    </a:moveTo>
                    <a:lnTo>
                      <a:pt x="2367735" y="277910"/>
                    </a:lnTo>
                    <a:cubicBezTo>
                      <a:pt x="2476117" y="428550"/>
                      <a:pt x="2542174" y="628659"/>
                      <a:pt x="2542174" y="848259"/>
                    </a:cubicBezTo>
                    <a:cubicBezTo>
                      <a:pt x="2542174" y="1316739"/>
                      <a:pt x="2241541" y="1696517"/>
                      <a:pt x="1870691" y="1696517"/>
                    </a:cubicBezTo>
                    <a:cubicBezTo>
                      <a:pt x="1499841" y="1696517"/>
                      <a:pt x="1199208" y="1316739"/>
                      <a:pt x="1199208" y="848259"/>
                    </a:cubicBezTo>
                    <a:cubicBezTo>
                      <a:pt x="1199208" y="672579"/>
                      <a:pt x="1241484" y="509373"/>
                      <a:pt x="1313887" y="373990"/>
                    </a:cubicBezTo>
                    <a:lnTo>
                      <a:pt x="1359617" y="303974"/>
                    </a:lnTo>
                    <a:lnTo>
                      <a:pt x="1353496" y="310655"/>
                    </a:lnTo>
                    <a:cubicBezTo>
                      <a:pt x="1239636" y="468545"/>
                      <a:pt x="1170240" y="678287"/>
                      <a:pt x="1170240" y="908457"/>
                    </a:cubicBezTo>
                    <a:cubicBezTo>
                      <a:pt x="1170240" y="1399487"/>
                      <a:pt x="1486067" y="1797545"/>
                      <a:pt x="1875660" y="1797545"/>
                    </a:cubicBezTo>
                    <a:cubicBezTo>
                      <a:pt x="2265253" y="1797545"/>
                      <a:pt x="2581080" y="1399487"/>
                      <a:pt x="2581080" y="908457"/>
                    </a:cubicBezTo>
                    <a:cubicBezTo>
                      <a:pt x="2581080" y="678287"/>
                      <a:pt x="2511685" y="468545"/>
                      <a:pt x="2397825" y="310655"/>
                    </a:cubicBezTo>
                    <a:close/>
                    <a:moveTo>
                      <a:pt x="1402512" y="199772"/>
                    </a:moveTo>
                    <a:lnTo>
                      <a:pt x="1402310" y="199868"/>
                    </a:lnTo>
                    <a:lnTo>
                      <a:pt x="1265286" y="284462"/>
                    </a:lnTo>
                    <a:lnTo>
                      <a:pt x="1214815" y="325022"/>
                    </a:lnTo>
                    <a:lnTo>
                      <a:pt x="1184525" y="354805"/>
                    </a:lnTo>
                    <a:cubicBezTo>
                      <a:pt x="944783" y="614967"/>
                      <a:pt x="791972" y="1008689"/>
                      <a:pt x="791972" y="1449342"/>
                    </a:cubicBezTo>
                    <a:cubicBezTo>
                      <a:pt x="791972" y="2232725"/>
                      <a:pt x="1274931" y="2867782"/>
                      <a:pt x="1870691" y="2867782"/>
                    </a:cubicBezTo>
                    <a:cubicBezTo>
                      <a:pt x="2466451" y="2867782"/>
                      <a:pt x="2949410" y="2232725"/>
                      <a:pt x="2949410" y="1449342"/>
                    </a:cubicBezTo>
                    <a:cubicBezTo>
                      <a:pt x="2949410" y="959728"/>
                      <a:pt x="2760755" y="528054"/>
                      <a:pt x="2473813" y="273149"/>
                    </a:cubicBezTo>
                    <a:lnTo>
                      <a:pt x="2427906" y="236477"/>
                    </a:lnTo>
                    <a:lnTo>
                      <a:pt x="2488708" y="299774"/>
                    </a:lnTo>
                    <a:cubicBezTo>
                      <a:pt x="2680324" y="525183"/>
                      <a:pt x="2801533" y="858030"/>
                      <a:pt x="2801533" y="1229324"/>
                    </a:cubicBezTo>
                    <a:cubicBezTo>
                      <a:pt x="2801533" y="1908261"/>
                      <a:pt x="2396246" y="2458648"/>
                      <a:pt x="1896300" y="2458648"/>
                    </a:cubicBezTo>
                    <a:cubicBezTo>
                      <a:pt x="1396353" y="2458648"/>
                      <a:pt x="991066" y="1908261"/>
                      <a:pt x="991066" y="1229324"/>
                    </a:cubicBezTo>
                    <a:cubicBezTo>
                      <a:pt x="991066" y="804989"/>
                      <a:pt x="1149382" y="430868"/>
                      <a:pt x="1390175" y="209949"/>
                    </a:cubicBezTo>
                    <a:close/>
                    <a:moveTo>
                      <a:pt x="1329824" y="178224"/>
                    </a:moveTo>
                    <a:lnTo>
                      <a:pt x="1295546" y="194796"/>
                    </a:lnTo>
                    <a:cubicBezTo>
                      <a:pt x="731222" y="502790"/>
                      <a:pt x="332741" y="1253601"/>
                      <a:pt x="332741" y="2130944"/>
                    </a:cubicBezTo>
                    <a:cubicBezTo>
                      <a:pt x="332741" y="3282739"/>
                      <a:pt x="1019522" y="4216454"/>
                      <a:pt x="1866709" y="4216454"/>
                    </a:cubicBezTo>
                    <a:cubicBezTo>
                      <a:pt x="2713896" y="4216454"/>
                      <a:pt x="3400677" y="3282739"/>
                      <a:pt x="3400677" y="2130944"/>
                    </a:cubicBezTo>
                    <a:cubicBezTo>
                      <a:pt x="3400677" y="1516804"/>
                      <a:pt x="3205422" y="964664"/>
                      <a:pt x="2894705" y="583011"/>
                    </a:cubicBezTo>
                    <a:lnTo>
                      <a:pt x="2894661" y="582964"/>
                    </a:lnTo>
                    <a:lnTo>
                      <a:pt x="3009019" y="748145"/>
                    </a:lnTo>
                    <a:cubicBezTo>
                      <a:pt x="3206223" y="1073452"/>
                      <a:pt x="3324261" y="1487032"/>
                      <a:pt x="3324261" y="1937239"/>
                    </a:cubicBezTo>
                    <a:cubicBezTo>
                      <a:pt x="3324261" y="2984995"/>
                      <a:pt x="2684941" y="3834368"/>
                      <a:pt x="1896299" y="3834368"/>
                    </a:cubicBezTo>
                    <a:cubicBezTo>
                      <a:pt x="1107658" y="3834368"/>
                      <a:pt x="468337" y="2984995"/>
                      <a:pt x="468337" y="1937239"/>
                    </a:cubicBezTo>
                    <a:cubicBezTo>
                      <a:pt x="468337" y="1245556"/>
                      <a:pt x="746958" y="640330"/>
                      <a:pt x="1163224" y="308851"/>
                    </a:cubicBezTo>
                    <a:lnTo>
                      <a:pt x="1205134" y="278389"/>
                    </a:lnTo>
                    <a:lnTo>
                      <a:pt x="1218597" y="265092"/>
                    </a:lnTo>
                    <a:cubicBezTo>
                      <a:pt x="1249857" y="237198"/>
                      <a:pt x="1282188" y="211238"/>
                      <a:pt x="1315492" y="187343"/>
                    </a:cubicBezTo>
                    <a:close/>
                    <a:moveTo>
                      <a:pt x="2270646" y="150156"/>
                    </a:moveTo>
                    <a:lnTo>
                      <a:pt x="2277145" y="155151"/>
                    </a:lnTo>
                    <a:cubicBezTo>
                      <a:pt x="2468155" y="318407"/>
                      <a:pt x="2593738" y="594878"/>
                      <a:pt x="2593738" y="908457"/>
                    </a:cubicBezTo>
                    <a:cubicBezTo>
                      <a:pt x="2593738" y="1410184"/>
                      <a:pt x="2272244" y="1816914"/>
                      <a:pt x="1875661" y="1816914"/>
                    </a:cubicBezTo>
                    <a:cubicBezTo>
                      <a:pt x="1479077" y="1816914"/>
                      <a:pt x="1157583" y="1410184"/>
                      <a:pt x="1157583" y="908457"/>
                    </a:cubicBezTo>
                    <a:cubicBezTo>
                      <a:pt x="1157583" y="720310"/>
                      <a:pt x="1202794" y="545521"/>
                      <a:pt x="1280220" y="400531"/>
                    </a:cubicBezTo>
                    <a:lnTo>
                      <a:pt x="1343102" y="304110"/>
                    </a:lnTo>
                    <a:lnTo>
                      <a:pt x="1327002" y="322000"/>
                    </a:lnTo>
                    <a:cubicBezTo>
                      <a:pt x="1162528" y="527262"/>
                      <a:pt x="1059511" y="821289"/>
                      <a:pt x="1059511" y="1147864"/>
                    </a:cubicBezTo>
                    <a:cubicBezTo>
                      <a:pt x="1059511" y="1768295"/>
                      <a:pt x="1431330" y="2271253"/>
                      <a:pt x="1889991" y="2271253"/>
                    </a:cubicBezTo>
                    <a:cubicBezTo>
                      <a:pt x="2348651" y="2271253"/>
                      <a:pt x="2720470" y="1768295"/>
                      <a:pt x="2720470" y="1147864"/>
                    </a:cubicBezTo>
                    <a:cubicBezTo>
                      <a:pt x="2720470" y="721317"/>
                      <a:pt x="2544728" y="350295"/>
                      <a:pt x="2285846" y="160062"/>
                    </a:cubicBezTo>
                    <a:close/>
                    <a:moveTo>
                      <a:pt x="1538511" y="100160"/>
                    </a:moveTo>
                    <a:lnTo>
                      <a:pt x="1528678" y="104892"/>
                    </a:lnTo>
                    <a:lnTo>
                      <a:pt x="1534109" y="103040"/>
                    </a:lnTo>
                    <a:close/>
                    <a:moveTo>
                      <a:pt x="1896299" y="80557"/>
                    </a:moveTo>
                    <a:cubicBezTo>
                      <a:pt x="1775355" y="80557"/>
                      <a:pt x="1657989" y="100852"/>
                      <a:pt x="1546035" y="139010"/>
                    </a:cubicBezTo>
                    <a:lnTo>
                      <a:pt x="1512028" y="152106"/>
                    </a:lnTo>
                    <a:lnTo>
                      <a:pt x="1501876" y="159868"/>
                    </a:lnTo>
                    <a:cubicBezTo>
                      <a:pt x="1326408" y="309055"/>
                      <a:pt x="1211043" y="561702"/>
                      <a:pt x="1211043" y="848259"/>
                    </a:cubicBezTo>
                    <a:cubicBezTo>
                      <a:pt x="1211043" y="1306750"/>
                      <a:pt x="1506377" y="1678431"/>
                      <a:pt x="1870690" y="1678431"/>
                    </a:cubicBezTo>
                    <a:cubicBezTo>
                      <a:pt x="2235004" y="1678431"/>
                      <a:pt x="2530338" y="1306750"/>
                      <a:pt x="2530338" y="848259"/>
                    </a:cubicBezTo>
                    <a:cubicBezTo>
                      <a:pt x="2530338" y="561702"/>
                      <a:pt x="2414973" y="309055"/>
                      <a:pt x="2239506" y="159868"/>
                    </a:cubicBezTo>
                    <a:lnTo>
                      <a:pt x="2191654" y="123281"/>
                    </a:lnTo>
                    <a:lnTo>
                      <a:pt x="2057233" y="92665"/>
                    </a:lnTo>
                    <a:cubicBezTo>
                      <a:pt x="2004425" y="84667"/>
                      <a:pt x="1950724" y="80557"/>
                      <a:pt x="1896299" y="80557"/>
                    </a:cubicBezTo>
                    <a:close/>
                    <a:moveTo>
                      <a:pt x="1896300" y="0"/>
                    </a:moveTo>
                    <a:lnTo>
                      <a:pt x="1921576" y="1733"/>
                    </a:lnTo>
                    <a:lnTo>
                      <a:pt x="1957454" y="2971"/>
                    </a:lnTo>
                    <a:lnTo>
                      <a:pt x="1958525" y="3083"/>
                    </a:lnTo>
                    <a:lnTo>
                      <a:pt x="1967705" y="3407"/>
                    </a:lnTo>
                    <a:cubicBezTo>
                      <a:pt x="2956497" y="73501"/>
                      <a:pt x="3742805" y="1216875"/>
                      <a:pt x="3742805" y="2617077"/>
                    </a:cubicBezTo>
                    <a:cubicBezTo>
                      <a:pt x="3742805" y="4062447"/>
                      <a:pt x="2904950" y="5234152"/>
                      <a:pt x="1871402" y="5234152"/>
                    </a:cubicBezTo>
                    <a:cubicBezTo>
                      <a:pt x="837855" y="5234152"/>
                      <a:pt x="0" y="4062447"/>
                      <a:pt x="0" y="2617077"/>
                    </a:cubicBezTo>
                    <a:cubicBezTo>
                      <a:pt x="0" y="1304387"/>
                      <a:pt x="691091" y="217426"/>
                      <a:pt x="1592217" y="28928"/>
                    </a:cubicBezTo>
                    <a:lnTo>
                      <a:pt x="1605332" y="27098"/>
                    </a:lnTo>
                    <a:lnTo>
                      <a:pt x="1605639" y="27012"/>
                    </a:lnTo>
                    <a:cubicBezTo>
                      <a:pt x="1661816" y="15278"/>
                      <a:pt x="1718866" y="7273"/>
                      <a:pt x="1776656" y="3182"/>
                    </a:cubicBezTo>
                    <a:lnTo>
                      <a:pt x="1785240" y="2879"/>
                    </a:lnTo>
                    <a:lnTo>
                      <a:pt x="1786241" y="2775"/>
                    </a:lnTo>
                    <a:cubicBezTo>
                      <a:pt x="1812893" y="935"/>
                      <a:pt x="1839721" y="3"/>
                      <a:pt x="1866709" y="3"/>
                    </a:cubicBezTo>
                    <a:lnTo>
                      <a:pt x="1869051" y="84"/>
                    </a:lnTo>
                    <a:lnTo>
                      <a:pt x="1869832" y="57"/>
                    </a:lnTo>
                    <a:lnTo>
                      <a:pt x="1870691" y="2"/>
                    </a:lnTo>
                    <a:lnTo>
                      <a:pt x="1870947" y="18"/>
                    </a:lnTo>
                    <a:lnTo>
                      <a:pt x="1871402" y="2"/>
                    </a:lnTo>
                    <a:lnTo>
                      <a:pt x="1874156" y="97"/>
                    </a:lnTo>
                    <a:lnTo>
                      <a:pt x="1875661" y="1"/>
                    </a:lnTo>
                    <a:lnTo>
                      <a:pt x="1880701" y="323"/>
                    </a:lnTo>
                    <a:lnTo>
                      <a:pt x="1883755" y="428"/>
                    </a:lnTo>
                    <a:lnTo>
                      <a:pt x="1889991" y="1"/>
                    </a:lnTo>
                    <a:lnTo>
                      <a:pt x="1893142" y="217"/>
                    </a:lnTo>
                    <a:close/>
                  </a:path>
                </a:pathLst>
              </a:custGeom>
              <a:grpFill/>
              <a:ln w="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 sz="135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23" name="22 Elipse"/>
            <p:cNvSpPr/>
            <p:nvPr/>
          </p:nvSpPr>
          <p:spPr>
            <a:xfrm rot="8000995" flipH="1">
              <a:off x="8100392" y="339502"/>
              <a:ext cx="410344" cy="410344"/>
            </a:xfrm>
            <a:prstGeom prst="ellipse">
              <a:avLst/>
            </a:prstGeom>
            <a:solidFill>
              <a:srgbClr val="F77509"/>
            </a:solidFill>
            <a:ln>
              <a:solidFill>
                <a:srgbClr val="4CAD03"/>
              </a:solidFill>
            </a:ln>
            <a:scene3d>
              <a:camera prst="orthographicFront"/>
              <a:lightRig rig="flat" dir="t"/>
            </a:scene3d>
            <a:sp3d prstMaterial="metal">
              <a:bevelT w="10033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8" name="57 Grupo"/>
          <p:cNvGrpSpPr/>
          <p:nvPr/>
        </p:nvGrpSpPr>
        <p:grpSpPr>
          <a:xfrm rot="16200000">
            <a:off x="4211960" y="1707654"/>
            <a:ext cx="2088443" cy="1728192"/>
            <a:chOff x="7216431" y="-282991"/>
            <a:chExt cx="2088443" cy="1728192"/>
          </a:xfrm>
          <a:solidFill>
            <a:schemeClr val="tx1"/>
          </a:solidFill>
        </p:grpSpPr>
        <p:grpSp>
          <p:nvGrpSpPr>
            <p:cNvPr id="59" name="58 Grupo"/>
            <p:cNvGrpSpPr/>
            <p:nvPr/>
          </p:nvGrpSpPr>
          <p:grpSpPr>
            <a:xfrm rot="5400000" flipH="1" flipV="1">
              <a:off x="7396557" y="-463117"/>
              <a:ext cx="1728192" cy="2088443"/>
              <a:chOff x="-756592" y="918372"/>
              <a:chExt cx="2728833" cy="3276291"/>
            </a:xfrm>
            <a:grpFill/>
            <a:effectLst>
              <a:outerShdw algn="ctr" rotWithShape="0">
                <a:schemeClr val="tx1"/>
              </a:outerShdw>
            </a:effectLst>
            <a:scene3d>
              <a:camera prst="orthographicFront"/>
              <a:lightRig rig="flat" dir="t"/>
            </a:scene3d>
          </p:grpSpPr>
          <p:sp>
            <p:nvSpPr>
              <p:cNvPr id="61" name="Forma libre 19"/>
              <p:cNvSpPr/>
              <p:nvPr/>
            </p:nvSpPr>
            <p:spPr>
              <a:xfrm rot="10800000">
                <a:off x="-727551" y="918372"/>
                <a:ext cx="2699792" cy="1620589"/>
              </a:xfrm>
              <a:custGeom>
                <a:avLst/>
                <a:gdLst>
                  <a:gd name="connsiteX0" fmla="*/ 375988 w 3742805"/>
                  <a:gd name="connsiteY0" fmla="*/ 1265279 h 5234152"/>
                  <a:gd name="connsiteX1" fmla="*/ 320037 w 3742805"/>
                  <a:gd name="connsiteY1" fmla="*/ 1406819 h 5234152"/>
                  <a:gd name="connsiteX2" fmla="*/ 150833 w 3742805"/>
                  <a:gd name="connsiteY2" fmla="*/ 2443657 h 5234152"/>
                  <a:gd name="connsiteX3" fmla="*/ 1866709 w 3742805"/>
                  <a:gd name="connsiteY3" fmla="*/ 4835213 h 5234152"/>
                  <a:gd name="connsiteX4" fmla="*/ 3582585 w 3742805"/>
                  <a:gd name="connsiteY4" fmla="*/ 2443657 h 5234152"/>
                  <a:gd name="connsiteX5" fmla="*/ 3485566 w 3742805"/>
                  <a:gd name="connsiteY5" fmla="*/ 1648910 h 5234152"/>
                  <a:gd name="connsiteX6" fmla="*/ 3436205 w 3742805"/>
                  <a:gd name="connsiteY6" fmla="*/ 1483366 h 5234152"/>
                  <a:gd name="connsiteX7" fmla="*/ 3468430 w 3742805"/>
                  <a:gd name="connsiteY7" fmla="*/ 1603524 h 5234152"/>
                  <a:gd name="connsiteX8" fmla="*/ 3543609 w 3742805"/>
                  <a:gd name="connsiteY8" fmla="*/ 2282171 h 5234152"/>
                  <a:gd name="connsiteX9" fmla="*/ 1871402 w 3742805"/>
                  <a:gd name="connsiteY9" fmla="*/ 4564341 h 5234152"/>
                  <a:gd name="connsiteX10" fmla="*/ 199196 w 3742805"/>
                  <a:gd name="connsiteY10" fmla="*/ 2282171 h 5234152"/>
                  <a:gd name="connsiteX11" fmla="*/ 330606 w 3742805"/>
                  <a:gd name="connsiteY11" fmla="*/ 1393848 h 5234152"/>
                  <a:gd name="connsiteX12" fmla="*/ 3148255 w 3742805"/>
                  <a:gd name="connsiteY12" fmla="*/ 781462 h 5234152"/>
                  <a:gd name="connsiteX13" fmla="*/ 3240183 w 3742805"/>
                  <a:gd name="connsiteY13" fmla="*/ 929214 h 5234152"/>
                  <a:gd name="connsiteX14" fmla="*/ 3616681 w 3742805"/>
                  <a:gd name="connsiteY14" fmla="*/ 2443657 h 5234152"/>
                  <a:gd name="connsiteX15" fmla="*/ 1866709 w 3742805"/>
                  <a:gd name="connsiteY15" fmla="*/ 4887311 h 5234152"/>
                  <a:gd name="connsiteX16" fmla="*/ 116737 w 3742805"/>
                  <a:gd name="connsiteY16" fmla="*/ 2443657 h 5234152"/>
                  <a:gd name="connsiteX17" fmla="*/ 398146 w 3742805"/>
                  <a:gd name="connsiteY17" fmla="*/ 1114184 h 5234152"/>
                  <a:gd name="connsiteX18" fmla="*/ 486367 w 3742805"/>
                  <a:gd name="connsiteY18" fmla="*/ 942573 h 5234152"/>
                  <a:gd name="connsiteX19" fmla="*/ 427829 w 3742805"/>
                  <a:gd name="connsiteY19" fmla="*/ 1035777 h 5234152"/>
                  <a:gd name="connsiteX20" fmla="*/ 36461 w 3742805"/>
                  <a:gd name="connsiteY20" fmla="*/ 2617077 h 5234152"/>
                  <a:gd name="connsiteX21" fmla="*/ 1871402 w 3742805"/>
                  <a:gd name="connsiteY21" fmla="*/ 5178356 h 5234152"/>
                  <a:gd name="connsiteX22" fmla="*/ 3706344 w 3742805"/>
                  <a:gd name="connsiteY22" fmla="*/ 2617077 h 5234152"/>
                  <a:gd name="connsiteX23" fmla="*/ 3184374 w 3742805"/>
                  <a:gd name="connsiteY23" fmla="*/ 827835 h 5234152"/>
                  <a:gd name="connsiteX24" fmla="*/ 3001338 w 3742805"/>
                  <a:gd name="connsiteY24" fmla="*/ 667513 h 5234152"/>
                  <a:gd name="connsiteX25" fmla="*/ 3073337 w 3742805"/>
                  <a:gd name="connsiteY25" fmla="*/ 775468 h 5234152"/>
                  <a:gd name="connsiteX26" fmla="*/ 3430410 w 3742805"/>
                  <a:gd name="connsiteY26" fmla="*/ 2130944 h 5234152"/>
                  <a:gd name="connsiteX27" fmla="*/ 1866709 w 3742805"/>
                  <a:gd name="connsiteY27" fmla="*/ 4261885 h 5234152"/>
                  <a:gd name="connsiteX28" fmla="*/ 303008 w 3742805"/>
                  <a:gd name="connsiteY28" fmla="*/ 2130944 h 5234152"/>
                  <a:gd name="connsiteX29" fmla="*/ 570063 w 3742805"/>
                  <a:gd name="connsiteY29" fmla="*/ 939515 h 5234152"/>
                  <a:gd name="connsiteX30" fmla="*/ 638915 w 3742805"/>
                  <a:gd name="connsiteY30" fmla="*/ 814041 h 5234152"/>
                  <a:gd name="connsiteX31" fmla="*/ 519493 w 3742805"/>
                  <a:gd name="connsiteY31" fmla="*/ 1016737 h 5234152"/>
                  <a:gd name="connsiteX32" fmla="*/ 230992 w 3742805"/>
                  <a:gd name="connsiteY32" fmla="*/ 2282171 h 5234152"/>
                  <a:gd name="connsiteX33" fmla="*/ 1871402 w 3742805"/>
                  <a:gd name="connsiteY33" fmla="*/ 4515685 h 5234152"/>
                  <a:gd name="connsiteX34" fmla="*/ 3511813 w 3742805"/>
                  <a:gd name="connsiteY34" fmla="*/ 2282171 h 5234152"/>
                  <a:gd name="connsiteX35" fmla="*/ 3126185 w 3742805"/>
                  <a:gd name="connsiteY35" fmla="*/ 843432 h 5234152"/>
                  <a:gd name="connsiteX36" fmla="*/ 2837079 w 3742805"/>
                  <a:gd name="connsiteY36" fmla="*/ 563819 h 5234152"/>
                  <a:gd name="connsiteX37" fmla="*/ 2930509 w 3742805"/>
                  <a:gd name="connsiteY37" fmla="*/ 698570 h 5234152"/>
                  <a:gd name="connsiteX38" fmla="*/ 3225296 w 3742805"/>
                  <a:gd name="connsiteY38" fmla="*/ 1808868 h 5234152"/>
                  <a:gd name="connsiteX39" fmla="*/ 1889991 w 3742805"/>
                  <a:gd name="connsiteY39" fmla="*/ 3580284 h 5234152"/>
                  <a:gd name="connsiteX40" fmla="*/ 554685 w 3742805"/>
                  <a:gd name="connsiteY40" fmla="*/ 1808868 h 5234152"/>
                  <a:gd name="connsiteX41" fmla="*/ 733613 w 3742805"/>
                  <a:gd name="connsiteY41" fmla="*/ 922502 h 5234152"/>
                  <a:gd name="connsiteX42" fmla="*/ 819065 w 3742805"/>
                  <a:gd name="connsiteY42" fmla="*/ 752614 h 5234152"/>
                  <a:gd name="connsiteX43" fmla="*/ 793696 w 3742805"/>
                  <a:gd name="connsiteY43" fmla="*/ 790948 h 5234152"/>
                  <a:gd name="connsiteX44" fmla="*/ 494769 w 3742805"/>
                  <a:gd name="connsiteY44" fmla="*/ 1937239 h 5234152"/>
                  <a:gd name="connsiteX45" fmla="*/ 1896299 w 3742805"/>
                  <a:gd name="connsiteY45" fmla="*/ 3793920 h 5234152"/>
                  <a:gd name="connsiteX46" fmla="*/ 3297829 w 3742805"/>
                  <a:gd name="connsiteY46" fmla="*/ 1937239 h 5234152"/>
                  <a:gd name="connsiteX47" fmla="*/ 2933737 w 3742805"/>
                  <a:gd name="connsiteY47" fmla="*/ 688848 h 5234152"/>
                  <a:gd name="connsiteX48" fmla="*/ 2709343 w 3742805"/>
                  <a:gd name="connsiteY48" fmla="*/ 459106 h 5234152"/>
                  <a:gd name="connsiteX49" fmla="*/ 2716560 w 3742805"/>
                  <a:gd name="connsiteY49" fmla="*/ 467874 h 5234152"/>
                  <a:gd name="connsiteX50" fmla="*/ 3050858 w 3742805"/>
                  <a:gd name="connsiteY50" fmla="*/ 1552198 h 5234152"/>
                  <a:gd name="connsiteX51" fmla="*/ 1875661 w 3742805"/>
                  <a:gd name="connsiteY51" fmla="*/ 3104394 h 5234152"/>
                  <a:gd name="connsiteX52" fmla="*/ 700463 w 3742805"/>
                  <a:gd name="connsiteY52" fmla="*/ 1552198 h 5234152"/>
                  <a:gd name="connsiteX53" fmla="*/ 856164 w 3742805"/>
                  <a:gd name="connsiteY53" fmla="*/ 779581 h 5234152"/>
                  <a:gd name="connsiteX54" fmla="*/ 948999 w 3742805"/>
                  <a:gd name="connsiteY54" fmla="*/ 602638 h 5234152"/>
                  <a:gd name="connsiteX55" fmla="*/ 858932 w 3742805"/>
                  <a:gd name="connsiteY55" fmla="*/ 738536 h 5234152"/>
                  <a:gd name="connsiteX56" fmla="*/ 579402 w 3742805"/>
                  <a:gd name="connsiteY56" fmla="*/ 1808868 h 5234152"/>
                  <a:gd name="connsiteX57" fmla="*/ 1889990 w 3742805"/>
                  <a:gd name="connsiteY57" fmla="*/ 3542517 h 5234152"/>
                  <a:gd name="connsiteX58" fmla="*/ 3200579 w 3742805"/>
                  <a:gd name="connsiteY58" fmla="*/ 1808868 h 5234152"/>
                  <a:gd name="connsiteX59" fmla="*/ 2747673 w 3742805"/>
                  <a:gd name="connsiteY59" fmla="*/ 497975 h 5234152"/>
                  <a:gd name="connsiteX60" fmla="*/ 2660028 w 3742805"/>
                  <a:gd name="connsiteY60" fmla="*/ 441387 h 5234152"/>
                  <a:gd name="connsiteX61" fmla="*/ 2735244 w 3742805"/>
                  <a:gd name="connsiteY61" fmla="*/ 554538 h 5234152"/>
                  <a:gd name="connsiteX62" fmla="*/ 2969633 w 3742805"/>
                  <a:gd name="connsiteY62" fmla="*/ 1449342 h 5234152"/>
                  <a:gd name="connsiteX63" fmla="*/ 1870691 w 3742805"/>
                  <a:gd name="connsiteY63" fmla="*/ 2898682 h 5234152"/>
                  <a:gd name="connsiteX64" fmla="*/ 771749 w 3742805"/>
                  <a:gd name="connsiteY64" fmla="*/ 1449342 h 5234152"/>
                  <a:gd name="connsiteX65" fmla="*/ 917347 w 3742805"/>
                  <a:gd name="connsiteY65" fmla="*/ 727923 h 5234152"/>
                  <a:gd name="connsiteX66" fmla="*/ 1010390 w 3742805"/>
                  <a:gd name="connsiteY66" fmla="*/ 550844 h 5234152"/>
                  <a:gd name="connsiteX67" fmla="*/ 968130 w 3742805"/>
                  <a:gd name="connsiteY67" fmla="*/ 614323 h 5234152"/>
                  <a:gd name="connsiteX68" fmla="*/ 722089 w 3742805"/>
                  <a:gd name="connsiteY68" fmla="*/ 1552198 h 5234152"/>
                  <a:gd name="connsiteX69" fmla="*/ 1875661 w 3742805"/>
                  <a:gd name="connsiteY69" fmla="*/ 3071301 h 5234152"/>
                  <a:gd name="connsiteX70" fmla="*/ 3029232 w 3742805"/>
                  <a:gd name="connsiteY70" fmla="*/ 1552198 h 5234152"/>
                  <a:gd name="connsiteX71" fmla="*/ 2729556 w 3742805"/>
                  <a:gd name="connsiteY71" fmla="*/ 530787 h 5234152"/>
                  <a:gd name="connsiteX72" fmla="*/ 2624365 w 3742805"/>
                  <a:gd name="connsiteY72" fmla="*/ 397250 h 5234152"/>
                  <a:gd name="connsiteX73" fmla="*/ 2648007 w 3742805"/>
                  <a:gd name="connsiteY73" fmla="*/ 425930 h 5234152"/>
                  <a:gd name="connsiteX74" fmla="*/ 2630588 w 3742805"/>
                  <a:gd name="connsiteY74" fmla="*/ 403532 h 5234152"/>
                  <a:gd name="connsiteX75" fmla="*/ 2469285 w 3742805"/>
                  <a:gd name="connsiteY75" fmla="*/ 313443 h 5234152"/>
                  <a:gd name="connsiteX76" fmla="*/ 2516582 w 3742805"/>
                  <a:gd name="connsiteY76" fmla="*/ 376067 h 5234152"/>
                  <a:gd name="connsiteX77" fmla="*/ 2736486 w 3742805"/>
                  <a:gd name="connsiteY77" fmla="*/ 1147864 h 5234152"/>
                  <a:gd name="connsiteX78" fmla="*/ 1889991 w 3742805"/>
                  <a:gd name="connsiteY78" fmla="*/ 2295726 h 5234152"/>
                  <a:gd name="connsiteX79" fmla="*/ 1043496 w 3742805"/>
                  <a:gd name="connsiteY79" fmla="*/ 1147864 h 5234152"/>
                  <a:gd name="connsiteX80" fmla="*/ 1145663 w 3742805"/>
                  <a:gd name="connsiteY80" fmla="*/ 600724 h 5234152"/>
                  <a:gd name="connsiteX81" fmla="*/ 1193085 w 3742805"/>
                  <a:gd name="connsiteY81" fmla="*/ 497688 h 5234152"/>
                  <a:gd name="connsiteX82" fmla="*/ 1160617 w 3742805"/>
                  <a:gd name="connsiteY82" fmla="*/ 555152 h 5234152"/>
                  <a:gd name="connsiteX83" fmla="*/ 1008194 w 3742805"/>
                  <a:gd name="connsiteY83" fmla="*/ 1229324 h 5234152"/>
                  <a:gd name="connsiteX84" fmla="*/ 1896299 w 3742805"/>
                  <a:gd name="connsiteY84" fmla="*/ 2432438 h 5234152"/>
                  <a:gd name="connsiteX85" fmla="*/ 2784405 w 3742805"/>
                  <a:gd name="connsiteY85" fmla="*/ 1229324 h 5234152"/>
                  <a:gd name="connsiteX86" fmla="*/ 2509040 w 3742805"/>
                  <a:gd name="connsiteY86" fmla="*/ 358428 h 5234152"/>
                  <a:gd name="connsiteX87" fmla="*/ 2328985 w 3742805"/>
                  <a:gd name="connsiteY87" fmla="*/ 235519 h 5234152"/>
                  <a:gd name="connsiteX88" fmla="*/ 2367735 w 3742805"/>
                  <a:gd name="connsiteY88" fmla="*/ 277910 h 5234152"/>
                  <a:gd name="connsiteX89" fmla="*/ 2542174 w 3742805"/>
                  <a:gd name="connsiteY89" fmla="*/ 848259 h 5234152"/>
                  <a:gd name="connsiteX90" fmla="*/ 1870691 w 3742805"/>
                  <a:gd name="connsiteY90" fmla="*/ 1696517 h 5234152"/>
                  <a:gd name="connsiteX91" fmla="*/ 1199208 w 3742805"/>
                  <a:gd name="connsiteY91" fmla="*/ 848259 h 5234152"/>
                  <a:gd name="connsiteX92" fmla="*/ 1313887 w 3742805"/>
                  <a:gd name="connsiteY92" fmla="*/ 373990 h 5234152"/>
                  <a:gd name="connsiteX93" fmla="*/ 1359617 w 3742805"/>
                  <a:gd name="connsiteY93" fmla="*/ 303974 h 5234152"/>
                  <a:gd name="connsiteX94" fmla="*/ 1353496 w 3742805"/>
                  <a:gd name="connsiteY94" fmla="*/ 310655 h 5234152"/>
                  <a:gd name="connsiteX95" fmla="*/ 1170240 w 3742805"/>
                  <a:gd name="connsiteY95" fmla="*/ 908457 h 5234152"/>
                  <a:gd name="connsiteX96" fmla="*/ 1875660 w 3742805"/>
                  <a:gd name="connsiteY96" fmla="*/ 1797545 h 5234152"/>
                  <a:gd name="connsiteX97" fmla="*/ 2581080 w 3742805"/>
                  <a:gd name="connsiteY97" fmla="*/ 908457 h 5234152"/>
                  <a:gd name="connsiteX98" fmla="*/ 2397825 w 3742805"/>
                  <a:gd name="connsiteY98" fmla="*/ 310655 h 5234152"/>
                  <a:gd name="connsiteX99" fmla="*/ 1402512 w 3742805"/>
                  <a:gd name="connsiteY99" fmla="*/ 199772 h 5234152"/>
                  <a:gd name="connsiteX100" fmla="*/ 1402310 w 3742805"/>
                  <a:gd name="connsiteY100" fmla="*/ 199868 h 5234152"/>
                  <a:gd name="connsiteX101" fmla="*/ 1265286 w 3742805"/>
                  <a:gd name="connsiteY101" fmla="*/ 284462 h 5234152"/>
                  <a:gd name="connsiteX102" fmla="*/ 1214815 w 3742805"/>
                  <a:gd name="connsiteY102" fmla="*/ 325022 h 5234152"/>
                  <a:gd name="connsiteX103" fmla="*/ 1184525 w 3742805"/>
                  <a:gd name="connsiteY103" fmla="*/ 354805 h 5234152"/>
                  <a:gd name="connsiteX104" fmla="*/ 791972 w 3742805"/>
                  <a:gd name="connsiteY104" fmla="*/ 1449342 h 5234152"/>
                  <a:gd name="connsiteX105" fmla="*/ 1870691 w 3742805"/>
                  <a:gd name="connsiteY105" fmla="*/ 2867782 h 5234152"/>
                  <a:gd name="connsiteX106" fmla="*/ 2949410 w 3742805"/>
                  <a:gd name="connsiteY106" fmla="*/ 1449342 h 5234152"/>
                  <a:gd name="connsiteX107" fmla="*/ 2473813 w 3742805"/>
                  <a:gd name="connsiteY107" fmla="*/ 273149 h 5234152"/>
                  <a:gd name="connsiteX108" fmla="*/ 2427906 w 3742805"/>
                  <a:gd name="connsiteY108" fmla="*/ 236477 h 5234152"/>
                  <a:gd name="connsiteX109" fmla="*/ 2488708 w 3742805"/>
                  <a:gd name="connsiteY109" fmla="*/ 299774 h 5234152"/>
                  <a:gd name="connsiteX110" fmla="*/ 2801533 w 3742805"/>
                  <a:gd name="connsiteY110" fmla="*/ 1229324 h 5234152"/>
                  <a:gd name="connsiteX111" fmla="*/ 1896300 w 3742805"/>
                  <a:gd name="connsiteY111" fmla="*/ 2458648 h 5234152"/>
                  <a:gd name="connsiteX112" fmla="*/ 991066 w 3742805"/>
                  <a:gd name="connsiteY112" fmla="*/ 1229324 h 5234152"/>
                  <a:gd name="connsiteX113" fmla="*/ 1390175 w 3742805"/>
                  <a:gd name="connsiteY113" fmla="*/ 209949 h 5234152"/>
                  <a:gd name="connsiteX114" fmla="*/ 1329824 w 3742805"/>
                  <a:gd name="connsiteY114" fmla="*/ 178224 h 5234152"/>
                  <a:gd name="connsiteX115" fmla="*/ 1295546 w 3742805"/>
                  <a:gd name="connsiteY115" fmla="*/ 194796 h 5234152"/>
                  <a:gd name="connsiteX116" fmla="*/ 332741 w 3742805"/>
                  <a:gd name="connsiteY116" fmla="*/ 2130944 h 5234152"/>
                  <a:gd name="connsiteX117" fmla="*/ 1866709 w 3742805"/>
                  <a:gd name="connsiteY117" fmla="*/ 4216454 h 5234152"/>
                  <a:gd name="connsiteX118" fmla="*/ 3400677 w 3742805"/>
                  <a:gd name="connsiteY118" fmla="*/ 2130944 h 5234152"/>
                  <a:gd name="connsiteX119" fmla="*/ 2894705 w 3742805"/>
                  <a:gd name="connsiteY119" fmla="*/ 583011 h 5234152"/>
                  <a:gd name="connsiteX120" fmla="*/ 2894661 w 3742805"/>
                  <a:gd name="connsiteY120" fmla="*/ 582964 h 5234152"/>
                  <a:gd name="connsiteX121" fmla="*/ 3009019 w 3742805"/>
                  <a:gd name="connsiteY121" fmla="*/ 748145 h 5234152"/>
                  <a:gd name="connsiteX122" fmla="*/ 3324261 w 3742805"/>
                  <a:gd name="connsiteY122" fmla="*/ 1937239 h 5234152"/>
                  <a:gd name="connsiteX123" fmla="*/ 1896299 w 3742805"/>
                  <a:gd name="connsiteY123" fmla="*/ 3834368 h 5234152"/>
                  <a:gd name="connsiteX124" fmla="*/ 468337 w 3742805"/>
                  <a:gd name="connsiteY124" fmla="*/ 1937239 h 5234152"/>
                  <a:gd name="connsiteX125" fmla="*/ 1163224 w 3742805"/>
                  <a:gd name="connsiteY125" fmla="*/ 308851 h 5234152"/>
                  <a:gd name="connsiteX126" fmla="*/ 1205134 w 3742805"/>
                  <a:gd name="connsiteY126" fmla="*/ 278389 h 5234152"/>
                  <a:gd name="connsiteX127" fmla="*/ 1218597 w 3742805"/>
                  <a:gd name="connsiteY127" fmla="*/ 265092 h 5234152"/>
                  <a:gd name="connsiteX128" fmla="*/ 1315492 w 3742805"/>
                  <a:gd name="connsiteY128" fmla="*/ 187343 h 5234152"/>
                  <a:gd name="connsiteX129" fmla="*/ 2270646 w 3742805"/>
                  <a:gd name="connsiteY129" fmla="*/ 150156 h 5234152"/>
                  <a:gd name="connsiteX130" fmla="*/ 2277145 w 3742805"/>
                  <a:gd name="connsiteY130" fmla="*/ 155151 h 5234152"/>
                  <a:gd name="connsiteX131" fmla="*/ 2593738 w 3742805"/>
                  <a:gd name="connsiteY131" fmla="*/ 908457 h 5234152"/>
                  <a:gd name="connsiteX132" fmla="*/ 1875661 w 3742805"/>
                  <a:gd name="connsiteY132" fmla="*/ 1816914 h 5234152"/>
                  <a:gd name="connsiteX133" fmla="*/ 1157583 w 3742805"/>
                  <a:gd name="connsiteY133" fmla="*/ 908457 h 5234152"/>
                  <a:gd name="connsiteX134" fmla="*/ 1280220 w 3742805"/>
                  <a:gd name="connsiteY134" fmla="*/ 400531 h 5234152"/>
                  <a:gd name="connsiteX135" fmla="*/ 1343102 w 3742805"/>
                  <a:gd name="connsiteY135" fmla="*/ 304110 h 5234152"/>
                  <a:gd name="connsiteX136" fmla="*/ 1327002 w 3742805"/>
                  <a:gd name="connsiteY136" fmla="*/ 322000 h 5234152"/>
                  <a:gd name="connsiteX137" fmla="*/ 1059511 w 3742805"/>
                  <a:gd name="connsiteY137" fmla="*/ 1147864 h 5234152"/>
                  <a:gd name="connsiteX138" fmla="*/ 1889991 w 3742805"/>
                  <a:gd name="connsiteY138" fmla="*/ 2271253 h 5234152"/>
                  <a:gd name="connsiteX139" fmla="*/ 2720470 w 3742805"/>
                  <a:gd name="connsiteY139" fmla="*/ 1147864 h 5234152"/>
                  <a:gd name="connsiteX140" fmla="*/ 2285846 w 3742805"/>
                  <a:gd name="connsiteY140" fmla="*/ 160062 h 5234152"/>
                  <a:gd name="connsiteX141" fmla="*/ 1538511 w 3742805"/>
                  <a:gd name="connsiteY141" fmla="*/ 100160 h 5234152"/>
                  <a:gd name="connsiteX142" fmla="*/ 1528678 w 3742805"/>
                  <a:gd name="connsiteY142" fmla="*/ 104892 h 5234152"/>
                  <a:gd name="connsiteX143" fmla="*/ 1534109 w 3742805"/>
                  <a:gd name="connsiteY143" fmla="*/ 103040 h 5234152"/>
                  <a:gd name="connsiteX144" fmla="*/ 1896299 w 3742805"/>
                  <a:gd name="connsiteY144" fmla="*/ 80557 h 5234152"/>
                  <a:gd name="connsiteX145" fmla="*/ 1546035 w 3742805"/>
                  <a:gd name="connsiteY145" fmla="*/ 139010 h 5234152"/>
                  <a:gd name="connsiteX146" fmla="*/ 1512028 w 3742805"/>
                  <a:gd name="connsiteY146" fmla="*/ 152106 h 5234152"/>
                  <a:gd name="connsiteX147" fmla="*/ 1501876 w 3742805"/>
                  <a:gd name="connsiteY147" fmla="*/ 159868 h 5234152"/>
                  <a:gd name="connsiteX148" fmla="*/ 1211043 w 3742805"/>
                  <a:gd name="connsiteY148" fmla="*/ 848259 h 5234152"/>
                  <a:gd name="connsiteX149" fmla="*/ 1870690 w 3742805"/>
                  <a:gd name="connsiteY149" fmla="*/ 1678431 h 5234152"/>
                  <a:gd name="connsiteX150" fmla="*/ 2530338 w 3742805"/>
                  <a:gd name="connsiteY150" fmla="*/ 848259 h 5234152"/>
                  <a:gd name="connsiteX151" fmla="*/ 2239506 w 3742805"/>
                  <a:gd name="connsiteY151" fmla="*/ 159868 h 5234152"/>
                  <a:gd name="connsiteX152" fmla="*/ 2191654 w 3742805"/>
                  <a:gd name="connsiteY152" fmla="*/ 123281 h 5234152"/>
                  <a:gd name="connsiteX153" fmla="*/ 2057233 w 3742805"/>
                  <a:gd name="connsiteY153" fmla="*/ 92665 h 5234152"/>
                  <a:gd name="connsiteX154" fmla="*/ 1896299 w 3742805"/>
                  <a:gd name="connsiteY154" fmla="*/ 80557 h 5234152"/>
                  <a:gd name="connsiteX155" fmla="*/ 1896300 w 3742805"/>
                  <a:gd name="connsiteY155" fmla="*/ 0 h 5234152"/>
                  <a:gd name="connsiteX156" fmla="*/ 1921576 w 3742805"/>
                  <a:gd name="connsiteY156" fmla="*/ 1733 h 5234152"/>
                  <a:gd name="connsiteX157" fmla="*/ 1957454 w 3742805"/>
                  <a:gd name="connsiteY157" fmla="*/ 2971 h 5234152"/>
                  <a:gd name="connsiteX158" fmla="*/ 1958525 w 3742805"/>
                  <a:gd name="connsiteY158" fmla="*/ 3083 h 5234152"/>
                  <a:gd name="connsiteX159" fmla="*/ 1967705 w 3742805"/>
                  <a:gd name="connsiteY159" fmla="*/ 3407 h 5234152"/>
                  <a:gd name="connsiteX160" fmla="*/ 3742805 w 3742805"/>
                  <a:gd name="connsiteY160" fmla="*/ 2617077 h 5234152"/>
                  <a:gd name="connsiteX161" fmla="*/ 1871402 w 3742805"/>
                  <a:gd name="connsiteY161" fmla="*/ 5234152 h 5234152"/>
                  <a:gd name="connsiteX162" fmla="*/ 0 w 3742805"/>
                  <a:gd name="connsiteY162" fmla="*/ 2617077 h 5234152"/>
                  <a:gd name="connsiteX163" fmla="*/ 1592217 w 3742805"/>
                  <a:gd name="connsiteY163" fmla="*/ 28928 h 5234152"/>
                  <a:gd name="connsiteX164" fmla="*/ 1605332 w 3742805"/>
                  <a:gd name="connsiteY164" fmla="*/ 27098 h 5234152"/>
                  <a:gd name="connsiteX165" fmla="*/ 1605639 w 3742805"/>
                  <a:gd name="connsiteY165" fmla="*/ 27012 h 5234152"/>
                  <a:gd name="connsiteX166" fmla="*/ 1776656 w 3742805"/>
                  <a:gd name="connsiteY166" fmla="*/ 3182 h 5234152"/>
                  <a:gd name="connsiteX167" fmla="*/ 1785240 w 3742805"/>
                  <a:gd name="connsiteY167" fmla="*/ 2879 h 5234152"/>
                  <a:gd name="connsiteX168" fmla="*/ 1786241 w 3742805"/>
                  <a:gd name="connsiteY168" fmla="*/ 2775 h 5234152"/>
                  <a:gd name="connsiteX169" fmla="*/ 1866709 w 3742805"/>
                  <a:gd name="connsiteY169" fmla="*/ 3 h 5234152"/>
                  <a:gd name="connsiteX170" fmla="*/ 1869051 w 3742805"/>
                  <a:gd name="connsiteY170" fmla="*/ 84 h 5234152"/>
                  <a:gd name="connsiteX171" fmla="*/ 1869832 w 3742805"/>
                  <a:gd name="connsiteY171" fmla="*/ 57 h 5234152"/>
                  <a:gd name="connsiteX172" fmla="*/ 1870691 w 3742805"/>
                  <a:gd name="connsiteY172" fmla="*/ 2 h 5234152"/>
                  <a:gd name="connsiteX173" fmla="*/ 1870947 w 3742805"/>
                  <a:gd name="connsiteY173" fmla="*/ 18 h 5234152"/>
                  <a:gd name="connsiteX174" fmla="*/ 1871402 w 3742805"/>
                  <a:gd name="connsiteY174" fmla="*/ 2 h 5234152"/>
                  <a:gd name="connsiteX175" fmla="*/ 1874156 w 3742805"/>
                  <a:gd name="connsiteY175" fmla="*/ 97 h 5234152"/>
                  <a:gd name="connsiteX176" fmla="*/ 1875661 w 3742805"/>
                  <a:gd name="connsiteY176" fmla="*/ 1 h 5234152"/>
                  <a:gd name="connsiteX177" fmla="*/ 1880701 w 3742805"/>
                  <a:gd name="connsiteY177" fmla="*/ 323 h 5234152"/>
                  <a:gd name="connsiteX178" fmla="*/ 1883755 w 3742805"/>
                  <a:gd name="connsiteY178" fmla="*/ 428 h 5234152"/>
                  <a:gd name="connsiteX179" fmla="*/ 1889991 w 3742805"/>
                  <a:gd name="connsiteY179" fmla="*/ 1 h 5234152"/>
                  <a:gd name="connsiteX180" fmla="*/ 1893142 w 3742805"/>
                  <a:gd name="connsiteY180" fmla="*/ 217 h 5234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</a:cxnLst>
                <a:rect l="l" t="t" r="r" b="b"/>
                <a:pathLst>
                  <a:path w="3742805" h="5234152">
                    <a:moveTo>
                      <a:pt x="375988" y="1265279"/>
                    </a:moveTo>
                    <a:lnTo>
                      <a:pt x="320037" y="1406819"/>
                    </a:lnTo>
                    <a:cubicBezTo>
                      <a:pt x="211601" y="1720478"/>
                      <a:pt x="150833" y="2072177"/>
                      <a:pt x="150833" y="2443657"/>
                    </a:cubicBezTo>
                    <a:cubicBezTo>
                      <a:pt x="150833" y="3764477"/>
                      <a:pt x="919056" y="4835213"/>
                      <a:pt x="1866709" y="4835213"/>
                    </a:cubicBezTo>
                    <a:cubicBezTo>
                      <a:pt x="2814362" y="4835213"/>
                      <a:pt x="3582585" y="3764477"/>
                      <a:pt x="3582585" y="2443657"/>
                    </a:cubicBezTo>
                    <a:cubicBezTo>
                      <a:pt x="3582585" y="2165047"/>
                      <a:pt x="3548403" y="1897564"/>
                      <a:pt x="3485566" y="1648910"/>
                    </a:cubicBezTo>
                    <a:lnTo>
                      <a:pt x="3436205" y="1483366"/>
                    </a:lnTo>
                    <a:lnTo>
                      <a:pt x="3468430" y="1603524"/>
                    </a:lnTo>
                    <a:cubicBezTo>
                      <a:pt x="3517288" y="1817909"/>
                      <a:pt x="3543609" y="2045845"/>
                      <a:pt x="3543609" y="2282171"/>
                    </a:cubicBezTo>
                    <a:cubicBezTo>
                      <a:pt x="3543609" y="3542579"/>
                      <a:pt x="2794937" y="4564341"/>
                      <a:pt x="1871402" y="4564341"/>
                    </a:cubicBezTo>
                    <a:cubicBezTo>
                      <a:pt x="947868" y="4564341"/>
                      <a:pt x="199196" y="3542579"/>
                      <a:pt x="199196" y="2282171"/>
                    </a:cubicBezTo>
                    <a:cubicBezTo>
                      <a:pt x="199196" y="1967070"/>
                      <a:pt x="245988" y="1666883"/>
                      <a:pt x="330606" y="1393848"/>
                    </a:cubicBezTo>
                    <a:close/>
                    <a:moveTo>
                      <a:pt x="3148255" y="781462"/>
                    </a:moveTo>
                    <a:lnTo>
                      <a:pt x="3240183" y="929214"/>
                    </a:lnTo>
                    <a:cubicBezTo>
                      <a:pt x="3475943" y="1345568"/>
                      <a:pt x="3616681" y="1871662"/>
                      <a:pt x="3616681" y="2443657"/>
                    </a:cubicBezTo>
                    <a:cubicBezTo>
                      <a:pt x="3616681" y="3793250"/>
                      <a:pt x="2833192" y="4887311"/>
                      <a:pt x="1866709" y="4887311"/>
                    </a:cubicBezTo>
                    <a:cubicBezTo>
                      <a:pt x="900226" y="4887311"/>
                      <a:pt x="116737" y="3793250"/>
                      <a:pt x="116737" y="2443657"/>
                    </a:cubicBezTo>
                    <a:cubicBezTo>
                      <a:pt x="116737" y="1953375"/>
                      <a:pt x="220137" y="1496817"/>
                      <a:pt x="398146" y="1114184"/>
                    </a:cubicBezTo>
                    <a:lnTo>
                      <a:pt x="486367" y="942573"/>
                    </a:lnTo>
                    <a:lnTo>
                      <a:pt x="427829" y="1035777"/>
                    </a:lnTo>
                    <a:cubicBezTo>
                      <a:pt x="182677" y="1471214"/>
                      <a:pt x="36461" y="2020312"/>
                      <a:pt x="36461" y="2617077"/>
                    </a:cubicBezTo>
                    <a:cubicBezTo>
                      <a:pt x="36461" y="4031632"/>
                      <a:pt x="857992" y="5178356"/>
                      <a:pt x="1871402" y="5178356"/>
                    </a:cubicBezTo>
                    <a:cubicBezTo>
                      <a:pt x="2884813" y="5178356"/>
                      <a:pt x="3706344" y="4031632"/>
                      <a:pt x="3706344" y="2617077"/>
                    </a:cubicBezTo>
                    <a:cubicBezTo>
                      <a:pt x="3706344" y="1920851"/>
                      <a:pt x="3507329" y="1289506"/>
                      <a:pt x="3184374" y="827835"/>
                    </a:cubicBezTo>
                    <a:close/>
                    <a:moveTo>
                      <a:pt x="3001338" y="667513"/>
                    </a:moveTo>
                    <a:lnTo>
                      <a:pt x="3073337" y="775468"/>
                    </a:lnTo>
                    <a:cubicBezTo>
                      <a:pt x="3296408" y="1143820"/>
                      <a:pt x="3430410" y="1616057"/>
                      <a:pt x="3430410" y="2130944"/>
                    </a:cubicBezTo>
                    <a:cubicBezTo>
                      <a:pt x="3430410" y="3307830"/>
                      <a:pt x="2730317" y="4261885"/>
                      <a:pt x="1866709" y="4261885"/>
                    </a:cubicBezTo>
                    <a:cubicBezTo>
                      <a:pt x="1003101" y="4261885"/>
                      <a:pt x="303008" y="3307830"/>
                      <a:pt x="303008" y="2130944"/>
                    </a:cubicBezTo>
                    <a:cubicBezTo>
                      <a:pt x="303008" y="1689612"/>
                      <a:pt x="401458" y="1279615"/>
                      <a:pt x="570063" y="939515"/>
                    </a:cubicBezTo>
                    <a:lnTo>
                      <a:pt x="638915" y="814041"/>
                    </a:lnTo>
                    <a:lnTo>
                      <a:pt x="519493" y="1016737"/>
                    </a:lnTo>
                    <a:cubicBezTo>
                      <a:pt x="337525" y="1376443"/>
                      <a:pt x="230992" y="1812368"/>
                      <a:pt x="230992" y="2282171"/>
                    </a:cubicBezTo>
                    <a:cubicBezTo>
                      <a:pt x="230992" y="3515707"/>
                      <a:pt x="965429" y="4515685"/>
                      <a:pt x="1871402" y="4515685"/>
                    </a:cubicBezTo>
                    <a:cubicBezTo>
                      <a:pt x="2777376" y="4515685"/>
                      <a:pt x="3511813" y="3515707"/>
                      <a:pt x="3511813" y="2282171"/>
                    </a:cubicBezTo>
                    <a:cubicBezTo>
                      <a:pt x="3511813" y="1734068"/>
                      <a:pt x="3366810" y="1232076"/>
                      <a:pt x="3126185" y="843432"/>
                    </a:cubicBezTo>
                    <a:close/>
                    <a:moveTo>
                      <a:pt x="2837079" y="563819"/>
                    </a:moveTo>
                    <a:lnTo>
                      <a:pt x="2930509" y="698570"/>
                    </a:lnTo>
                    <a:cubicBezTo>
                      <a:pt x="3114916" y="1002320"/>
                      <a:pt x="3225296" y="1388494"/>
                      <a:pt x="3225296" y="1808868"/>
                    </a:cubicBezTo>
                    <a:cubicBezTo>
                      <a:pt x="3225296" y="2787194"/>
                      <a:pt x="2627459" y="3580284"/>
                      <a:pt x="1889991" y="3580284"/>
                    </a:cubicBezTo>
                    <a:cubicBezTo>
                      <a:pt x="1152522" y="3580284"/>
                      <a:pt x="554685" y="2787194"/>
                      <a:pt x="554685" y="1808868"/>
                    </a:cubicBezTo>
                    <a:cubicBezTo>
                      <a:pt x="554685" y="1485944"/>
                      <a:pt x="619821" y="1183202"/>
                      <a:pt x="733613" y="922502"/>
                    </a:cubicBezTo>
                    <a:lnTo>
                      <a:pt x="819065" y="752614"/>
                    </a:lnTo>
                    <a:lnTo>
                      <a:pt x="793696" y="790948"/>
                    </a:lnTo>
                    <a:cubicBezTo>
                      <a:pt x="606448" y="1106598"/>
                      <a:pt x="494769" y="1504641"/>
                      <a:pt x="494769" y="1937239"/>
                    </a:cubicBezTo>
                    <a:cubicBezTo>
                      <a:pt x="494769" y="2962656"/>
                      <a:pt x="1122255" y="3793920"/>
                      <a:pt x="1896299" y="3793920"/>
                    </a:cubicBezTo>
                    <a:cubicBezTo>
                      <a:pt x="2670343" y="3793920"/>
                      <a:pt x="3297829" y="2962656"/>
                      <a:pt x="3297829" y="1937239"/>
                    </a:cubicBezTo>
                    <a:cubicBezTo>
                      <a:pt x="3297829" y="1456574"/>
                      <a:pt x="3159954" y="1018571"/>
                      <a:pt x="2933737" y="688848"/>
                    </a:cubicBezTo>
                    <a:close/>
                    <a:moveTo>
                      <a:pt x="2709343" y="459106"/>
                    </a:moveTo>
                    <a:lnTo>
                      <a:pt x="2716560" y="467874"/>
                    </a:lnTo>
                    <a:cubicBezTo>
                      <a:pt x="2923398" y="747658"/>
                      <a:pt x="3050858" y="1130268"/>
                      <a:pt x="3050858" y="1552198"/>
                    </a:cubicBezTo>
                    <a:cubicBezTo>
                      <a:pt x="3050858" y="2409453"/>
                      <a:pt x="2524704" y="3104394"/>
                      <a:pt x="1875661" y="3104394"/>
                    </a:cubicBezTo>
                    <a:cubicBezTo>
                      <a:pt x="1226617" y="3104394"/>
                      <a:pt x="700463" y="2409453"/>
                      <a:pt x="700463" y="1552198"/>
                    </a:cubicBezTo>
                    <a:cubicBezTo>
                      <a:pt x="700463" y="1270911"/>
                      <a:pt x="757112" y="1007100"/>
                      <a:pt x="856164" y="779581"/>
                    </a:cubicBezTo>
                    <a:lnTo>
                      <a:pt x="948999" y="602638"/>
                    </a:lnTo>
                    <a:lnTo>
                      <a:pt x="858932" y="738536"/>
                    </a:lnTo>
                    <a:cubicBezTo>
                      <a:pt x="683834" y="1033270"/>
                      <a:pt x="579402" y="1404937"/>
                      <a:pt x="579402" y="1808868"/>
                    </a:cubicBezTo>
                    <a:cubicBezTo>
                      <a:pt x="579402" y="2766336"/>
                      <a:pt x="1166172" y="3542517"/>
                      <a:pt x="1889990" y="3542517"/>
                    </a:cubicBezTo>
                    <a:cubicBezTo>
                      <a:pt x="2613808" y="3542517"/>
                      <a:pt x="3200579" y="2766336"/>
                      <a:pt x="3200579" y="1808868"/>
                    </a:cubicBezTo>
                    <a:cubicBezTo>
                      <a:pt x="3200579" y="1285253"/>
                      <a:pt x="3025092" y="815856"/>
                      <a:pt x="2747673" y="497975"/>
                    </a:cubicBezTo>
                    <a:close/>
                    <a:moveTo>
                      <a:pt x="2660028" y="441387"/>
                    </a:moveTo>
                    <a:lnTo>
                      <a:pt x="2735244" y="554538"/>
                    </a:lnTo>
                    <a:cubicBezTo>
                      <a:pt x="2882065" y="800938"/>
                      <a:pt x="2969633" y="1111653"/>
                      <a:pt x="2969633" y="1449342"/>
                    </a:cubicBezTo>
                    <a:cubicBezTo>
                      <a:pt x="2969633" y="2249791"/>
                      <a:pt x="2477620" y="2898682"/>
                      <a:pt x="1870691" y="2898682"/>
                    </a:cubicBezTo>
                    <a:cubicBezTo>
                      <a:pt x="1263762" y="2898682"/>
                      <a:pt x="771749" y="2249791"/>
                      <a:pt x="771749" y="1449342"/>
                    </a:cubicBezTo>
                    <a:cubicBezTo>
                      <a:pt x="771749" y="1186695"/>
                      <a:pt x="824722" y="940366"/>
                      <a:pt x="917347" y="727923"/>
                    </a:cubicBezTo>
                    <a:lnTo>
                      <a:pt x="1010390" y="550844"/>
                    </a:lnTo>
                    <a:lnTo>
                      <a:pt x="968130" y="614323"/>
                    </a:lnTo>
                    <a:cubicBezTo>
                      <a:pt x="814010" y="872582"/>
                      <a:pt x="722089" y="1198254"/>
                      <a:pt x="722089" y="1552198"/>
                    </a:cubicBezTo>
                    <a:cubicBezTo>
                      <a:pt x="722089" y="2391176"/>
                      <a:pt x="1238561" y="3071301"/>
                      <a:pt x="1875661" y="3071301"/>
                    </a:cubicBezTo>
                    <a:cubicBezTo>
                      <a:pt x="2512761" y="3071301"/>
                      <a:pt x="3029232" y="2391176"/>
                      <a:pt x="3029232" y="1552198"/>
                    </a:cubicBezTo>
                    <a:cubicBezTo>
                      <a:pt x="3029232" y="1158927"/>
                      <a:pt x="2915750" y="800560"/>
                      <a:pt x="2729556" y="530787"/>
                    </a:cubicBezTo>
                    <a:close/>
                    <a:moveTo>
                      <a:pt x="2624365" y="397250"/>
                    </a:moveTo>
                    <a:lnTo>
                      <a:pt x="2648007" y="425930"/>
                    </a:lnTo>
                    <a:lnTo>
                      <a:pt x="2630588" y="403532"/>
                    </a:lnTo>
                    <a:close/>
                    <a:moveTo>
                      <a:pt x="2469285" y="313443"/>
                    </a:moveTo>
                    <a:lnTo>
                      <a:pt x="2516582" y="376067"/>
                    </a:lnTo>
                    <a:cubicBezTo>
                      <a:pt x="2653213" y="579913"/>
                      <a:pt x="2736486" y="850701"/>
                      <a:pt x="2736486" y="1147864"/>
                    </a:cubicBezTo>
                    <a:cubicBezTo>
                      <a:pt x="2736486" y="1781811"/>
                      <a:pt x="2357497" y="2295726"/>
                      <a:pt x="1889991" y="2295726"/>
                    </a:cubicBezTo>
                    <a:cubicBezTo>
                      <a:pt x="1422485" y="2295726"/>
                      <a:pt x="1043496" y="1781811"/>
                      <a:pt x="1043496" y="1147864"/>
                    </a:cubicBezTo>
                    <a:cubicBezTo>
                      <a:pt x="1043496" y="949755"/>
                      <a:pt x="1080506" y="763369"/>
                      <a:pt x="1145663" y="600724"/>
                    </a:cubicBezTo>
                    <a:lnTo>
                      <a:pt x="1193085" y="497688"/>
                    </a:lnTo>
                    <a:lnTo>
                      <a:pt x="1160617" y="555152"/>
                    </a:lnTo>
                    <a:cubicBezTo>
                      <a:pt x="1064401" y="747464"/>
                      <a:pt x="1008194" y="979502"/>
                      <a:pt x="1008194" y="1229324"/>
                    </a:cubicBezTo>
                    <a:cubicBezTo>
                      <a:pt x="1008194" y="1893786"/>
                      <a:pt x="1405812" y="2432438"/>
                      <a:pt x="1896299" y="2432438"/>
                    </a:cubicBezTo>
                    <a:cubicBezTo>
                      <a:pt x="2386787" y="2432438"/>
                      <a:pt x="2784405" y="1893786"/>
                      <a:pt x="2784405" y="1229324"/>
                    </a:cubicBezTo>
                    <a:cubicBezTo>
                      <a:pt x="2784405" y="886711"/>
                      <a:pt x="2678691" y="577547"/>
                      <a:pt x="2509040" y="358428"/>
                    </a:cubicBezTo>
                    <a:close/>
                    <a:moveTo>
                      <a:pt x="2328985" y="235519"/>
                    </a:moveTo>
                    <a:lnTo>
                      <a:pt x="2367735" y="277910"/>
                    </a:lnTo>
                    <a:cubicBezTo>
                      <a:pt x="2476117" y="428550"/>
                      <a:pt x="2542174" y="628659"/>
                      <a:pt x="2542174" y="848259"/>
                    </a:cubicBezTo>
                    <a:cubicBezTo>
                      <a:pt x="2542174" y="1316739"/>
                      <a:pt x="2241541" y="1696517"/>
                      <a:pt x="1870691" y="1696517"/>
                    </a:cubicBezTo>
                    <a:cubicBezTo>
                      <a:pt x="1499841" y="1696517"/>
                      <a:pt x="1199208" y="1316739"/>
                      <a:pt x="1199208" y="848259"/>
                    </a:cubicBezTo>
                    <a:cubicBezTo>
                      <a:pt x="1199208" y="672579"/>
                      <a:pt x="1241484" y="509373"/>
                      <a:pt x="1313887" y="373990"/>
                    </a:cubicBezTo>
                    <a:lnTo>
                      <a:pt x="1359617" y="303974"/>
                    </a:lnTo>
                    <a:lnTo>
                      <a:pt x="1353496" y="310655"/>
                    </a:lnTo>
                    <a:cubicBezTo>
                      <a:pt x="1239636" y="468545"/>
                      <a:pt x="1170240" y="678287"/>
                      <a:pt x="1170240" y="908457"/>
                    </a:cubicBezTo>
                    <a:cubicBezTo>
                      <a:pt x="1170240" y="1399487"/>
                      <a:pt x="1486067" y="1797545"/>
                      <a:pt x="1875660" y="1797545"/>
                    </a:cubicBezTo>
                    <a:cubicBezTo>
                      <a:pt x="2265253" y="1797545"/>
                      <a:pt x="2581080" y="1399487"/>
                      <a:pt x="2581080" y="908457"/>
                    </a:cubicBezTo>
                    <a:cubicBezTo>
                      <a:pt x="2581080" y="678287"/>
                      <a:pt x="2511685" y="468545"/>
                      <a:pt x="2397825" y="310655"/>
                    </a:cubicBezTo>
                    <a:close/>
                    <a:moveTo>
                      <a:pt x="1402512" y="199772"/>
                    </a:moveTo>
                    <a:lnTo>
                      <a:pt x="1402310" y="199868"/>
                    </a:lnTo>
                    <a:lnTo>
                      <a:pt x="1265286" y="284462"/>
                    </a:lnTo>
                    <a:lnTo>
                      <a:pt x="1214815" y="325022"/>
                    </a:lnTo>
                    <a:lnTo>
                      <a:pt x="1184525" y="354805"/>
                    </a:lnTo>
                    <a:cubicBezTo>
                      <a:pt x="944783" y="614967"/>
                      <a:pt x="791972" y="1008689"/>
                      <a:pt x="791972" y="1449342"/>
                    </a:cubicBezTo>
                    <a:cubicBezTo>
                      <a:pt x="791972" y="2232725"/>
                      <a:pt x="1274931" y="2867782"/>
                      <a:pt x="1870691" y="2867782"/>
                    </a:cubicBezTo>
                    <a:cubicBezTo>
                      <a:pt x="2466451" y="2867782"/>
                      <a:pt x="2949410" y="2232725"/>
                      <a:pt x="2949410" y="1449342"/>
                    </a:cubicBezTo>
                    <a:cubicBezTo>
                      <a:pt x="2949410" y="959728"/>
                      <a:pt x="2760755" y="528054"/>
                      <a:pt x="2473813" y="273149"/>
                    </a:cubicBezTo>
                    <a:lnTo>
                      <a:pt x="2427906" y="236477"/>
                    </a:lnTo>
                    <a:lnTo>
                      <a:pt x="2488708" y="299774"/>
                    </a:lnTo>
                    <a:cubicBezTo>
                      <a:pt x="2680324" y="525183"/>
                      <a:pt x="2801533" y="858030"/>
                      <a:pt x="2801533" y="1229324"/>
                    </a:cubicBezTo>
                    <a:cubicBezTo>
                      <a:pt x="2801533" y="1908261"/>
                      <a:pt x="2396246" y="2458648"/>
                      <a:pt x="1896300" y="2458648"/>
                    </a:cubicBezTo>
                    <a:cubicBezTo>
                      <a:pt x="1396353" y="2458648"/>
                      <a:pt x="991066" y="1908261"/>
                      <a:pt x="991066" y="1229324"/>
                    </a:cubicBezTo>
                    <a:cubicBezTo>
                      <a:pt x="991066" y="804989"/>
                      <a:pt x="1149382" y="430868"/>
                      <a:pt x="1390175" y="209949"/>
                    </a:cubicBezTo>
                    <a:close/>
                    <a:moveTo>
                      <a:pt x="1329824" y="178224"/>
                    </a:moveTo>
                    <a:lnTo>
                      <a:pt x="1295546" y="194796"/>
                    </a:lnTo>
                    <a:cubicBezTo>
                      <a:pt x="731222" y="502790"/>
                      <a:pt x="332741" y="1253601"/>
                      <a:pt x="332741" y="2130944"/>
                    </a:cubicBezTo>
                    <a:cubicBezTo>
                      <a:pt x="332741" y="3282739"/>
                      <a:pt x="1019522" y="4216454"/>
                      <a:pt x="1866709" y="4216454"/>
                    </a:cubicBezTo>
                    <a:cubicBezTo>
                      <a:pt x="2713896" y="4216454"/>
                      <a:pt x="3400677" y="3282739"/>
                      <a:pt x="3400677" y="2130944"/>
                    </a:cubicBezTo>
                    <a:cubicBezTo>
                      <a:pt x="3400677" y="1516804"/>
                      <a:pt x="3205422" y="964664"/>
                      <a:pt x="2894705" y="583011"/>
                    </a:cubicBezTo>
                    <a:lnTo>
                      <a:pt x="2894661" y="582964"/>
                    </a:lnTo>
                    <a:lnTo>
                      <a:pt x="3009019" y="748145"/>
                    </a:lnTo>
                    <a:cubicBezTo>
                      <a:pt x="3206223" y="1073452"/>
                      <a:pt x="3324261" y="1487032"/>
                      <a:pt x="3324261" y="1937239"/>
                    </a:cubicBezTo>
                    <a:cubicBezTo>
                      <a:pt x="3324261" y="2984995"/>
                      <a:pt x="2684941" y="3834368"/>
                      <a:pt x="1896299" y="3834368"/>
                    </a:cubicBezTo>
                    <a:cubicBezTo>
                      <a:pt x="1107658" y="3834368"/>
                      <a:pt x="468337" y="2984995"/>
                      <a:pt x="468337" y="1937239"/>
                    </a:cubicBezTo>
                    <a:cubicBezTo>
                      <a:pt x="468337" y="1245556"/>
                      <a:pt x="746958" y="640330"/>
                      <a:pt x="1163224" y="308851"/>
                    </a:cubicBezTo>
                    <a:lnTo>
                      <a:pt x="1205134" y="278389"/>
                    </a:lnTo>
                    <a:lnTo>
                      <a:pt x="1218597" y="265092"/>
                    </a:lnTo>
                    <a:cubicBezTo>
                      <a:pt x="1249857" y="237198"/>
                      <a:pt x="1282188" y="211238"/>
                      <a:pt x="1315492" y="187343"/>
                    </a:cubicBezTo>
                    <a:close/>
                    <a:moveTo>
                      <a:pt x="2270646" y="150156"/>
                    </a:moveTo>
                    <a:lnTo>
                      <a:pt x="2277145" y="155151"/>
                    </a:lnTo>
                    <a:cubicBezTo>
                      <a:pt x="2468155" y="318407"/>
                      <a:pt x="2593738" y="594878"/>
                      <a:pt x="2593738" y="908457"/>
                    </a:cubicBezTo>
                    <a:cubicBezTo>
                      <a:pt x="2593738" y="1410184"/>
                      <a:pt x="2272244" y="1816914"/>
                      <a:pt x="1875661" y="1816914"/>
                    </a:cubicBezTo>
                    <a:cubicBezTo>
                      <a:pt x="1479077" y="1816914"/>
                      <a:pt x="1157583" y="1410184"/>
                      <a:pt x="1157583" y="908457"/>
                    </a:cubicBezTo>
                    <a:cubicBezTo>
                      <a:pt x="1157583" y="720310"/>
                      <a:pt x="1202794" y="545521"/>
                      <a:pt x="1280220" y="400531"/>
                    </a:cubicBezTo>
                    <a:lnTo>
                      <a:pt x="1343102" y="304110"/>
                    </a:lnTo>
                    <a:lnTo>
                      <a:pt x="1327002" y="322000"/>
                    </a:lnTo>
                    <a:cubicBezTo>
                      <a:pt x="1162528" y="527262"/>
                      <a:pt x="1059511" y="821289"/>
                      <a:pt x="1059511" y="1147864"/>
                    </a:cubicBezTo>
                    <a:cubicBezTo>
                      <a:pt x="1059511" y="1768295"/>
                      <a:pt x="1431330" y="2271253"/>
                      <a:pt x="1889991" y="2271253"/>
                    </a:cubicBezTo>
                    <a:cubicBezTo>
                      <a:pt x="2348651" y="2271253"/>
                      <a:pt x="2720470" y="1768295"/>
                      <a:pt x="2720470" y="1147864"/>
                    </a:cubicBezTo>
                    <a:cubicBezTo>
                      <a:pt x="2720470" y="721317"/>
                      <a:pt x="2544728" y="350295"/>
                      <a:pt x="2285846" y="160062"/>
                    </a:cubicBezTo>
                    <a:close/>
                    <a:moveTo>
                      <a:pt x="1538511" y="100160"/>
                    </a:moveTo>
                    <a:lnTo>
                      <a:pt x="1528678" y="104892"/>
                    </a:lnTo>
                    <a:lnTo>
                      <a:pt x="1534109" y="103040"/>
                    </a:lnTo>
                    <a:close/>
                    <a:moveTo>
                      <a:pt x="1896299" y="80557"/>
                    </a:moveTo>
                    <a:cubicBezTo>
                      <a:pt x="1775355" y="80557"/>
                      <a:pt x="1657989" y="100852"/>
                      <a:pt x="1546035" y="139010"/>
                    </a:cubicBezTo>
                    <a:lnTo>
                      <a:pt x="1512028" y="152106"/>
                    </a:lnTo>
                    <a:lnTo>
                      <a:pt x="1501876" y="159868"/>
                    </a:lnTo>
                    <a:cubicBezTo>
                      <a:pt x="1326408" y="309055"/>
                      <a:pt x="1211043" y="561702"/>
                      <a:pt x="1211043" y="848259"/>
                    </a:cubicBezTo>
                    <a:cubicBezTo>
                      <a:pt x="1211043" y="1306750"/>
                      <a:pt x="1506377" y="1678431"/>
                      <a:pt x="1870690" y="1678431"/>
                    </a:cubicBezTo>
                    <a:cubicBezTo>
                      <a:pt x="2235004" y="1678431"/>
                      <a:pt x="2530338" y="1306750"/>
                      <a:pt x="2530338" y="848259"/>
                    </a:cubicBezTo>
                    <a:cubicBezTo>
                      <a:pt x="2530338" y="561702"/>
                      <a:pt x="2414973" y="309055"/>
                      <a:pt x="2239506" y="159868"/>
                    </a:cubicBezTo>
                    <a:lnTo>
                      <a:pt x="2191654" y="123281"/>
                    </a:lnTo>
                    <a:lnTo>
                      <a:pt x="2057233" y="92665"/>
                    </a:lnTo>
                    <a:cubicBezTo>
                      <a:pt x="2004425" y="84667"/>
                      <a:pt x="1950724" y="80557"/>
                      <a:pt x="1896299" y="80557"/>
                    </a:cubicBezTo>
                    <a:close/>
                    <a:moveTo>
                      <a:pt x="1896300" y="0"/>
                    </a:moveTo>
                    <a:lnTo>
                      <a:pt x="1921576" y="1733"/>
                    </a:lnTo>
                    <a:lnTo>
                      <a:pt x="1957454" y="2971"/>
                    </a:lnTo>
                    <a:lnTo>
                      <a:pt x="1958525" y="3083"/>
                    </a:lnTo>
                    <a:lnTo>
                      <a:pt x="1967705" y="3407"/>
                    </a:lnTo>
                    <a:cubicBezTo>
                      <a:pt x="2956497" y="73501"/>
                      <a:pt x="3742805" y="1216875"/>
                      <a:pt x="3742805" y="2617077"/>
                    </a:cubicBezTo>
                    <a:cubicBezTo>
                      <a:pt x="3742805" y="4062447"/>
                      <a:pt x="2904950" y="5234152"/>
                      <a:pt x="1871402" y="5234152"/>
                    </a:cubicBezTo>
                    <a:cubicBezTo>
                      <a:pt x="837855" y="5234152"/>
                      <a:pt x="0" y="4062447"/>
                      <a:pt x="0" y="2617077"/>
                    </a:cubicBezTo>
                    <a:cubicBezTo>
                      <a:pt x="0" y="1304387"/>
                      <a:pt x="691091" y="217426"/>
                      <a:pt x="1592217" y="28928"/>
                    </a:cubicBezTo>
                    <a:lnTo>
                      <a:pt x="1605332" y="27098"/>
                    </a:lnTo>
                    <a:lnTo>
                      <a:pt x="1605639" y="27012"/>
                    </a:lnTo>
                    <a:cubicBezTo>
                      <a:pt x="1661816" y="15278"/>
                      <a:pt x="1718866" y="7273"/>
                      <a:pt x="1776656" y="3182"/>
                    </a:cubicBezTo>
                    <a:lnTo>
                      <a:pt x="1785240" y="2879"/>
                    </a:lnTo>
                    <a:lnTo>
                      <a:pt x="1786241" y="2775"/>
                    </a:lnTo>
                    <a:cubicBezTo>
                      <a:pt x="1812893" y="935"/>
                      <a:pt x="1839721" y="3"/>
                      <a:pt x="1866709" y="3"/>
                    </a:cubicBezTo>
                    <a:lnTo>
                      <a:pt x="1869051" y="84"/>
                    </a:lnTo>
                    <a:lnTo>
                      <a:pt x="1869832" y="57"/>
                    </a:lnTo>
                    <a:lnTo>
                      <a:pt x="1870691" y="2"/>
                    </a:lnTo>
                    <a:lnTo>
                      <a:pt x="1870947" y="18"/>
                    </a:lnTo>
                    <a:lnTo>
                      <a:pt x="1871402" y="2"/>
                    </a:lnTo>
                    <a:lnTo>
                      <a:pt x="1874156" y="97"/>
                    </a:lnTo>
                    <a:lnTo>
                      <a:pt x="1875661" y="1"/>
                    </a:lnTo>
                    <a:lnTo>
                      <a:pt x="1880701" y="323"/>
                    </a:lnTo>
                    <a:lnTo>
                      <a:pt x="1883755" y="428"/>
                    </a:lnTo>
                    <a:lnTo>
                      <a:pt x="1889991" y="1"/>
                    </a:lnTo>
                    <a:lnTo>
                      <a:pt x="1893142" y="217"/>
                    </a:lnTo>
                    <a:close/>
                  </a:path>
                </a:pathLst>
              </a:custGeom>
              <a:grpFill/>
              <a:ln w="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 sz="1350">
                  <a:solidFill>
                    <a:schemeClr val="tx1"/>
                  </a:solidFill>
                </a:endParaRPr>
              </a:p>
            </p:txBody>
          </p:sp>
          <p:sp>
            <p:nvSpPr>
              <p:cNvPr id="62" name="Forma libre 19"/>
              <p:cNvSpPr/>
              <p:nvPr/>
            </p:nvSpPr>
            <p:spPr>
              <a:xfrm>
                <a:off x="-756592" y="2574074"/>
                <a:ext cx="2699792" cy="1620589"/>
              </a:xfrm>
              <a:custGeom>
                <a:avLst/>
                <a:gdLst>
                  <a:gd name="connsiteX0" fmla="*/ 375988 w 3742805"/>
                  <a:gd name="connsiteY0" fmla="*/ 1265279 h 5234152"/>
                  <a:gd name="connsiteX1" fmla="*/ 320037 w 3742805"/>
                  <a:gd name="connsiteY1" fmla="*/ 1406819 h 5234152"/>
                  <a:gd name="connsiteX2" fmla="*/ 150833 w 3742805"/>
                  <a:gd name="connsiteY2" fmla="*/ 2443657 h 5234152"/>
                  <a:gd name="connsiteX3" fmla="*/ 1866709 w 3742805"/>
                  <a:gd name="connsiteY3" fmla="*/ 4835213 h 5234152"/>
                  <a:gd name="connsiteX4" fmla="*/ 3582585 w 3742805"/>
                  <a:gd name="connsiteY4" fmla="*/ 2443657 h 5234152"/>
                  <a:gd name="connsiteX5" fmla="*/ 3485566 w 3742805"/>
                  <a:gd name="connsiteY5" fmla="*/ 1648910 h 5234152"/>
                  <a:gd name="connsiteX6" fmla="*/ 3436205 w 3742805"/>
                  <a:gd name="connsiteY6" fmla="*/ 1483366 h 5234152"/>
                  <a:gd name="connsiteX7" fmla="*/ 3468430 w 3742805"/>
                  <a:gd name="connsiteY7" fmla="*/ 1603524 h 5234152"/>
                  <a:gd name="connsiteX8" fmla="*/ 3543609 w 3742805"/>
                  <a:gd name="connsiteY8" fmla="*/ 2282171 h 5234152"/>
                  <a:gd name="connsiteX9" fmla="*/ 1871402 w 3742805"/>
                  <a:gd name="connsiteY9" fmla="*/ 4564341 h 5234152"/>
                  <a:gd name="connsiteX10" fmla="*/ 199196 w 3742805"/>
                  <a:gd name="connsiteY10" fmla="*/ 2282171 h 5234152"/>
                  <a:gd name="connsiteX11" fmla="*/ 330606 w 3742805"/>
                  <a:gd name="connsiteY11" fmla="*/ 1393848 h 5234152"/>
                  <a:gd name="connsiteX12" fmla="*/ 3148255 w 3742805"/>
                  <a:gd name="connsiteY12" fmla="*/ 781462 h 5234152"/>
                  <a:gd name="connsiteX13" fmla="*/ 3240183 w 3742805"/>
                  <a:gd name="connsiteY13" fmla="*/ 929214 h 5234152"/>
                  <a:gd name="connsiteX14" fmla="*/ 3616681 w 3742805"/>
                  <a:gd name="connsiteY14" fmla="*/ 2443657 h 5234152"/>
                  <a:gd name="connsiteX15" fmla="*/ 1866709 w 3742805"/>
                  <a:gd name="connsiteY15" fmla="*/ 4887311 h 5234152"/>
                  <a:gd name="connsiteX16" fmla="*/ 116737 w 3742805"/>
                  <a:gd name="connsiteY16" fmla="*/ 2443657 h 5234152"/>
                  <a:gd name="connsiteX17" fmla="*/ 398146 w 3742805"/>
                  <a:gd name="connsiteY17" fmla="*/ 1114184 h 5234152"/>
                  <a:gd name="connsiteX18" fmla="*/ 486367 w 3742805"/>
                  <a:gd name="connsiteY18" fmla="*/ 942573 h 5234152"/>
                  <a:gd name="connsiteX19" fmla="*/ 427829 w 3742805"/>
                  <a:gd name="connsiteY19" fmla="*/ 1035777 h 5234152"/>
                  <a:gd name="connsiteX20" fmla="*/ 36461 w 3742805"/>
                  <a:gd name="connsiteY20" fmla="*/ 2617077 h 5234152"/>
                  <a:gd name="connsiteX21" fmla="*/ 1871402 w 3742805"/>
                  <a:gd name="connsiteY21" fmla="*/ 5178356 h 5234152"/>
                  <a:gd name="connsiteX22" fmla="*/ 3706344 w 3742805"/>
                  <a:gd name="connsiteY22" fmla="*/ 2617077 h 5234152"/>
                  <a:gd name="connsiteX23" fmla="*/ 3184374 w 3742805"/>
                  <a:gd name="connsiteY23" fmla="*/ 827835 h 5234152"/>
                  <a:gd name="connsiteX24" fmla="*/ 3001338 w 3742805"/>
                  <a:gd name="connsiteY24" fmla="*/ 667513 h 5234152"/>
                  <a:gd name="connsiteX25" fmla="*/ 3073337 w 3742805"/>
                  <a:gd name="connsiteY25" fmla="*/ 775468 h 5234152"/>
                  <a:gd name="connsiteX26" fmla="*/ 3430410 w 3742805"/>
                  <a:gd name="connsiteY26" fmla="*/ 2130944 h 5234152"/>
                  <a:gd name="connsiteX27" fmla="*/ 1866709 w 3742805"/>
                  <a:gd name="connsiteY27" fmla="*/ 4261885 h 5234152"/>
                  <a:gd name="connsiteX28" fmla="*/ 303008 w 3742805"/>
                  <a:gd name="connsiteY28" fmla="*/ 2130944 h 5234152"/>
                  <a:gd name="connsiteX29" fmla="*/ 570063 w 3742805"/>
                  <a:gd name="connsiteY29" fmla="*/ 939515 h 5234152"/>
                  <a:gd name="connsiteX30" fmla="*/ 638915 w 3742805"/>
                  <a:gd name="connsiteY30" fmla="*/ 814041 h 5234152"/>
                  <a:gd name="connsiteX31" fmla="*/ 519493 w 3742805"/>
                  <a:gd name="connsiteY31" fmla="*/ 1016737 h 5234152"/>
                  <a:gd name="connsiteX32" fmla="*/ 230992 w 3742805"/>
                  <a:gd name="connsiteY32" fmla="*/ 2282171 h 5234152"/>
                  <a:gd name="connsiteX33" fmla="*/ 1871402 w 3742805"/>
                  <a:gd name="connsiteY33" fmla="*/ 4515685 h 5234152"/>
                  <a:gd name="connsiteX34" fmla="*/ 3511813 w 3742805"/>
                  <a:gd name="connsiteY34" fmla="*/ 2282171 h 5234152"/>
                  <a:gd name="connsiteX35" fmla="*/ 3126185 w 3742805"/>
                  <a:gd name="connsiteY35" fmla="*/ 843432 h 5234152"/>
                  <a:gd name="connsiteX36" fmla="*/ 2837079 w 3742805"/>
                  <a:gd name="connsiteY36" fmla="*/ 563819 h 5234152"/>
                  <a:gd name="connsiteX37" fmla="*/ 2930509 w 3742805"/>
                  <a:gd name="connsiteY37" fmla="*/ 698570 h 5234152"/>
                  <a:gd name="connsiteX38" fmla="*/ 3225296 w 3742805"/>
                  <a:gd name="connsiteY38" fmla="*/ 1808868 h 5234152"/>
                  <a:gd name="connsiteX39" fmla="*/ 1889991 w 3742805"/>
                  <a:gd name="connsiteY39" fmla="*/ 3580284 h 5234152"/>
                  <a:gd name="connsiteX40" fmla="*/ 554685 w 3742805"/>
                  <a:gd name="connsiteY40" fmla="*/ 1808868 h 5234152"/>
                  <a:gd name="connsiteX41" fmla="*/ 733613 w 3742805"/>
                  <a:gd name="connsiteY41" fmla="*/ 922502 h 5234152"/>
                  <a:gd name="connsiteX42" fmla="*/ 819065 w 3742805"/>
                  <a:gd name="connsiteY42" fmla="*/ 752614 h 5234152"/>
                  <a:gd name="connsiteX43" fmla="*/ 793696 w 3742805"/>
                  <a:gd name="connsiteY43" fmla="*/ 790948 h 5234152"/>
                  <a:gd name="connsiteX44" fmla="*/ 494769 w 3742805"/>
                  <a:gd name="connsiteY44" fmla="*/ 1937239 h 5234152"/>
                  <a:gd name="connsiteX45" fmla="*/ 1896299 w 3742805"/>
                  <a:gd name="connsiteY45" fmla="*/ 3793920 h 5234152"/>
                  <a:gd name="connsiteX46" fmla="*/ 3297829 w 3742805"/>
                  <a:gd name="connsiteY46" fmla="*/ 1937239 h 5234152"/>
                  <a:gd name="connsiteX47" fmla="*/ 2933737 w 3742805"/>
                  <a:gd name="connsiteY47" fmla="*/ 688848 h 5234152"/>
                  <a:gd name="connsiteX48" fmla="*/ 2709343 w 3742805"/>
                  <a:gd name="connsiteY48" fmla="*/ 459106 h 5234152"/>
                  <a:gd name="connsiteX49" fmla="*/ 2716560 w 3742805"/>
                  <a:gd name="connsiteY49" fmla="*/ 467874 h 5234152"/>
                  <a:gd name="connsiteX50" fmla="*/ 3050858 w 3742805"/>
                  <a:gd name="connsiteY50" fmla="*/ 1552198 h 5234152"/>
                  <a:gd name="connsiteX51" fmla="*/ 1875661 w 3742805"/>
                  <a:gd name="connsiteY51" fmla="*/ 3104394 h 5234152"/>
                  <a:gd name="connsiteX52" fmla="*/ 700463 w 3742805"/>
                  <a:gd name="connsiteY52" fmla="*/ 1552198 h 5234152"/>
                  <a:gd name="connsiteX53" fmla="*/ 856164 w 3742805"/>
                  <a:gd name="connsiteY53" fmla="*/ 779581 h 5234152"/>
                  <a:gd name="connsiteX54" fmla="*/ 948999 w 3742805"/>
                  <a:gd name="connsiteY54" fmla="*/ 602638 h 5234152"/>
                  <a:gd name="connsiteX55" fmla="*/ 858932 w 3742805"/>
                  <a:gd name="connsiteY55" fmla="*/ 738536 h 5234152"/>
                  <a:gd name="connsiteX56" fmla="*/ 579402 w 3742805"/>
                  <a:gd name="connsiteY56" fmla="*/ 1808868 h 5234152"/>
                  <a:gd name="connsiteX57" fmla="*/ 1889990 w 3742805"/>
                  <a:gd name="connsiteY57" fmla="*/ 3542517 h 5234152"/>
                  <a:gd name="connsiteX58" fmla="*/ 3200579 w 3742805"/>
                  <a:gd name="connsiteY58" fmla="*/ 1808868 h 5234152"/>
                  <a:gd name="connsiteX59" fmla="*/ 2747673 w 3742805"/>
                  <a:gd name="connsiteY59" fmla="*/ 497975 h 5234152"/>
                  <a:gd name="connsiteX60" fmla="*/ 2660028 w 3742805"/>
                  <a:gd name="connsiteY60" fmla="*/ 441387 h 5234152"/>
                  <a:gd name="connsiteX61" fmla="*/ 2735244 w 3742805"/>
                  <a:gd name="connsiteY61" fmla="*/ 554538 h 5234152"/>
                  <a:gd name="connsiteX62" fmla="*/ 2969633 w 3742805"/>
                  <a:gd name="connsiteY62" fmla="*/ 1449342 h 5234152"/>
                  <a:gd name="connsiteX63" fmla="*/ 1870691 w 3742805"/>
                  <a:gd name="connsiteY63" fmla="*/ 2898682 h 5234152"/>
                  <a:gd name="connsiteX64" fmla="*/ 771749 w 3742805"/>
                  <a:gd name="connsiteY64" fmla="*/ 1449342 h 5234152"/>
                  <a:gd name="connsiteX65" fmla="*/ 917347 w 3742805"/>
                  <a:gd name="connsiteY65" fmla="*/ 727923 h 5234152"/>
                  <a:gd name="connsiteX66" fmla="*/ 1010390 w 3742805"/>
                  <a:gd name="connsiteY66" fmla="*/ 550844 h 5234152"/>
                  <a:gd name="connsiteX67" fmla="*/ 968130 w 3742805"/>
                  <a:gd name="connsiteY67" fmla="*/ 614323 h 5234152"/>
                  <a:gd name="connsiteX68" fmla="*/ 722089 w 3742805"/>
                  <a:gd name="connsiteY68" fmla="*/ 1552198 h 5234152"/>
                  <a:gd name="connsiteX69" fmla="*/ 1875661 w 3742805"/>
                  <a:gd name="connsiteY69" fmla="*/ 3071301 h 5234152"/>
                  <a:gd name="connsiteX70" fmla="*/ 3029232 w 3742805"/>
                  <a:gd name="connsiteY70" fmla="*/ 1552198 h 5234152"/>
                  <a:gd name="connsiteX71" fmla="*/ 2729556 w 3742805"/>
                  <a:gd name="connsiteY71" fmla="*/ 530787 h 5234152"/>
                  <a:gd name="connsiteX72" fmla="*/ 2624365 w 3742805"/>
                  <a:gd name="connsiteY72" fmla="*/ 397250 h 5234152"/>
                  <a:gd name="connsiteX73" fmla="*/ 2648007 w 3742805"/>
                  <a:gd name="connsiteY73" fmla="*/ 425930 h 5234152"/>
                  <a:gd name="connsiteX74" fmla="*/ 2630588 w 3742805"/>
                  <a:gd name="connsiteY74" fmla="*/ 403532 h 5234152"/>
                  <a:gd name="connsiteX75" fmla="*/ 2469285 w 3742805"/>
                  <a:gd name="connsiteY75" fmla="*/ 313443 h 5234152"/>
                  <a:gd name="connsiteX76" fmla="*/ 2516582 w 3742805"/>
                  <a:gd name="connsiteY76" fmla="*/ 376067 h 5234152"/>
                  <a:gd name="connsiteX77" fmla="*/ 2736486 w 3742805"/>
                  <a:gd name="connsiteY77" fmla="*/ 1147864 h 5234152"/>
                  <a:gd name="connsiteX78" fmla="*/ 1889991 w 3742805"/>
                  <a:gd name="connsiteY78" fmla="*/ 2295726 h 5234152"/>
                  <a:gd name="connsiteX79" fmla="*/ 1043496 w 3742805"/>
                  <a:gd name="connsiteY79" fmla="*/ 1147864 h 5234152"/>
                  <a:gd name="connsiteX80" fmla="*/ 1145663 w 3742805"/>
                  <a:gd name="connsiteY80" fmla="*/ 600724 h 5234152"/>
                  <a:gd name="connsiteX81" fmla="*/ 1193085 w 3742805"/>
                  <a:gd name="connsiteY81" fmla="*/ 497688 h 5234152"/>
                  <a:gd name="connsiteX82" fmla="*/ 1160617 w 3742805"/>
                  <a:gd name="connsiteY82" fmla="*/ 555152 h 5234152"/>
                  <a:gd name="connsiteX83" fmla="*/ 1008194 w 3742805"/>
                  <a:gd name="connsiteY83" fmla="*/ 1229324 h 5234152"/>
                  <a:gd name="connsiteX84" fmla="*/ 1896299 w 3742805"/>
                  <a:gd name="connsiteY84" fmla="*/ 2432438 h 5234152"/>
                  <a:gd name="connsiteX85" fmla="*/ 2784405 w 3742805"/>
                  <a:gd name="connsiteY85" fmla="*/ 1229324 h 5234152"/>
                  <a:gd name="connsiteX86" fmla="*/ 2509040 w 3742805"/>
                  <a:gd name="connsiteY86" fmla="*/ 358428 h 5234152"/>
                  <a:gd name="connsiteX87" fmla="*/ 2328985 w 3742805"/>
                  <a:gd name="connsiteY87" fmla="*/ 235519 h 5234152"/>
                  <a:gd name="connsiteX88" fmla="*/ 2367735 w 3742805"/>
                  <a:gd name="connsiteY88" fmla="*/ 277910 h 5234152"/>
                  <a:gd name="connsiteX89" fmla="*/ 2542174 w 3742805"/>
                  <a:gd name="connsiteY89" fmla="*/ 848259 h 5234152"/>
                  <a:gd name="connsiteX90" fmla="*/ 1870691 w 3742805"/>
                  <a:gd name="connsiteY90" fmla="*/ 1696517 h 5234152"/>
                  <a:gd name="connsiteX91" fmla="*/ 1199208 w 3742805"/>
                  <a:gd name="connsiteY91" fmla="*/ 848259 h 5234152"/>
                  <a:gd name="connsiteX92" fmla="*/ 1313887 w 3742805"/>
                  <a:gd name="connsiteY92" fmla="*/ 373990 h 5234152"/>
                  <a:gd name="connsiteX93" fmla="*/ 1359617 w 3742805"/>
                  <a:gd name="connsiteY93" fmla="*/ 303974 h 5234152"/>
                  <a:gd name="connsiteX94" fmla="*/ 1353496 w 3742805"/>
                  <a:gd name="connsiteY94" fmla="*/ 310655 h 5234152"/>
                  <a:gd name="connsiteX95" fmla="*/ 1170240 w 3742805"/>
                  <a:gd name="connsiteY95" fmla="*/ 908457 h 5234152"/>
                  <a:gd name="connsiteX96" fmla="*/ 1875660 w 3742805"/>
                  <a:gd name="connsiteY96" fmla="*/ 1797545 h 5234152"/>
                  <a:gd name="connsiteX97" fmla="*/ 2581080 w 3742805"/>
                  <a:gd name="connsiteY97" fmla="*/ 908457 h 5234152"/>
                  <a:gd name="connsiteX98" fmla="*/ 2397825 w 3742805"/>
                  <a:gd name="connsiteY98" fmla="*/ 310655 h 5234152"/>
                  <a:gd name="connsiteX99" fmla="*/ 1402512 w 3742805"/>
                  <a:gd name="connsiteY99" fmla="*/ 199772 h 5234152"/>
                  <a:gd name="connsiteX100" fmla="*/ 1402310 w 3742805"/>
                  <a:gd name="connsiteY100" fmla="*/ 199868 h 5234152"/>
                  <a:gd name="connsiteX101" fmla="*/ 1265286 w 3742805"/>
                  <a:gd name="connsiteY101" fmla="*/ 284462 h 5234152"/>
                  <a:gd name="connsiteX102" fmla="*/ 1214815 w 3742805"/>
                  <a:gd name="connsiteY102" fmla="*/ 325022 h 5234152"/>
                  <a:gd name="connsiteX103" fmla="*/ 1184525 w 3742805"/>
                  <a:gd name="connsiteY103" fmla="*/ 354805 h 5234152"/>
                  <a:gd name="connsiteX104" fmla="*/ 791972 w 3742805"/>
                  <a:gd name="connsiteY104" fmla="*/ 1449342 h 5234152"/>
                  <a:gd name="connsiteX105" fmla="*/ 1870691 w 3742805"/>
                  <a:gd name="connsiteY105" fmla="*/ 2867782 h 5234152"/>
                  <a:gd name="connsiteX106" fmla="*/ 2949410 w 3742805"/>
                  <a:gd name="connsiteY106" fmla="*/ 1449342 h 5234152"/>
                  <a:gd name="connsiteX107" fmla="*/ 2473813 w 3742805"/>
                  <a:gd name="connsiteY107" fmla="*/ 273149 h 5234152"/>
                  <a:gd name="connsiteX108" fmla="*/ 2427906 w 3742805"/>
                  <a:gd name="connsiteY108" fmla="*/ 236477 h 5234152"/>
                  <a:gd name="connsiteX109" fmla="*/ 2488708 w 3742805"/>
                  <a:gd name="connsiteY109" fmla="*/ 299774 h 5234152"/>
                  <a:gd name="connsiteX110" fmla="*/ 2801533 w 3742805"/>
                  <a:gd name="connsiteY110" fmla="*/ 1229324 h 5234152"/>
                  <a:gd name="connsiteX111" fmla="*/ 1896300 w 3742805"/>
                  <a:gd name="connsiteY111" fmla="*/ 2458648 h 5234152"/>
                  <a:gd name="connsiteX112" fmla="*/ 991066 w 3742805"/>
                  <a:gd name="connsiteY112" fmla="*/ 1229324 h 5234152"/>
                  <a:gd name="connsiteX113" fmla="*/ 1390175 w 3742805"/>
                  <a:gd name="connsiteY113" fmla="*/ 209949 h 5234152"/>
                  <a:gd name="connsiteX114" fmla="*/ 1329824 w 3742805"/>
                  <a:gd name="connsiteY114" fmla="*/ 178224 h 5234152"/>
                  <a:gd name="connsiteX115" fmla="*/ 1295546 w 3742805"/>
                  <a:gd name="connsiteY115" fmla="*/ 194796 h 5234152"/>
                  <a:gd name="connsiteX116" fmla="*/ 332741 w 3742805"/>
                  <a:gd name="connsiteY116" fmla="*/ 2130944 h 5234152"/>
                  <a:gd name="connsiteX117" fmla="*/ 1866709 w 3742805"/>
                  <a:gd name="connsiteY117" fmla="*/ 4216454 h 5234152"/>
                  <a:gd name="connsiteX118" fmla="*/ 3400677 w 3742805"/>
                  <a:gd name="connsiteY118" fmla="*/ 2130944 h 5234152"/>
                  <a:gd name="connsiteX119" fmla="*/ 2894705 w 3742805"/>
                  <a:gd name="connsiteY119" fmla="*/ 583011 h 5234152"/>
                  <a:gd name="connsiteX120" fmla="*/ 2894661 w 3742805"/>
                  <a:gd name="connsiteY120" fmla="*/ 582964 h 5234152"/>
                  <a:gd name="connsiteX121" fmla="*/ 3009019 w 3742805"/>
                  <a:gd name="connsiteY121" fmla="*/ 748145 h 5234152"/>
                  <a:gd name="connsiteX122" fmla="*/ 3324261 w 3742805"/>
                  <a:gd name="connsiteY122" fmla="*/ 1937239 h 5234152"/>
                  <a:gd name="connsiteX123" fmla="*/ 1896299 w 3742805"/>
                  <a:gd name="connsiteY123" fmla="*/ 3834368 h 5234152"/>
                  <a:gd name="connsiteX124" fmla="*/ 468337 w 3742805"/>
                  <a:gd name="connsiteY124" fmla="*/ 1937239 h 5234152"/>
                  <a:gd name="connsiteX125" fmla="*/ 1163224 w 3742805"/>
                  <a:gd name="connsiteY125" fmla="*/ 308851 h 5234152"/>
                  <a:gd name="connsiteX126" fmla="*/ 1205134 w 3742805"/>
                  <a:gd name="connsiteY126" fmla="*/ 278389 h 5234152"/>
                  <a:gd name="connsiteX127" fmla="*/ 1218597 w 3742805"/>
                  <a:gd name="connsiteY127" fmla="*/ 265092 h 5234152"/>
                  <a:gd name="connsiteX128" fmla="*/ 1315492 w 3742805"/>
                  <a:gd name="connsiteY128" fmla="*/ 187343 h 5234152"/>
                  <a:gd name="connsiteX129" fmla="*/ 2270646 w 3742805"/>
                  <a:gd name="connsiteY129" fmla="*/ 150156 h 5234152"/>
                  <a:gd name="connsiteX130" fmla="*/ 2277145 w 3742805"/>
                  <a:gd name="connsiteY130" fmla="*/ 155151 h 5234152"/>
                  <a:gd name="connsiteX131" fmla="*/ 2593738 w 3742805"/>
                  <a:gd name="connsiteY131" fmla="*/ 908457 h 5234152"/>
                  <a:gd name="connsiteX132" fmla="*/ 1875661 w 3742805"/>
                  <a:gd name="connsiteY132" fmla="*/ 1816914 h 5234152"/>
                  <a:gd name="connsiteX133" fmla="*/ 1157583 w 3742805"/>
                  <a:gd name="connsiteY133" fmla="*/ 908457 h 5234152"/>
                  <a:gd name="connsiteX134" fmla="*/ 1280220 w 3742805"/>
                  <a:gd name="connsiteY134" fmla="*/ 400531 h 5234152"/>
                  <a:gd name="connsiteX135" fmla="*/ 1343102 w 3742805"/>
                  <a:gd name="connsiteY135" fmla="*/ 304110 h 5234152"/>
                  <a:gd name="connsiteX136" fmla="*/ 1327002 w 3742805"/>
                  <a:gd name="connsiteY136" fmla="*/ 322000 h 5234152"/>
                  <a:gd name="connsiteX137" fmla="*/ 1059511 w 3742805"/>
                  <a:gd name="connsiteY137" fmla="*/ 1147864 h 5234152"/>
                  <a:gd name="connsiteX138" fmla="*/ 1889991 w 3742805"/>
                  <a:gd name="connsiteY138" fmla="*/ 2271253 h 5234152"/>
                  <a:gd name="connsiteX139" fmla="*/ 2720470 w 3742805"/>
                  <a:gd name="connsiteY139" fmla="*/ 1147864 h 5234152"/>
                  <a:gd name="connsiteX140" fmla="*/ 2285846 w 3742805"/>
                  <a:gd name="connsiteY140" fmla="*/ 160062 h 5234152"/>
                  <a:gd name="connsiteX141" fmla="*/ 1538511 w 3742805"/>
                  <a:gd name="connsiteY141" fmla="*/ 100160 h 5234152"/>
                  <a:gd name="connsiteX142" fmla="*/ 1528678 w 3742805"/>
                  <a:gd name="connsiteY142" fmla="*/ 104892 h 5234152"/>
                  <a:gd name="connsiteX143" fmla="*/ 1534109 w 3742805"/>
                  <a:gd name="connsiteY143" fmla="*/ 103040 h 5234152"/>
                  <a:gd name="connsiteX144" fmla="*/ 1896299 w 3742805"/>
                  <a:gd name="connsiteY144" fmla="*/ 80557 h 5234152"/>
                  <a:gd name="connsiteX145" fmla="*/ 1546035 w 3742805"/>
                  <a:gd name="connsiteY145" fmla="*/ 139010 h 5234152"/>
                  <a:gd name="connsiteX146" fmla="*/ 1512028 w 3742805"/>
                  <a:gd name="connsiteY146" fmla="*/ 152106 h 5234152"/>
                  <a:gd name="connsiteX147" fmla="*/ 1501876 w 3742805"/>
                  <a:gd name="connsiteY147" fmla="*/ 159868 h 5234152"/>
                  <a:gd name="connsiteX148" fmla="*/ 1211043 w 3742805"/>
                  <a:gd name="connsiteY148" fmla="*/ 848259 h 5234152"/>
                  <a:gd name="connsiteX149" fmla="*/ 1870690 w 3742805"/>
                  <a:gd name="connsiteY149" fmla="*/ 1678431 h 5234152"/>
                  <a:gd name="connsiteX150" fmla="*/ 2530338 w 3742805"/>
                  <a:gd name="connsiteY150" fmla="*/ 848259 h 5234152"/>
                  <a:gd name="connsiteX151" fmla="*/ 2239506 w 3742805"/>
                  <a:gd name="connsiteY151" fmla="*/ 159868 h 5234152"/>
                  <a:gd name="connsiteX152" fmla="*/ 2191654 w 3742805"/>
                  <a:gd name="connsiteY152" fmla="*/ 123281 h 5234152"/>
                  <a:gd name="connsiteX153" fmla="*/ 2057233 w 3742805"/>
                  <a:gd name="connsiteY153" fmla="*/ 92665 h 5234152"/>
                  <a:gd name="connsiteX154" fmla="*/ 1896299 w 3742805"/>
                  <a:gd name="connsiteY154" fmla="*/ 80557 h 5234152"/>
                  <a:gd name="connsiteX155" fmla="*/ 1896300 w 3742805"/>
                  <a:gd name="connsiteY155" fmla="*/ 0 h 5234152"/>
                  <a:gd name="connsiteX156" fmla="*/ 1921576 w 3742805"/>
                  <a:gd name="connsiteY156" fmla="*/ 1733 h 5234152"/>
                  <a:gd name="connsiteX157" fmla="*/ 1957454 w 3742805"/>
                  <a:gd name="connsiteY157" fmla="*/ 2971 h 5234152"/>
                  <a:gd name="connsiteX158" fmla="*/ 1958525 w 3742805"/>
                  <a:gd name="connsiteY158" fmla="*/ 3083 h 5234152"/>
                  <a:gd name="connsiteX159" fmla="*/ 1967705 w 3742805"/>
                  <a:gd name="connsiteY159" fmla="*/ 3407 h 5234152"/>
                  <a:gd name="connsiteX160" fmla="*/ 3742805 w 3742805"/>
                  <a:gd name="connsiteY160" fmla="*/ 2617077 h 5234152"/>
                  <a:gd name="connsiteX161" fmla="*/ 1871402 w 3742805"/>
                  <a:gd name="connsiteY161" fmla="*/ 5234152 h 5234152"/>
                  <a:gd name="connsiteX162" fmla="*/ 0 w 3742805"/>
                  <a:gd name="connsiteY162" fmla="*/ 2617077 h 5234152"/>
                  <a:gd name="connsiteX163" fmla="*/ 1592217 w 3742805"/>
                  <a:gd name="connsiteY163" fmla="*/ 28928 h 5234152"/>
                  <a:gd name="connsiteX164" fmla="*/ 1605332 w 3742805"/>
                  <a:gd name="connsiteY164" fmla="*/ 27098 h 5234152"/>
                  <a:gd name="connsiteX165" fmla="*/ 1605639 w 3742805"/>
                  <a:gd name="connsiteY165" fmla="*/ 27012 h 5234152"/>
                  <a:gd name="connsiteX166" fmla="*/ 1776656 w 3742805"/>
                  <a:gd name="connsiteY166" fmla="*/ 3182 h 5234152"/>
                  <a:gd name="connsiteX167" fmla="*/ 1785240 w 3742805"/>
                  <a:gd name="connsiteY167" fmla="*/ 2879 h 5234152"/>
                  <a:gd name="connsiteX168" fmla="*/ 1786241 w 3742805"/>
                  <a:gd name="connsiteY168" fmla="*/ 2775 h 5234152"/>
                  <a:gd name="connsiteX169" fmla="*/ 1866709 w 3742805"/>
                  <a:gd name="connsiteY169" fmla="*/ 3 h 5234152"/>
                  <a:gd name="connsiteX170" fmla="*/ 1869051 w 3742805"/>
                  <a:gd name="connsiteY170" fmla="*/ 84 h 5234152"/>
                  <a:gd name="connsiteX171" fmla="*/ 1869832 w 3742805"/>
                  <a:gd name="connsiteY171" fmla="*/ 57 h 5234152"/>
                  <a:gd name="connsiteX172" fmla="*/ 1870691 w 3742805"/>
                  <a:gd name="connsiteY172" fmla="*/ 2 h 5234152"/>
                  <a:gd name="connsiteX173" fmla="*/ 1870947 w 3742805"/>
                  <a:gd name="connsiteY173" fmla="*/ 18 h 5234152"/>
                  <a:gd name="connsiteX174" fmla="*/ 1871402 w 3742805"/>
                  <a:gd name="connsiteY174" fmla="*/ 2 h 5234152"/>
                  <a:gd name="connsiteX175" fmla="*/ 1874156 w 3742805"/>
                  <a:gd name="connsiteY175" fmla="*/ 97 h 5234152"/>
                  <a:gd name="connsiteX176" fmla="*/ 1875661 w 3742805"/>
                  <a:gd name="connsiteY176" fmla="*/ 1 h 5234152"/>
                  <a:gd name="connsiteX177" fmla="*/ 1880701 w 3742805"/>
                  <a:gd name="connsiteY177" fmla="*/ 323 h 5234152"/>
                  <a:gd name="connsiteX178" fmla="*/ 1883755 w 3742805"/>
                  <a:gd name="connsiteY178" fmla="*/ 428 h 5234152"/>
                  <a:gd name="connsiteX179" fmla="*/ 1889991 w 3742805"/>
                  <a:gd name="connsiteY179" fmla="*/ 1 h 5234152"/>
                  <a:gd name="connsiteX180" fmla="*/ 1893142 w 3742805"/>
                  <a:gd name="connsiteY180" fmla="*/ 217 h 5234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</a:cxnLst>
                <a:rect l="l" t="t" r="r" b="b"/>
                <a:pathLst>
                  <a:path w="3742805" h="5234152">
                    <a:moveTo>
                      <a:pt x="375988" y="1265279"/>
                    </a:moveTo>
                    <a:lnTo>
                      <a:pt x="320037" y="1406819"/>
                    </a:lnTo>
                    <a:cubicBezTo>
                      <a:pt x="211601" y="1720478"/>
                      <a:pt x="150833" y="2072177"/>
                      <a:pt x="150833" y="2443657"/>
                    </a:cubicBezTo>
                    <a:cubicBezTo>
                      <a:pt x="150833" y="3764477"/>
                      <a:pt x="919056" y="4835213"/>
                      <a:pt x="1866709" y="4835213"/>
                    </a:cubicBezTo>
                    <a:cubicBezTo>
                      <a:pt x="2814362" y="4835213"/>
                      <a:pt x="3582585" y="3764477"/>
                      <a:pt x="3582585" y="2443657"/>
                    </a:cubicBezTo>
                    <a:cubicBezTo>
                      <a:pt x="3582585" y="2165047"/>
                      <a:pt x="3548403" y="1897564"/>
                      <a:pt x="3485566" y="1648910"/>
                    </a:cubicBezTo>
                    <a:lnTo>
                      <a:pt x="3436205" y="1483366"/>
                    </a:lnTo>
                    <a:lnTo>
                      <a:pt x="3468430" y="1603524"/>
                    </a:lnTo>
                    <a:cubicBezTo>
                      <a:pt x="3517288" y="1817909"/>
                      <a:pt x="3543609" y="2045845"/>
                      <a:pt x="3543609" y="2282171"/>
                    </a:cubicBezTo>
                    <a:cubicBezTo>
                      <a:pt x="3543609" y="3542579"/>
                      <a:pt x="2794937" y="4564341"/>
                      <a:pt x="1871402" y="4564341"/>
                    </a:cubicBezTo>
                    <a:cubicBezTo>
                      <a:pt x="947868" y="4564341"/>
                      <a:pt x="199196" y="3542579"/>
                      <a:pt x="199196" y="2282171"/>
                    </a:cubicBezTo>
                    <a:cubicBezTo>
                      <a:pt x="199196" y="1967070"/>
                      <a:pt x="245988" y="1666883"/>
                      <a:pt x="330606" y="1393848"/>
                    </a:cubicBezTo>
                    <a:close/>
                    <a:moveTo>
                      <a:pt x="3148255" y="781462"/>
                    </a:moveTo>
                    <a:lnTo>
                      <a:pt x="3240183" y="929214"/>
                    </a:lnTo>
                    <a:cubicBezTo>
                      <a:pt x="3475943" y="1345568"/>
                      <a:pt x="3616681" y="1871662"/>
                      <a:pt x="3616681" y="2443657"/>
                    </a:cubicBezTo>
                    <a:cubicBezTo>
                      <a:pt x="3616681" y="3793250"/>
                      <a:pt x="2833192" y="4887311"/>
                      <a:pt x="1866709" y="4887311"/>
                    </a:cubicBezTo>
                    <a:cubicBezTo>
                      <a:pt x="900226" y="4887311"/>
                      <a:pt x="116737" y="3793250"/>
                      <a:pt x="116737" y="2443657"/>
                    </a:cubicBezTo>
                    <a:cubicBezTo>
                      <a:pt x="116737" y="1953375"/>
                      <a:pt x="220137" y="1496817"/>
                      <a:pt x="398146" y="1114184"/>
                    </a:cubicBezTo>
                    <a:lnTo>
                      <a:pt x="486367" y="942573"/>
                    </a:lnTo>
                    <a:lnTo>
                      <a:pt x="427829" y="1035777"/>
                    </a:lnTo>
                    <a:cubicBezTo>
                      <a:pt x="182677" y="1471214"/>
                      <a:pt x="36461" y="2020312"/>
                      <a:pt x="36461" y="2617077"/>
                    </a:cubicBezTo>
                    <a:cubicBezTo>
                      <a:pt x="36461" y="4031632"/>
                      <a:pt x="857992" y="5178356"/>
                      <a:pt x="1871402" y="5178356"/>
                    </a:cubicBezTo>
                    <a:cubicBezTo>
                      <a:pt x="2884813" y="5178356"/>
                      <a:pt x="3706344" y="4031632"/>
                      <a:pt x="3706344" y="2617077"/>
                    </a:cubicBezTo>
                    <a:cubicBezTo>
                      <a:pt x="3706344" y="1920851"/>
                      <a:pt x="3507329" y="1289506"/>
                      <a:pt x="3184374" y="827835"/>
                    </a:cubicBezTo>
                    <a:close/>
                    <a:moveTo>
                      <a:pt x="3001338" y="667513"/>
                    </a:moveTo>
                    <a:lnTo>
                      <a:pt x="3073337" y="775468"/>
                    </a:lnTo>
                    <a:cubicBezTo>
                      <a:pt x="3296408" y="1143820"/>
                      <a:pt x="3430410" y="1616057"/>
                      <a:pt x="3430410" y="2130944"/>
                    </a:cubicBezTo>
                    <a:cubicBezTo>
                      <a:pt x="3430410" y="3307830"/>
                      <a:pt x="2730317" y="4261885"/>
                      <a:pt x="1866709" y="4261885"/>
                    </a:cubicBezTo>
                    <a:cubicBezTo>
                      <a:pt x="1003101" y="4261885"/>
                      <a:pt x="303008" y="3307830"/>
                      <a:pt x="303008" y="2130944"/>
                    </a:cubicBezTo>
                    <a:cubicBezTo>
                      <a:pt x="303008" y="1689612"/>
                      <a:pt x="401458" y="1279615"/>
                      <a:pt x="570063" y="939515"/>
                    </a:cubicBezTo>
                    <a:lnTo>
                      <a:pt x="638915" y="814041"/>
                    </a:lnTo>
                    <a:lnTo>
                      <a:pt x="519493" y="1016737"/>
                    </a:lnTo>
                    <a:cubicBezTo>
                      <a:pt x="337525" y="1376443"/>
                      <a:pt x="230992" y="1812368"/>
                      <a:pt x="230992" y="2282171"/>
                    </a:cubicBezTo>
                    <a:cubicBezTo>
                      <a:pt x="230992" y="3515707"/>
                      <a:pt x="965429" y="4515685"/>
                      <a:pt x="1871402" y="4515685"/>
                    </a:cubicBezTo>
                    <a:cubicBezTo>
                      <a:pt x="2777376" y="4515685"/>
                      <a:pt x="3511813" y="3515707"/>
                      <a:pt x="3511813" y="2282171"/>
                    </a:cubicBezTo>
                    <a:cubicBezTo>
                      <a:pt x="3511813" y="1734068"/>
                      <a:pt x="3366810" y="1232076"/>
                      <a:pt x="3126185" y="843432"/>
                    </a:cubicBezTo>
                    <a:close/>
                    <a:moveTo>
                      <a:pt x="2837079" y="563819"/>
                    </a:moveTo>
                    <a:lnTo>
                      <a:pt x="2930509" y="698570"/>
                    </a:lnTo>
                    <a:cubicBezTo>
                      <a:pt x="3114916" y="1002320"/>
                      <a:pt x="3225296" y="1388494"/>
                      <a:pt x="3225296" y="1808868"/>
                    </a:cubicBezTo>
                    <a:cubicBezTo>
                      <a:pt x="3225296" y="2787194"/>
                      <a:pt x="2627459" y="3580284"/>
                      <a:pt x="1889991" y="3580284"/>
                    </a:cubicBezTo>
                    <a:cubicBezTo>
                      <a:pt x="1152522" y="3580284"/>
                      <a:pt x="554685" y="2787194"/>
                      <a:pt x="554685" y="1808868"/>
                    </a:cubicBezTo>
                    <a:cubicBezTo>
                      <a:pt x="554685" y="1485944"/>
                      <a:pt x="619821" y="1183202"/>
                      <a:pt x="733613" y="922502"/>
                    </a:cubicBezTo>
                    <a:lnTo>
                      <a:pt x="819065" y="752614"/>
                    </a:lnTo>
                    <a:lnTo>
                      <a:pt x="793696" y="790948"/>
                    </a:lnTo>
                    <a:cubicBezTo>
                      <a:pt x="606448" y="1106598"/>
                      <a:pt x="494769" y="1504641"/>
                      <a:pt x="494769" y="1937239"/>
                    </a:cubicBezTo>
                    <a:cubicBezTo>
                      <a:pt x="494769" y="2962656"/>
                      <a:pt x="1122255" y="3793920"/>
                      <a:pt x="1896299" y="3793920"/>
                    </a:cubicBezTo>
                    <a:cubicBezTo>
                      <a:pt x="2670343" y="3793920"/>
                      <a:pt x="3297829" y="2962656"/>
                      <a:pt x="3297829" y="1937239"/>
                    </a:cubicBezTo>
                    <a:cubicBezTo>
                      <a:pt x="3297829" y="1456574"/>
                      <a:pt x="3159954" y="1018571"/>
                      <a:pt x="2933737" y="688848"/>
                    </a:cubicBezTo>
                    <a:close/>
                    <a:moveTo>
                      <a:pt x="2709343" y="459106"/>
                    </a:moveTo>
                    <a:lnTo>
                      <a:pt x="2716560" y="467874"/>
                    </a:lnTo>
                    <a:cubicBezTo>
                      <a:pt x="2923398" y="747658"/>
                      <a:pt x="3050858" y="1130268"/>
                      <a:pt x="3050858" y="1552198"/>
                    </a:cubicBezTo>
                    <a:cubicBezTo>
                      <a:pt x="3050858" y="2409453"/>
                      <a:pt x="2524704" y="3104394"/>
                      <a:pt x="1875661" y="3104394"/>
                    </a:cubicBezTo>
                    <a:cubicBezTo>
                      <a:pt x="1226617" y="3104394"/>
                      <a:pt x="700463" y="2409453"/>
                      <a:pt x="700463" y="1552198"/>
                    </a:cubicBezTo>
                    <a:cubicBezTo>
                      <a:pt x="700463" y="1270911"/>
                      <a:pt x="757112" y="1007100"/>
                      <a:pt x="856164" y="779581"/>
                    </a:cubicBezTo>
                    <a:lnTo>
                      <a:pt x="948999" y="602638"/>
                    </a:lnTo>
                    <a:lnTo>
                      <a:pt x="858932" y="738536"/>
                    </a:lnTo>
                    <a:cubicBezTo>
                      <a:pt x="683834" y="1033270"/>
                      <a:pt x="579402" y="1404937"/>
                      <a:pt x="579402" y="1808868"/>
                    </a:cubicBezTo>
                    <a:cubicBezTo>
                      <a:pt x="579402" y="2766336"/>
                      <a:pt x="1166172" y="3542517"/>
                      <a:pt x="1889990" y="3542517"/>
                    </a:cubicBezTo>
                    <a:cubicBezTo>
                      <a:pt x="2613808" y="3542517"/>
                      <a:pt x="3200579" y="2766336"/>
                      <a:pt x="3200579" y="1808868"/>
                    </a:cubicBezTo>
                    <a:cubicBezTo>
                      <a:pt x="3200579" y="1285253"/>
                      <a:pt x="3025092" y="815856"/>
                      <a:pt x="2747673" y="497975"/>
                    </a:cubicBezTo>
                    <a:close/>
                    <a:moveTo>
                      <a:pt x="2660028" y="441387"/>
                    </a:moveTo>
                    <a:lnTo>
                      <a:pt x="2735244" y="554538"/>
                    </a:lnTo>
                    <a:cubicBezTo>
                      <a:pt x="2882065" y="800938"/>
                      <a:pt x="2969633" y="1111653"/>
                      <a:pt x="2969633" y="1449342"/>
                    </a:cubicBezTo>
                    <a:cubicBezTo>
                      <a:pt x="2969633" y="2249791"/>
                      <a:pt x="2477620" y="2898682"/>
                      <a:pt x="1870691" y="2898682"/>
                    </a:cubicBezTo>
                    <a:cubicBezTo>
                      <a:pt x="1263762" y="2898682"/>
                      <a:pt x="771749" y="2249791"/>
                      <a:pt x="771749" y="1449342"/>
                    </a:cubicBezTo>
                    <a:cubicBezTo>
                      <a:pt x="771749" y="1186695"/>
                      <a:pt x="824722" y="940366"/>
                      <a:pt x="917347" y="727923"/>
                    </a:cubicBezTo>
                    <a:lnTo>
                      <a:pt x="1010390" y="550844"/>
                    </a:lnTo>
                    <a:lnTo>
                      <a:pt x="968130" y="614323"/>
                    </a:lnTo>
                    <a:cubicBezTo>
                      <a:pt x="814010" y="872582"/>
                      <a:pt x="722089" y="1198254"/>
                      <a:pt x="722089" y="1552198"/>
                    </a:cubicBezTo>
                    <a:cubicBezTo>
                      <a:pt x="722089" y="2391176"/>
                      <a:pt x="1238561" y="3071301"/>
                      <a:pt x="1875661" y="3071301"/>
                    </a:cubicBezTo>
                    <a:cubicBezTo>
                      <a:pt x="2512761" y="3071301"/>
                      <a:pt x="3029232" y="2391176"/>
                      <a:pt x="3029232" y="1552198"/>
                    </a:cubicBezTo>
                    <a:cubicBezTo>
                      <a:pt x="3029232" y="1158927"/>
                      <a:pt x="2915750" y="800560"/>
                      <a:pt x="2729556" y="530787"/>
                    </a:cubicBezTo>
                    <a:close/>
                    <a:moveTo>
                      <a:pt x="2624365" y="397250"/>
                    </a:moveTo>
                    <a:lnTo>
                      <a:pt x="2648007" y="425930"/>
                    </a:lnTo>
                    <a:lnTo>
                      <a:pt x="2630588" y="403532"/>
                    </a:lnTo>
                    <a:close/>
                    <a:moveTo>
                      <a:pt x="2469285" y="313443"/>
                    </a:moveTo>
                    <a:lnTo>
                      <a:pt x="2516582" y="376067"/>
                    </a:lnTo>
                    <a:cubicBezTo>
                      <a:pt x="2653213" y="579913"/>
                      <a:pt x="2736486" y="850701"/>
                      <a:pt x="2736486" y="1147864"/>
                    </a:cubicBezTo>
                    <a:cubicBezTo>
                      <a:pt x="2736486" y="1781811"/>
                      <a:pt x="2357497" y="2295726"/>
                      <a:pt x="1889991" y="2295726"/>
                    </a:cubicBezTo>
                    <a:cubicBezTo>
                      <a:pt x="1422485" y="2295726"/>
                      <a:pt x="1043496" y="1781811"/>
                      <a:pt x="1043496" y="1147864"/>
                    </a:cubicBezTo>
                    <a:cubicBezTo>
                      <a:pt x="1043496" y="949755"/>
                      <a:pt x="1080506" y="763369"/>
                      <a:pt x="1145663" y="600724"/>
                    </a:cubicBezTo>
                    <a:lnTo>
                      <a:pt x="1193085" y="497688"/>
                    </a:lnTo>
                    <a:lnTo>
                      <a:pt x="1160617" y="555152"/>
                    </a:lnTo>
                    <a:cubicBezTo>
                      <a:pt x="1064401" y="747464"/>
                      <a:pt x="1008194" y="979502"/>
                      <a:pt x="1008194" y="1229324"/>
                    </a:cubicBezTo>
                    <a:cubicBezTo>
                      <a:pt x="1008194" y="1893786"/>
                      <a:pt x="1405812" y="2432438"/>
                      <a:pt x="1896299" y="2432438"/>
                    </a:cubicBezTo>
                    <a:cubicBezTo>
                      <a:pt x="2386787" y="2432438"/>
                      <a:pt x="2784405" y="1893786"/>
                      <a:pt x="2784405" y="1229324"/>
                    </a:cubicBezTo>
                    <a:cubicBezTo>
                      <a:pt x="2784405" y="886711"/>
                      <a:pt x="2678691" y="577547"/>
                      <a:pt x="2509040" y="358428"/>
                    </a:cubicBezTo>
                    <a:close/>
                    <a:moveTo>
                      <a:pt x="2328985" y="235519"/>
                    </a:moveTo>
                    <a:lnTo>
                      <a:pt x="2367735" y="277910"/>
                    </a:lnTo>
                    <a:cubicBezTo>
                      <a:pt x="2476117" y="428550"/>
                      <a:pt x="2542174" y="628659"/>
                      <a:pt x="2542174" y="848259"/>
                    </a:cubicBezTo>
                    <a:cubicBezTo>
                      <a:pt x="2542174" y="1316739"/>
                      <a:pt x="2241541" y="1696517"/>
                      <a:pt x="1870691" y="1696517"/>
                    </a:cubicBezTo>
                    <a:cubicBezTo>
                      <a:pt x="1499841" y="1696517"/>
                      <a:pt x="1199208" y="1316739"/>
                      <a:pt x="1199208" y="848259"/>
                    </a:cubicBezTo>
                    <a:cubicBezTo>
                      <a:pt x="1199208" y="672579"/>
                      <a:pt x="1241484" y="509373"/>
                      <a:pt x="1313887" y="373990"/>
                    </a:cubicBezTo>
                    <a:lnTo>
                      <a:pt x="1359617" y="303974"/>
                    </a:lnTo>
                    <a:lnTo>
                      <a:pt x="1353496" y="310655"/>
                    </a:lnTo>
                    <a:cubicBezTo>
                      <a:pt x="1239636" y="468545"/>
                      <a:pt x="1170240" y="678287"/>
                      <a:pt x="1170240" y="908457"/>
                    </a:cubicBezTo>
                    <a:cubicBezTo>
                      <a:pt x="1170240" y="1399487"/>
                      <a:pt x="1486067" y="1797545"/>
                      <a:pt x="1875660" y="1797545"/>
                    </a:cubicBezTo>
                    <a:cubicBezTo>
                      <a:pt x="2265253" y="1797545"/>
                      <a:pt x="2581080" y="1399487"/>
                      <a:pt x="2581080" y="908457"/>
                    </a:cubicBezTo>
                    <a:cubicBezTo>
                      <a:pt x="2581080" y="678287"/>
                      <a:pt x="2511685" y="468545"/>
                      <a:pt x="2397825" y="310655"/>
                    </a:cubicBezTo>
                    <a:close/>
                    <a:moveTo>
                      <a:pt x="1402512" y="199772"/>
                    </a:moveTo>
                    <a:lnTo>
                      <a:pt x="1402310" y="199868"/>
                    </a:lnTo>
                    <a:lnTo>
                      <a:pt x="1265286" y="284462"/>
                    </a:lnTo>
                    <a:lnTo>
                      <a:pt x="1214815" y="325022"/>
                    </a:lnTo>
                    <a:lnTo>
                      <a:pt x="1184525" y="354805"/>
                    </a:lnTo>
                    <a:cubicBezTo>
                      <a:pt x="944783" y="614967"/>
                      <a:pt x="791972" y="1008689"/>
                      <a:pt x="791972" y="1449342"/>
                    </a:cubicBezTo>
                    <a:cubicBezTo>
                      <a:pt x="791972" y="2232725"/>
                      <a:pt x="1274931" y="2867782"/>
                      <a:pt x="1870691" y="2867782"/>
                    </a:cubicBezTo>
                    <a:cubicBezTo>
                      <a:pt x="2466451" y="2867782"/>
                      <a:pt x="2949410" y="2232725"/>
                      <a:pt x="2949410" y="1449342"/>
                    </a:cubicBezTo>
                    <a:cubicBezTo>
                      <a:pt x="2949410" y="959728"/>
                      <a:pt x="2760755" y="528054"/>
                      <a:pt x="2473813" y="273149"/>
                    </a:cubicBezTo>
                    <a:lnTo>
                      <a:pt x="2427906" y="236477"/>
                    </a:lnTo>
                    <a:lnTo>
                      <a:pt x="2488708" y="299774"/>
                    </a:lnTo>
                    <a:cubicBezTo>
                      <a:pt x="2680324" y="525183"/>
                      <a:pt x="2801533" y="858030"/>
                      <a:pt x="2801533" y="1229324"/>
                    </a:cubicBezTo>
                    <a:cubicBezTo>
                      <a:pt x="2801533" y="1908261"/>
                      <a:pt x="2396246" y="2458648"/>
                      <a:pt x="1896300" y="2458648"/>
                    </a:cubicBezTo>
                    <a:cubicBezTo>
                      <a:pt x="1396353" y="2458648"/>
                      <a:pt x="991066" y="1908261"/>
                      <a:pt x="991066" y="1229324"/>
                    </a:cubicBezTo>
                    <a:cubicBezTo>
                      <a:pt x="991066" y="804989"/>
                      <a:pt x="1149382" y="430868"/>
                      <a:pt x="1390175" y="209949"/>
                    </a:cubicBezTo>
                    <a:close/>
                    <a:moveTo>
                      <a:pt x="1329824" y="178224"/>
                    </a:moveTo>
                    <a:lnTo>
                      <a:pt x="1295546" y="194796"/>
                    </a:lnTo>
                    <a:cubicBezTo>
                      <a:pt x="731222" y="502790"/>
                      <a:pt x="332741" y="1253601"/>
                      <a:pt x="332741" y="2130944"/>
                    </a:cubicBezTo>
                    <a:cubicBezTo>
                      <a:pt x="332741" y="3282739"/>
                      <a:pt x="1019522" y="4216454"/>
                      <a:pt x="1866709" y="4216454"/>
                    </a:cubicBezTo>
                    <a:cubicBezTo>
                      <a:pt x="2713896" y="4216454"/>
                      <a:pt x="3400677" y="3282739"/>
                      <a:pt x="3400677" y="2130944"/>
                    </a:cubicBezTo>
                    <a:cubicBezTo>
                      <a:pt x="3400677" y="1516804"/>
                      <a:pt x="3205422" y="964664"/>
                      <a:pt x="2894705" y="583011"/>
                    </a:cubicBezTo>
                    <a:lnTo>
                      <a:pt x="2894661" y="582964"/>
                    </a:lnTo>
                    <a:lnTo>
                      <a:pt x="3009019" y="748145"/>
                    </a:lnTo>
                    <a:cubicBezTo>
                      <a:pt x="3206223" y="1073452"/>
                      <a:pt x="3324261" y="1487032"/>
                      <a:pt x="3324261" y="1937239"/>
                    </a:cubicBezTo>
                    <a:cubicBezTo>
                      <a:pt x="3324261" y="2984995"/>
                      <a:pt x="2684941" y="3834368"/>
                      <a:pt x="1896299" y="3834368"/>
                    </a:cubicBezTo>
                    <a:cubicBezTo>
                      <a:pt x="1107658" y="3834368"/>
                      <a:pt x="468337" y="2984995"/>
                      <a:pt x="468337" y="1937239"/>
                    </a:cubicBezTo>
                    <a:cubicBezTo>
                      <a:pt x="468337" y="1245556"/>
                      <a:pt x="746958" y="640330"/>
                      <a:pt x="1163224" y="308851"/>
                    </a:cubicBezTo>
                    <a:lnTo>
                      <a:pt x="1205134" y="278389"/>
                    </a:lnTo>
                    <a:lnTo>
                      <a:pt x="1218597" y="265092"/>
                    </a:lnTo>
                    <a:cubicBezTo>
                      <a:pt x="1249857" y="237198"/>
                      <a:pt x="1282188" y="211238"/>
                      <a:pt x="1315492" y="187343"/>
                    </a:cubicBezTo>
                    <a:close/>
                    <a:moveTo>
                      <a:pt x="2270646" y="150156"/>
                    </a:moveTo>
                    <a:lnTo>
                      <a:pt x="2277145" y="155151"/>
                    </a:lnTo>
                    <a:cubicBezTo>
                      <a:pt x="2468155" y="318407"/>
                      <a:pt x="2593738" y="594878"/>
                      <a:pt x="2593738" y="908457"/>
                    </a:cubicBezTo>
                    <a:cubicBezTo>
                      <a:pt x="2593738" y="1410184"/>
                      <a:pt x="2272244" y="1816914"/>
                      <a:pt x="1875661" y="1816914"/>
                    </a:cubicBezTo>
                    <a:cubicBezTo>
                      <a:pt x="1479077" y="1816914"/>
                      <a:pt x="1157583" y="1410184"/>
                      <a:pt x="1157583" y="908457"/>
                    </a:cubicBezTo>
                    <a:cubicBezTo>
                      <a:pt x="1157583" y="720310"/>
                      <a:pt x="1202794" y="545521"/>
                      <a:pt x="1280220" y="400531"/>
                    </a:cubicBezTo>
                    <a:lnTo>
                      <a:pt x="1343102" y="304110"/>
                    </a:lnTo>
                    <a:lnTo>
                      <a:pt x="1327002" y="322000"/>
                    </a:lnTo>
                    <a:cubicBezTo>
                      <a:pt x="1162528" y="527262"/>
                      <a:pt x="1059511" y="821289"/>
                      <a:pt x="1059511" y="1147864"/>
                    </a:cubicBezTo>
                    <a:cubicBezTo>
                      <a:pt x="1059511" y="1768295"/>
                      <a:pt x="1431330" y="2271253"/>
                      <a:pt x="1889991" y="2271253"/>
                    </a:cubicBezTo>
                    <a:cubicBezTo>
                      <a:pt x="2348651" y="2271253"/>
                      <a:pt x="2720470" y="1768295"/>
                      <a:pt x="2720470" y="1147864"/>
                    </a:cubicBezTo>
                    <a:cubicBezTo>
                      <a:pt x="2720470" y="721317"/>
                      <a:pt x="2544728" y="350295"/>
                      <a:pt x="2285846" y="160062"/>
                    </a:cubicBezTo>
                    <a:close/>
                    <a:moveTo>
                      <a:pt x="1538511" y="100160"/>
                    </a:moveTo>
                    <a:lnTo>
                      <a:pt x="1528678" y="104892"/>
                    </a:lnTo>
                    <a:lnTo>
                      <a:pt x="1534109" y="103040"/>
                    </a:lnTo>
                    <a:close/>
                    <a:moveTo>
                      <a:pt x="1896299" y="80557"/>
                    </a:moveTo>
                    <a:cubicBezTo>
                      <a:pt x="1775355" y="80557"/>
                      <a:pt x="1657989" y="100852"/>
                      <a:pt x="1546035" y="139010"/>
                    </a:cubicBezTo>
                    <a:lnTo>
                      <a:pt x="1512028" y="152106"/>
                    </a:lnTo>
                    <a:lnTo>
                      <a:pt x="1501876" y="159868"/>
                    </a:lnTo>
                    <a:cubicBezTo>
                      <a:pt x="1326408" y="309055"/>
                      <a:pt x="1211043" y="561702"/>
                      <a:pt x="1211043" y="848259"/>
                    </a:cubicBezTo>
                    <a:cubicBezTo>
                      <a:pt x="1211043" y="1306750"/>
                      <a:pt x="1506377" y="1678431"/>
                      <a:pt x="1870690" y="1678431"/>
                    </a:cubicBezTo>
                    <a:cubicBezTo>
                      <a:pt x="2235004" y="1678431"/>
                      <a:pt x="2530338" y="1306750"/>
                      <a:pt x="2530338" y="848259"/>
                    </a:cubicBezTo>
                    <a:cubicBezTo>
                      <a:pt x="2530338" y="561702"/>
                      <a:pt x="2414973" y="309055"/>
                      <a:pt x="2239506" y="159868"/>
                    </a:cubicBezTo>
                    <a:lnTo>
                      <a:pt x="2191654" y="123281"/>
                    </a:lnTo>
                    <a:lnTo>
                      <a:pt x="2057233" y="92665"/>
                    </a:lnTo>
                    <a:cubicBezTo>
                      <a:pt x="2004425" y="84667"/>
                      <a:pt x="1950724" y="80557"/>
                      <a:pt x="1896299" y="80557"/>
                    </a:cubicBezTo>
                    <a:close/>
                    <a:moveTo>
                      <a:pt x="1896300" y="0"/>
                    </a:moveTo>
                    <a:lnTo>
                      <a:pt x="1921576" y="1733"/>
                    </a:lnTo>
                    <a:lnTo>
                      <a:pt x="1957454" y="2971"/>
                    </a:lnTo>
                    <a:lnTo>
                      <a:pt x="1958525" y="3083"/>
                    </a:lnTo>
                    <a:lnTo>
                      <a:pt x="1967705" y="3407"/>
                    </a:lnTo>
                    <a:cubicBezTo>
                      <a:pt x="2956497" y="73501"/>
                      <a:pt x="3742805" y="1216875"/>
                      <a:pt x="3742805" y="2617077"/>
                    </a:cubicBezTo>
                    <a:cubicBezTo>
                      <a:pt x="3742805" y="4062447"/>
                      <a:pt x="2904950" y="5234152"/>
                      <a:pt x="1871402" y="5234152"/>
                    </a:cubicBezTo>
                    <a:cubicBezTo>
                      <a:pt x="837855" y="5234152"/>
                      <a:pt x="0" y="4062447"/>
                      <a:pt x="0" y="2617077"/>
                    </a:cubicBezTo>
                    <a:cubicBezTo>
                      <a:pt x="0" y="1304387"/>
                      <a:pt x="691091" y="217426"/>
                      <a:pt x="1592217" y="28928"/>
                    </a:cubicBezTo>
                    <a:lnTo>
                      <a:pt x="1605332" y="27098"/>
                    </a:lnTo>
                    <a:lnTo>
                      <a:pt x="1605639" y="27012"/>
                    </a:lnTo>
                    <a:cubicBezTo>
                      <a:pt x="1661816" y="15278"/>
                      <a:pt x="1718866" y="7273"/>
                      <a:pt x="1776656" y="3182"/>
                    </a:cubicBezTo>
                    <a:lnTo>
                      <a:pt x="1785240" y="2879"/>
                    </a:lnTo>
                    <a:lnTo>
                      <a:pt x="1786241" y="2775"/>
                    </a:lnTo>
                    <a:cubicBezTo>
                      <a:pt x="1812893" y="935"/>
                      <a:pt x="1839721" y="3"/>
                      <a:pt x="1866709" y="3"/>
                    </a:cubicBezTo>
                    <a:lnTo>
                      <a:pt x="1869051" y="84"/>
                    </a:lnTo>
                    <a:lnTo>
                      <a:pt x="1869832" y="57"/>
                    </a:lnTo>
                    <a:lnTo>
                      <a:pt x="1870691" y="2"/>
                    </a:lnTo>
                    <a:lnTo>
                      <a:pt x="1870947" y="18"/>
                    </a:lnTo>
                    <a:lnTo>
                      <a:pt x="1871402" y="2"/>
                    </a:lnTo>
                    <a:lnTo>
                      <a:pt x="1874156" y="97"/>
                    </a:lnTo>
                    <a:lnTo>
                      <a:pt x="1875661" y="1"/>
                    </a:lnTo>
                    <a:lnTo>
                      <a:pt x="1880701" y="323"/>
                    </a:lnTo>
                    <a:lnTo>
                      <a:pt x="1883755" y="428"/>
                    </a:lnTo>
                    <a:lnTo>
                      <a:pt x="1889991" y="1"/>
                    </a:lnTo>
                    <a:lnTo>
                      <a:pt x="1893142" y="217"/>
                    </a:lnTo>
                    <a:close/>
                  </a:path>
                </a:pathLst>
              </a:custGeom>
              <a:grpFill/>
              <a:ln w="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 sz="135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60" name="59 Elipse"/>
            <p:cNvSpPr/>
            <p:nvPr/>
          </p:nvSpPr>
          <p:spPr>
            <a:xfrm rot="8000995" flipH="1">
              <a:off x="8100392" y="339502"/>
              <a:ext cx="410344" cy="410344"/>
            </a:xfrm>
            <a:prstGeom prst="ellipse">
              <a:avLst/>
            </a:prstGeom>
            <a:solidFill>
              <a:srgbClr val="F77509"/>
            </a:solidFill>
            <a:ln>
              <a:solidFill>
                <a:srgbClr val="4CAD03"/>
              </a:solidFill>
            </a:ln>
            <a:scene3d>
              <a:camera prst="orthographicFront"/>
              <a:lightRig rig="flat" dir="t"/>
            </a:scene3d>
            <a:sp3d prstMaterial="metal">
              <a:bevelT w="10033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3" name="62 Grupo"/>
          <p:cNvGrpSpPr/>
          <p:nvPr/>
        </p:nvGrpSpPr>
        <p:grpSpPr>
          <a:xfrm rot="16200000">
            <a:off x="5148064" y="915566"/>
            <a:ext cx="2088443" cy="1728192"/>
            <a:chOff x="7216431" y="-282991"/>
            <a:chExt cx="2088443" cy="1728192"/>
          </a:xfrm>
          <a:solidFill>
            <a:schemeClr val="tx1"/>
          </a:solidFill>
        </p:grpSpPr>
        <p:grpSp>
          <p:nvGrpSpPr>
            <p:cNvPr id="64" name="63 Grupo"/>
            <p:cNvGrpSpPr/>
            <p:nvPr/>
          </p:nvGrpSpPr>
          <p:grpSpPr>
            <a:xfrm rot="5400000" flipH="1" flipV="1">
              <a:off x="7396557" y="-463117"/>
              <a:ext cx="1728192" cy="2088443"/>
              <a:chOff x="-756592" y="918372"/>
              <a:chExt cx="2728833" cy="3276291"/>
            </a:xfrm>
            <a:grpFill/>
            <a:effectLst>
              <a:outerShdw algn="ctr" rotWithShape="0">
                <a:schemeClr val="tx1"/>
              </a:outerShdw>
            </a:effectLst>
            <a:scene3d>
              <a:camera prst="orthographicFront"/>
              <a:lightRig rig="flat" dir="t"/>
            </a:scene3d>
          </p:grpSpPr>
          <p:sp>
            <p:nvSpPr>
              <p:cNvPr id="66" name="Forma libre 19"/>
              <p:cNvSpPr/>
              <p:nvPr/>
            </p:nvSpPr>
            <p:spPr>
              <a:xfrm rot="10800000">
                <a:off x="-727551" y="918372"/>
                <a:ext cx="2699792" cy="1620589"/>
              </a:xfrm>
              <a:custGeom>
                <a:avLst/>
                <a:gdLst>
                  <a:gd name="connsiteX0" fmla="*/ 375988 w 3742805"/>
                  <a:gd name="connsiteY0" fmla="*/ 1265279 h 5234152"/>
                  <a:gd name="connsiteX1" fmla="*/ 320037 w 3742805"/>
                  <a:gd name="connsiteY1" fmla="*/ 1406819 h 5234152"/>
                  <a:gd name="connsiteX2" fmla="*/ 150833 w 3742805"/>
                  <a:gd name="connsiteY2" fmla="*/ 2443657 h 5234152"/>
                  <a:gd name="connsiteX3" fmla="*/ 1866709 w 3742805"/>
                  <a:gd name="connsiteY3" fmla="*/ 4835213 h 5234152"/>
                  <a:gd name="connsiteX4" fmla="*/ 3582585 w 3742805"/>
                  <a:gd name="connsiteY4" fmla="*/ 2443657 h 5234152"/>
                  <a:gd name="connsiteX5" fmla="*/ 3485566 w 3742805"/>
                  <a:gd name="connsiteY5" fmla="*/ 1648910 h 5234152"/>
                  <a:gd name="connsiteX6" fmla="*/ 3436205 w 3742805"/>
                  <a:gd name="connsiteY6" fmla="*/ 1483366 h 5234152"/>
                  <a:gd name="connsiteX7" fmla="*/ 3468430 w 3742805"/>
                  <a:gd name="connsiteY7" fmla="*/ 1603524 h 5234152"/>
                  <a:gd name="connsiteX8" fmla="*/ 3543609 w 3742805"/>
                  <a:gd name="connsiteY8" fmla="*/ 2282171 h 5234152"/>
                  <a:gd name="connsiteX9" fmla="*/ 1871402 w 3742805"/>
                  <a:gd name="connsiteY9" fmla="*/ 4564341 h 5234152"/>
                  <a:gd name="connsiteX10" fmla="*/ 199196 w 3742805"/>
                  <a:gd name="connsiteY10" fmla="*/ 2282171 h 5234152"/>
                  <a:gd name="connsiteX11" fmla="*/ 330606 w 3742805"/>
                  <a:gd name="connsiteY11" fmla="*/ 1393848 h 5234152"/>
                  <a:gd name="connsiteX12" fmla="*/ 3148255 w 3742805"/>
                  <a:gd name="connsiteY12" fmla="*/ 781462 h 5234152"/>
                  <a:gd name="connsiteX13" fmla="*/ 3240183 w 3742805"/>
                  <a:gd name="connsiteY13" fmla="*/ 929214 h 5234152"/>
                  <a:gd name="connsiteX14" fmla="*/ 3616681 w 3742805"/>
                  <a:gd name="connsiteY14" fmla="*/ 2443657 h 5234152"/>
                  <a:gd name="connsiteX15" fmla="*/ 1866709 w 3742805"/>
                  <a:gd name="connsiteY15" fmla="*/ 4887311 h 5234152"/>
                  <a:gd name="connsiteX16" fmla="*/ 116737 w 3742805"/>
                  <a:gd name="connsiteY16" fmla="*/ 2443657 h 5234152"/>
                  <a:gd name="connsiteX17" fmla="*/ 398146 w 3742805"/>
                  <a:gd name="connsiteY17" fmla="*/ 1114184 h 5234152"/>
                  <a:gd name="connsiteX18" fmla="*/ 486367 w 3742805"/>
                  <a:gd name="connsiteY18" fmla="*/ 942573 h 5234152"/>
                  <a:gd name="connsiteX19" fmla="*/ 427829 w 3742805"/>
                  <a:gd name="connsiteY19" fmla="*/ 1035777 h 5234152"/>
                  <a:gd name="connsiteX20" fmla="*/ 36461 w 3742805"/>
                  <a:gd name="connsiteY20" fmla="*/ 2617077 h 5234152"/>
                  <a:gd name="connsiteX21" fmla="*/ 1871402 w 3742805"/>
                  <a:gd name="connsiteY21" fmla="*/ 5178356 h 5234152"/>
                  <a:gd name="connsiteX22" fmla="*/ 3706344 w 3742805"/>
                  <a:gd name="connsiteY22" fmla="*/ 2617077 h 5234152"/>
                  <a:gd name="connsiteX23" fmla="*/ 3184374 w 3742805"/>
                  <a:gd name="connsiteY23" fmla="*/ 827835 h 5234152"/>
                  <a:gd name="connsiteX24" fmla="*/ 3001338 w 3742805"/>
                  <a:gd name="connsiteY24" fmla="*/ 667513 h 5234152"/>
                  <a:gd name="connsiteX25" fmla="*/ 3073337 w 3742805"/>
                  <a:gd name="connsiteY25" fmla="*/ 775468 h 5234152"/>
                  <a:gd name="connsiteX26" fmla="*/ 3430410 w 3742805"/>
                  <a:gd name="connsiteY26" fmla="*/ 2130944 h 5234152"/>
                  <a:gd name="connsiteX27" fmla="*/ 1866709 w 3742805"/>
                  <a:gd name="connsiteY27" fmla="*/ 4261885 h 5234152"/>
                  <a:gd name="connsiteX28" fmla="*/ 303008 w 3742805"/>
                  <a:gd name="connsiteY28" fmla="*/ 2130944 h 5234152"/>
                  <a:gd name="connsiteX29" fmla="*/ 570063 w 3742805"/>
                  <a:gd name="connsiteY29" fmla="*/ 939515 h 5234152"/>
                  <a:gd name="connsiteX30" fmla="*/ 638915 w 3742805"/>
                  <a:gd name="connsiteY30" fmla="*/ 814041 h 5234152"/>
                  <a:gd name="connsiteX31" fmla="*/ 519493 w 3742805"/>
                  <a:gd name="connsiteY31" fmla="*/ 1016737 h 5234152"/>
                  <a:gd name="connsiteX32" fmla="*/ 230992 w 3742805"/>
                  <a:gd name="connsiteY32" fmla="*/ 2282171 h 5234152"/>
                  <a:gd name="connsiteX33" fmla="*/ 1871402 w 3742805"/>
                  <a:gd name="connsiteY33" fmla="*/ 4515685 h 5234152"/>
                  <a:gd name="connsiteX34" fmla="*/ 3511813 w 3742805"/>
                  <a:gd name="connsiteY34" fmla="*/ 2282171 h 5234152"/>
                  <a:gd name="connsiteX35" fmla="*/ 3126185 w 3742805"/>
                  <a:gd name="connsiteY35" fmla="*/ 843432 h 5234152"/>
                  <a:gd name="connsiteX36" fmla="*/ 2837079 w 3742805"/>
                  <a:gd name="connsiteY36" fmla="*/ 563819 h 5234152"/>
                  <a:gd name="connsiteX37" fmla="*/ 2930509 w 3742805"/>
                  <a:gd name="connsiteY37" fmla="*/ 698570 h 5234152"/>
                  <a:gd name="connsiteX38" fmla="*/ 3225296 w 3742805"/>
                  <a:gd name="connsiteY38" fmla="*/ 1808868 h 5234152"/>
                  <a:gd name="connsiteX39" fmla="*/ 1889991 w 3742805"/>
                  <a:gd name="connsiteY39" fmla="*/ 3580284 h 5234152"/>
                  <a:gd name="connsiteX40" fmla="*/ 554685 w 3742805"/>
                  <a:gd name="connsiteY40" fmla="*/ 1808868 h 5234152"/>
                  <a:gd name="connsiteX41" fmla="*/ 733613 w 3742805"/>
                  <a:gd name="connsiteY41" fmla="*/ 922502 h 5234152"/>
                  <a:gd name="connsiteX42" fmla="*/ 819065 w 3742805"/>
                  <a:gd name="connsiteY42" fmla="*/ 752614 h 5234152"/>
                  <a:gd name="connsiteX43" fmla="*/ 793696 w 3742805"/>
                  <a:gd name="connsiteY43" fmla="*/ 790948 h 5234152"/>
                  <a:gd name="connsiteX44" fmla="*/ 494769 w 3742805"/>
                  <a:gd name="connsiteY44" fmla="*/ 1937239 h 5234152"/>
                  <a:gd name="connsiteX45" fmla="*/ 1896299 w 3742805"/>
                  <a:gd name="connsiteY45" fmla="*/ 3793920 h 5234152"/>
                  <a:gd name="connsiteX46" fmla="*/ 3297829 w 3742805"/>
                  <a:gd name="connsiteY46" fmla="*/ 1937239 h 5234152"/>
                  <a:gd name="connsiteX47" fmla="*/ 2933737 w 3742805"/>
                  <a:gd name="connsiteY47" fmla="*/ 688848 h 5234152"/>
                  <a:gd name="connsiteX48" fmla="*/ 2709343 w 3742805"/>
                  <a:gd name="connsiteY48" fmla="*/ 459106 h 5234152"/>
                  <a:gd name="connsiteX49" fmla="*/ 2716560 w 3742805"/>
                  <a:gd name="connsiteY49" fmla="*/ 467874 h 5234152"/>
                  <a:gd name="connsiteX50" fmla="*/ 3050858 w 3742805"/>
                  <a:gd name="connsiteY50" fmla="*/ 1552198 h 5234152"/>
                  <a:gd name="connsiteX51" fmla="*/ 1875661 w 3742805"/>
                  <a:gd name="connsiteY51" fmla="*/ 3104394 h 5234152"/>
                  <a:gd name="connsiteX52" fmla="*/ 700463 w 3742805"/>
                  <a:gd name="connsiteY52" fmla="*/ 1552198 h 5234152"/>
                  <a:gd name="connsiteX53" fmla="*/ 856164 w 3742805"/>
                  <a:gd name="connsiteY53" fmla="*/ 779581 h 5234152"/>
                  <a:gd name="connsiteX54" fmla="*/ 948999 w 3742805"/>
                  <a:gd name="connsiteY54" fmla="*/ 602638 h 5234152"/>
                  <a:gd name="connsiteX55" fmla="*/ 858932 w 3742805"/>
                  <a:gd name="connsiteY55" fmla="*/ 738536 h 5234152"/>
                  <a:gd name="connsiteX56" fmla="*/ 579402 w 3742805"/>
                  <a:gd name="connsiteY56" fmla="*/ 1808868 h 5234152"/>
                  <a:gd name="connsiteX57" fmla="*/ 1889990 w 3742805"/>
                  <a:gd name="connsiteY57" fmla="*/ 3542517 h 5234152"/>
                  <a:gd name="connsiteX58" fmla="*/ 3200579 w 3742805"/>
                  <a:gd name="connsiteY58" fmla="*/ 1808868 h 5234152"/>
                  <a:gd name="connsiteX59" fmla="*/ 2747673 w 3742805"/>
                  <a:gd name="connsiteY59" fmla="*/ 497975 h 5234152"/>
                  <a:gd name="connsiteX60" fmla="*/ 2660028 w 3742805"/>
                  <a:gd name="connsiteY60" fmla="*/ 441387 h 5234152"/>
                  <a:gd name="connsiteX61" fmla="*/ 2735244 w 3742805"/>
                  <a:gd name="connsiteY61" fmla="*/ 554538 h 5234152"/>
                  <a:gd name="connsiteX62" fmla="*/ 2969633 w 3742805"/>
                  <a:gd name="connsiteY62" fmla="*/ 1449342 h 5234152"/>
                  <a:gd name="connsiteX63" fmla="*/ 1870691 w 3742805"/>
                  <a:gd name="connsiteY63" fmla="*/ 2898682 h 5234152"/>
                  <a:gd name="connsiteX64" fmla="*/ 771749 w 3742805"/>
                  <a:gd name="connsiteY64" fmla="*/ 1449342 h 5234152"/>
                  <a:gd name="connsiteX65" fmla="*/ 917347 w 3742805"/>
                  <a:gd name="connsiteY65" fmla="*/ 727923 h 5234152"/>
                  <a:gd name="connsiteX66" fmla="*/ 1010390 w 3742805"/>
                  <a:gd name="connsiteY66" fmla="*/ 550844 h 5234152"/>
                  <a:gd name="connsiteX67" fmla="*/ 968130 w 3742805"/>
                  <a:gd name="connsiteY67" fmla="*/ 614323 h 5234152"/>
                  <a:gd name="connsiteX68" fmla="*/ 722089 w 3742805"/>
                  <a:gd name="connsiteY68" fmla="*/ 1552198 h 5234152"/>
                  <a:gd name="connsiteX69" fmla="*/ 1875661 w 3742805"/>
                  <a:gd name="connsiteY69" fmla="*/ 3071301 h 5234152"/>
                  <a:gd name="connsiteX70" fmla="*/ 3029232 w 3742805"/>
                  <a:gd name="connsiteY70" fmla="*/ 1552198 h 5234152"/>
                  <a:gd name="connsiteX71" fmla="*/ 2729556 w 3742805"/>
                  <a:gd name="connsiteY71" fmla="*/ 530787 h 5234152"/>
                  <a:gd name="connsiteX72" fmla="*/ 2624365 w 3742805"/>
                  <a:gd name="connsiteY72" fmla="*/ 397250 h 5234152"/>
                  <a:gd name="connsiteX73" fmla="*/ 2648007 w 3742805"/>
                  <a:gd name="connsiteY73" fmla="*/ 425930 h 5234152"/>
                  <a:gd name="connsiteX74" fmla="*/ 2630588 w 3742805"/>
                  <a:gd name="connsiteY74" fmla="*/ 403532 h 5234152"/>
                  <a:gd name="connsiteX75" fmla="*/ 2469285 w 3742805"/>
                  <a:gd name="connsiteY75" fmla="*/ 313443 h 5234152"/>
                  <a:gd name="connsiteX76" fmla="*/ 2516582 w 3742805"/>
                  <a:gd name="connsiteY76" fmla="*/ 376067 h 5234152"/>
                  <a:gd name="connsiteX77" fmla="*/ 2736486 w 3742805"/>
                  <a:gd name="connsiteY77" fmla="*/ 1147864 h 5234152"/>
                  <a:gd name="connsiteX78" fmla="*/ 1889991 w 3742805"/>
                  <a:gd name="connsiteY78" fmla="*/ 2295726 h 5234152"/>
                  <a:gd name="connsiteX79" fmla="*/ 1043496 w 3742805"/>
                  <a:gd name="connsiteY79" fmla="*/ 1147864 h 5234152"/>
                  <a:gd name="connsiteX80" fmla="*/ 1145663 w 3742805"/>
                  <a:gd name="connsiteY80" fmla="*/ 600724 h 5234152"/>
                  <a:gd name="connsiteX81" fmla="*/ 1193085 w 3742805"/>
                  <a:gd name="connsiteY81" fmla="*/ 497688 h 5234152"/>
                  <a:gd name="connsiteX82" fmla="*/ 1160617 w 3742805"/>
                  <a:gd name="connsiteY82" fmla="*/ 555152 h 5234152"/>
                  <a:gd name="connsiteX83" fmla="*/ 1008194 w 3742805"/>
                  <a:gd name="connsiteY83" fmla="*/ 1229324 h 5234152"/>
                  <a:gd name="connsiteX84" fmla="*/ 1896299 w 3742805"/>
                  <a:gd name="connsiteY84" fmla="*/ 2432438 h 5234152"/>
                  <a:gd name="connsiteX85" fmla="*/ 2784405 w 3742805"/>
                  <a:gd name="connsiteY85" fmla="*/ 1229324 h 5234152"/>
                  <a:gd name="connsiteX86" fmla="*/ 2509040 w 3742805"/>
                  <a:gd name="connsiteY86" fmla="*/ 358428 h 5234152"/>
                  <a:gd name="connsiteX87" fmla="*/ 2328985 w 3742805"/>
                  <a:gd name="connsiteY87" fmla="*/ 235519 h 5234152"/>
                  <a:gd name="connsiteX88" fmla="*/ 2367735 w 3742805"/>
                  <a:gd name="connsiteY88" fmla="*/ 277910 h 5234152"/>
                  <a:gd name="connsiteX89" fmla="*/ 2542174 w 3742805"/>
                  <a:gd name="connsiteY89" fmla="*/ 848259 h 5234152"/>
                  <a:gd name="connsiteX90" fmla="*/ 1870691 w 3742805"/>
                  <a:gd name="connsiteY90" fmla="*/ 1696517 h 5234152"/>
                  <a:gd name="connsiteX91" fmla="*/ 1199208 w 3742805"/>
                  <a:gd name="connsiteY91" fmla="*/ 848259 h 5234152"/>
                  <a:gd name="connsiteX92" fmla="*/ 1313887 w 3742805"/>
                  <a:gd name="connsiteY92" fmla="*/ 373990 h 5234152"/>
                  <a:gd name="connsiteX93" fmla="*/ 1359617 w 3742805"/>
                  <a:gd name="connsiteY93" fmla="*/ 303974 h 5234152"/>
                  <a:gd name="connsiteX94" fmla="*/ 1353496 w 3742805"/>
                  <a:gd name="connsiteY94" fmla="*/ 310655 h 5234152"/>
                  <a:gd name="connsiteX95" fmla="*/ 1170240 w 3742805"/>
                  <a:gd name="connsiteY95" fmla="*/ 908457 h 5234152"/>
                  <a:gd name="connsiteX96" fmla="*/ 1875660 w 3742805"/>
                  <a:gd name="connsiteY96" fmla="*/ 1797545 h 5234152"/>
                  <a:gd name="connsiteX97" fmla="*/ 2581080 w 3742805"/>
                  <a:gd name="connsiteY97" fmla="*/ 908457 h 5234152"/>
                  <a:gd name="connsiteX98" fmla="*/ 2397825 w 3742805"/>
                  <a:gd name="connsiteY98" fmla="*/ 310655 h 5234152"/>
                  <a:gd name="connsiteX99" fmla="*/ 1402512 w 3742805"/>
                  <a:gd name="connsiteY99" fmla="*/ 199772 h 5234152"/>
                  <a:gd name="connsiteX100" fmla="*/ 1402310 w 3742805"/>
                  <a:gd name="connsiteY100" fmla="*/ 199868 h 5234152"/>
                  <a:gd name="connsiteX101" fmla="*/ 1265286 w 3742805"/>
                  <a:gd name="connsiteY101" fmla="*/ 284462 h 5234152"/>
                  <a:gd name="connsiteX102" fmla="*/ 1214815 w 3742805"/>
                  <a:gd name="connsiteY102" fmla="*/ 325022 h 5234152"/>
                  <a:gd name="connsiteX103" fmla="*/ 1184525 w 3742805"/>
                  <a:gd name="connsiteY103" fmla="*/ 354805 h 5234152"/>
                  <a:gd name="connsiteX104" fmla="*/ 791972 w 3742805"/>
                  <a:gd name="connsiteY104" fmla="*/ 1449342 h 5234152"/>
                  <a:gd name="connsiteX105" fmla="*/ 1870691 w 3742805"/>
                  <a:gd name="connsiteY105" fmla="*/ 2867782 h 5234152"/>
                  <a:gd name="connsiteX106" fmla="*/ 2949410 w 3742805"/>
                  <a:gd name="connsiteY106" fmla="*/ 1449342 h 5234152"/>
                  <a:gd name="connsiteX107" fmla="*/ 2473813 w 3742805"/>
                  <a:gd name="connsiteY107" fmla="*/ 273149 h 5234152"/>
                  <a:gd name="connsiteX108" fmla="*/ 2427906 w 3742805"/>
                  <a:gd name="connsiteY108" fmla="*/ 236477 h 5234152"/>
                  <a:gd name="connsiteX109" fmla="*/ 2488708 w 3742805"/>
                  <a:gd name="connsiteY109" fmla="*/ 299774 h 5234152"/>
                  <a:gd name="connsiteX110" fmla="*/ 2801533 w 3742805"/>
                  <a:gd name="connsiteY110" fmla="*/ 1229324 h 5234152"/>
                  <a:gd name="connsiteX111" fmla="*/ 1896300 w 3742805"/>
                  <a:gd name="connsiteY111" fmla="*/ 2458648 h 5234152"/>
                  <a:gd name="connsiteX112" fmla="*/ 991066 w 3742805"/>
                  <a:gd name="connsiteY112" fmla="*/ 1229324 h 5234152"/>
                  <a:gd name="connsiteX113" fmla="*/ 1390175 w 3742805"/>
                  <a:gd name="connsiteY113" fmla="*/ 209949 h 5234152"/>
                  <a:gd name="connsiteX114" fmla="*/ 1329824 w 3742805"/>
                  <a:gd name="connsiteY114" fmla="*/ 178224 h 5234152"/>
                  <a:gd name="connsiteX115" fmla="*/ 1295546 w 3742805"/>
                  <a:gd name="connsiteY115" fmla="*/ 194796 h 5234152"/>
                  <a:gd name="connsiteX116" fmla="*/ 332741 w 3742805"/>
                  <a:gd name="connsiteY116" fmla="*/ 2130944 h 5234152"/>
                  <a:gd name="connsiteX117" fmla="*/ 1866709 w 3742805"/>
                  <a:gd name="connsiteY117" fmla="*/ 4216454 h 5234152"/>
                  <a:gd name="connsiteX118" fmla="*/ 3400677 w 3742805"/>
                  <a:gd name="connsiteY118" fmla="*/ 2130944 h 5234152"/>
                  <a:gd name="connsiteX119" fmla="*/ 2894705 w 3742805"/>
                  <a:gd name="connsiteY119" fmla="*/ 583011 h 5234152"/>
                  <a:gd name="connsiteX120" fmla="*/ 2894661 w 3742805"/>
                  <a:gd name="connsiteY120" fmla="*/ 582964 h 5234152"/>
                  <a:gd name="connsiteX121" fmla="*/ 3009019 w 3742805"/>
                  <a:gd name="connsiteY121" fmla="*/ 748145 h 5234152"/>
                  <a:gd name="connsiteX122" fmla="*/ 3324261 w 3742805"/>
                  <a:gd name="connsiteY122" fmla="*/ 1937239 h 5234152"/>
                  <a:gd name="connsiteX123" fmla="*/ 1896299 w 3742805"/>
                  <a:gd name="connsiteY123" fmla="*/ 3834368 h 5234152"/>
                  <a:gd name="connsiteX124" fmla="*/ 468337 w 3742805"/>
                  <a:gd name="connsiteY124" fmla="*/ 1937239 h 5234152"/>
                  <a:gd name="connsiteX125" fmla="*/ 1163224 w 3742805"/>
                  <a:gd name="connsiteY125" fmla="*/ 308851 h 5234152"/>
                  <a:gd name="connsiteX126" fmla="*/ 1205134 w 3742805"/>
                  <a:gd name="connsiteY126" fmla="*/ 278389 h 5234152"/>
                  <a:gd name="connsiteX127" fmla="*/ 1218597 w 3742805"/>
                  <a:gd name="connsiteY127" fmla="*/ 265092 h 5234152"/>
                  <a:gd name="connsiteX128" fmla="*/ 1315492 w 3742805"/>
                  <a:gd name="connsiteY128" fmla="*/ 187343 h 5234152"/>
                  <a:gd name="connsiteX129" fmla="*/ 2270646 w 3742805"/>
                  <a:gd name="connsiteY129" fmla="*/ 150156 h 5234152"/>
                  <a:gd name="connsiteX130" fmla="*/ 2277145 w 3742805"/>
                  <a:gd name="connsiteY130" fmla="*/ 155151 h 5234152"/>
                  <a:gd name="connsiteX131" fmla="*/ 2593738 w 3742805"/>
                  <a:gd name="connsiteY131" fmla="*/ 908457 h 5234152"/>
                  <a:gd name="connsiteX132" fmla="*/ 1875661 w 3742805"/>
                  <a:gd name="connsiteY132" fmla="*/ 1816914 h 5234152"/>
                  <a:gd name="connsiteX133" fmla="*/ 1157583 w 3742805"/>
                  <a:gd name="connsiteY133" fmla="*/ 908457 h 5234152"/>
                  <a:gd name="connsiteX134" fmla="*/ 1280220 w 3742805"/>
                  <a:gd name="connsiteY134" fmla="*/ 400531 h 5234152"/>
                  <a:gd name="connsiteX135" fmla="*/ 1343102 w 3742805"/>
                  <a:gd name="connsiteY135" fmla="*/ 304110 h 5234152"/>
                  <a:gd name="connsiteX136" fmla="*/ 1327002 w 3742805"/>
                  <a:gd name="connsiteY136" fmla="*/ 322000 h 5234152"/>
                  <a:gd name="connsiteX137" fmla="*/ 1059511 w 3742805"/>
                  <a:gd name="connsiteY137" fmla="*/ 1147864 h 5234152"/>
                  <a:gd name="connsiteX138" fmla="*/ 1889991 w 3742805"/>
                  <a:gd name="connsiteY138" fmla="*/ 2271253 h 5234152"/>
                  <a:gd name="connsiteX139" fmla="*/ 2720470 w 3742805"/>
                  <a:gd name="connsiteY139" fmla="*/ 1147864 h 5234152"/>
                  <a:gd name="connsiteX140" fmla="*/ 2285846 w 3742805"/>
                  <a:gd name="connsiteY140" fmla="*/ 160062 h 5234152"/>
                  <a:gd name="connsiteX141" fmla="*/ 1538511 w 3742805"/>
                  <a:gd name="connsiteY141" fmla="*/ 100160 h 5234152"/>
                  <a:gd name="connsiteX142" fmla="*/ 1528678 w 3742805"/>
                  <a:gd name="connsiteY142" fmla="*/ 104892 h 5234152"/>
                  <a:gd name="connsiteX143" fmla="*/ 1534109 w 3742805"/>
                  <a:gd name="connsiteY143" fmla="*/ 103040 h 5234152"/>
                  <a:gd name="connsiteX144" fmla="*/ 1896299 w 3742805"/>
                  <a:gd name="connsiteY144" fmla="*/ 80557 h 5234152"/>
                  <a:gd name="connsiteX145" fmla="*/ 1546035 w 3742805"/>
                  <a:gd name="connsiteY145" fmla="*/ 139010 h 5234152"/>
                  <a:gd name="connsiteX146" fmla="*/ 1512028 w 3742805"/>
                  <a:gd name="connsiteY146" fmla="*/ 152106 h 5234152"/>
                  <a:gd name="connsiteX147" fmla="*/ 1501876 w 3742805"/>
                  <a:gd name="connsiteY147" fmla="*/ 159868 h 5234152"/>
                  <a:gd name="connsiteX148" fmla="*/ 1211043 w 3742805"/>
                  <a:gd name="connsiteY148" fmla="*/ 848259 h 5234152"/>
                  <a:gd name="connsiteX149" fmla="*/ 1870690 w 3742805"/>
                  <a:gd name="connsiteY149" fmla="*/ 1678431 h 5234152"/>
                  <a:gd name="connsiteX150" fmla="*/ 2530338 w 3742805"/>
                  <a:gd name="connsiteY150" fmla="*/ 848259 h 5234152"/>
                  <a:gd name="connsiteX151" fmla="*/ 2239506 w 3742805"/>
                  <a:gd name="connsiteY151" fmla="*/ 159868 h 5234152"/>
                  <a:gd name="connsiteX152" fmla="*/ 2191654 w 3742805"/>
                  <a:gd name="connsiteY152" fmla="*/ 123281 h 5234152"/>
                  <a:gd name="connsiteX153" fmla="*/ 2057233 w 3742805"/>
                  <a:gd name="connsiteY153" fmla="*/ 92665 h 5234152"/>
                  <a:gd name="connsiteX154" fmla="*/ 1896299 w 3742805"/>
                  <a:gd name="connsiteY154" fmla="*/ 80557 h 5234152"/>
                  <a:gd name="connsiteX155" fmla="*/ 1896300 w 3742805"/>
                  <a:gd name="connsiteY155" fmla="*/ 0 h 5234152"/>
                  <a:gd name="connsiteX156" fmla="*/ 1921576 w 3742805"/>
                  <a:gd name="connsiteY156" fmla="*/ 1733 h 5234152"/>
                  <a:gd name="connsiteX157" fmla="*/ 1957454 w 3742805"/>
                  <a:gd name="connsiteY157" fmla="*/ 2971 h 5234152"/>
                  <a:gd name="connsiteX158" fmla="*/ 1958525 w 3742805"/>
                  <a:gd name="connsiteY158" fmla="*/ 3083 h 5234152"/>
                  <a:gd name="connsiteX159" fmla="*/ 1967705 w 3742805"/>
                  <a:gd name="connsiteY159" fmla="*/ 3407 h 5234152"/>
                  <a:gd name="connsiteX160" fmla="*/ 3742805 w 3742805"/>
                  <a:gd name="connsiteY160" fmla="*/ 2617077 h 5234152"/>
                  <a:gd name="connsiteX161" fmla="*/ 1871402 w 3742805"/>
                  <a:gd name="connsiteY161" fmla="*/ 5234152 h 5234152"/>
                  <a:gd name="connsiteX162" fmla="*/ 0 w 3742805"/>
                  <a:gd name="connsiteY162" fmla="*/ 2617077 h 5234152"/>
                  <a:gd name="connsiteX163" fmla="*/ 1592217 w 3742805"/>
                  <a:gd name="connsiteY163" fmla="*/ 28928 h 5234152"/>
                  <a:gd name="connsiteX164" fmla="*/ 1605332 w 3742805"/>
                  <a:gd name="connsiteY164" fmla="*/ 27098 h 5234152"/>
                  <a:gd name="connsiteX165" fmla="*/ 1605639 w 3742805"/>
                  <a:gd name="connsiteY165" fmla="*/ 27012 h 5234152"/>
                  <a:gd name="connsiteX166" fmla="*/ 1776656 w 3742805"/>
                  <a:gd name="connsiteY166" fmla="*/ 3182 h 5234152"/>
                  <a:gd name="connsiteX167" fmla="*/ 1785240 w 3742805"/>
                  <a:gd name="connsiteY167" fmla="*/ 2879 h 5234152"/>
                  <a:gd name="connsiteX168" fmla="*/ 1786241 w 3742805"/>
                  <a:gd name="connsiteY168" fmla="*/ 2775 h 5234152"/>
                  <a:gd name="connsiteX169" fmla="*/ 1866709 w 3742805"/>
                  <a:gd name="connsiteY169" fmla="*/ 3 h 5234152"/>
                  <a:gd name="connsiteX170" fmla="*/ 1869051 w 3742805"/>
                  <a:gd name="connsiteY170" fmla="*/ 84 h 5234152"/>
                  <a:gd name="connsiteX171" fmla="*/ 1869832 w 3742805"/>
                  <a:gd name="connsiteY171" fmla="*/ 57 h 5234152"/>
                  <a:gd name="connsiteX172" fmla="*/ 1870691 w 3742805"/>
                  <a:gd name="connsiteY172" fmla="*/ 2 h 5234152"/>
                  <a:gd name="connsiteX173" fmla="*/ 1870947 w 3742805"/>
                  <a:gd name="connsiteY173" fmla="*/ 18 h 5234152"/>
                  <a:gd name="connsiteX174" fmla="*/ 1871402 w 3742805"/>
                  <a:gd name="connsiteY174" fmla="*/ 2 h 5234152"/>
                  <a:gd name="connsiteX175" fmla="*/ 1874156 w 3742805"/>
                  <a:gd name="connsiteY175" fmla="*/ 97 h 5234152"/>
                  <a:gd name="connsiteX176" fmla="*/ 1875661 w 3742805"/>
                  <a:gd name="connsiteY176" fmla="*/ 1 h 5234152"/>
                  <a:gd name="connsiteX177" fmla="*/ 1880701 w 3742805"/>
                  <a:gd name="connsiteY177" fmla="*/ 323 h 5234152"/>
                  <a:gd name="connsiteX178" fmla="*/ 1883755 w 3742805"/>
                  <a:gd name="connsiteY178" fmla="*/ 428 h 5234152"/>
                  <a:gd name="connsiteX179" fmla="*/ 1889991 w 3742805"/>
                  <a:gd name="connsiteY179" fmla="*/ 1 h 5234152"/>
                  <a:gd name="connsiteX180" fmla="*/ 1893142 w 3742805"/>
                  <a:gd name="connsiteY180" fmla="*/ 217 h 5234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</a:cxnLst>
                <a:rect l="l" t="t" r="r" b="b"/>
                <a:pathLst>
                  <a:path w="3742805" h="5234152">
                    <a:moveTo>
                      <a:pt x="375988" y="1265279"/>
                    </a:moveTo>
                    <a:lnTo>
                      <a:pt x="320037" y="1406819"/>
                    </a:lnTo>
                    <a:cubicBezTo>
                      <a:pt x="211601" y="1720478"/>
                      <a:pt x="150833" y="2072177"/>
                      <a:pt x="150833" y="2443657"/>
                    </a:cubicBezTo>
                    <a:cubicBezTo>
                      <a:pt x="150833" y="3764477"/>
                      <a:pt x="919056" y="4835213"/>
                      <a:pt x="1866709" y="4835213"/>
                    </a:cubicBezTo>
                    <a:cubicBezTo>
                      <a:pt x="2814362" y="4835213"/>
                      <a:pt x="3582585" y="3764477"/>
                      <a:pt x="3582585" y="2443657"/>
                    </a:cubicBezTo>
                    <a:cubicBezTo>
                      <a:pt x="3582585" y="2165047"/>
                      <a:pt x="3548403" y="1897564"/>
                      <a:pt x="3485566" y="1648910"/>
                    </a:cubicBezTo>
                    <a:lnTo>
                      <a:pt x="3436205" y="1483366"/>
                    </a:lnTo>
                    <a:lnTo>
                      <a:pt x="3468430" y="1603524"/>
                    </a:lnTo>
                    <a:cubicBezTo>
                      <a:pt x="3517288" y="1817909"/>
                      <a:pt x="3543609" y="2045845"/>
                      <a:pt x="3543609" y="2282171"/>
                    </a:cubicBezTo>
                    <a:cubicBezTo>
                      <a:pt x="3543609" y="3542579"/>
                      <a:pt x="2794937" y="4564341"/>
                      <a:pt x="1871402" y="4564341"/>
                    </a:cubicBezTo>
                    <a:cubicBezTo>
                      <a:pt x="947868" y="4564341"/>
                      <a:pt x="199196" y="3542579"/>
                      <a:pt x="199196" y="2282171"/>
                    </a:cubicBezTo>
                    <a:cubicBezTo>
                      <a:pt x="199196" y="1967070"/>
                      <a:pt x="245988" y="1666883"/>
                      <a:pt x="330606" y="1393848"/>
                    </a:cubicBezTo>
                    <a:close/>
                    <a:moveTo>
                      <a:pt x="3148255" y="781462"/>
                    </a:moveTo>
                    <a:lnTo>
                      <a:pt x="3240183" y="929214"/>
                    </a:lnTo>
                    <a:cubicBezTo>
                      <a:pt x="3475943" y="1345568"/>
                      <a:pt x="3616681" y="1871662"/>
                      <a:pt x="3616681" y="2443657"/>
                    </a:cubicBezTo>
                    <a:cubicBezTo>
                      <a:pt x="3616681" y="3793250"/>
                      <a:pt x="2833192" y="4887311"/>
                      <a:pt x="1866709" y="4887311"/>
                    </a:cubicBezTo>
                    <a:cubicBezTo>
                      <a:pt x="900226" y="4887311"/>
                      <a:pt x="116737" y="3793250"/>
                      <a:pt x="116737" y="2443657"/>
                    </a:cubicBezTo>
                    <a:cubicBezTo>
                      <a:pt x="116737" y="1953375"/>
                      <a:pt x="220137" y="1496817"/>
                      <a:pt x="398146" y="1114184"/>
                    </a:cubicBezTo>
                    <a:lnTo>
                      <a:pt x="486367" y="942573"/>
                    </a:lnTo>
                    <a:lnTo>
                      <a:pt x="427829" y="1035777"/>
                    </a:lnTo>
                    <a:cubicBezTo>
                      <a:pt x="182677" y="1471214"/>
                      <a:pt x="36461" y="2020312"/>
                      <a:pt x="36461" y="2617077"/>
                    </a:cubicBezTo>
                    <a:cubicBezTo>
                      <a:pt x="36461" y="4031632"/>
                      <a:pt x="857992" y="5178356"/>
                      <a:pt x="1871402" y="5178356"/>
                    </a:cubicBezTo>
                    <a:cubicBezTo>
                      <a:pt x="2884813" y="5178356"/>
                      <a:pt x="3706344" y="4031632"/>
                      <a:pt x="3706344" y="2617077"/>
                    </a:cubicBezTo>
                    <a:cubicBezTo>
                      <a:pt x="3706344" y="1920851"/>
                      <a:pt x="3507329" y="1289506"/>
                      <a:pt x="3184374" y="827835"/>
                    </a:cubicBezTo>
                    <a:close/>
                    <a:moveTo>
                      <a:pt x="3001338" y="667513"/>
                    </a:moveTo>
                    <a:lnTo>
                      <a:pt x="3073337" y="775468"/>
                    </a:lnTo>
                    <a:cubicBezTo>
                      <a:pt x="3296408" y="1143820"/>
                      <a:pt x="3430410" y="1616057"/>
                      <a:pt x="3430410" y="2130944"/>
                    </a:cubicBezTo>
                    <a:cubicBezTo>
                      <a:pt x="3430410" y="3307830"/>
                      <a:pt x="2730317" y="4261885"/>
                      <a:pt x="1866709" y="4261885"/>
                    </a:cubicBezTo>
                    <a:cubicBezTo>
                      <a:pt x="1003101" y="4261885"/>
                      <a:pt x="303008" y="3307830"/>
                      <a:pt x="303008" y="2130944"/>
                    </a:cubicBezTo>
                    <a:cubicBezTo>
                      <a:pt x="303008" y="1689612"/>
                      <a:pt x="401458" y="1279615"/>
                      <a:pt x="570063" y="939515"/>
                    </a:cubicBezTo>
                    <a:lnTo>
                      <a:pt x="638915" y="814041"/>
                    </a:lnTo>
                    <a:lnTo>
                      <a:pt x="519493" y="1016737"/>
                    </a:lnTo>
                    <a:cubicBezTo>
                      <a:pt x="337525" y="1376443"/>
                      <a:pt x="230992" y="1812368"/>
                      <a:pt x="230992" y="2282171"/>
                    </a:cubicBezTo>
                    <a:cubicBezTo>
                      <a:pt x="230992" y="3515707"/>
                      <a:pt x="965429" y="4515685"/>
                      <a:pt x="1871402" y="4515685"/>
                    </a:cubicBezTo>
                    <a:cubicBezTo>
                      <a:pt x="2777376" y="4515685"/>
                      <a:pt x="3511813" y="3515707"/>
                      <a:pt x="3511813" y="2282171"/>
                    </a:cubicBezTo>
                    <a:cubicBezTo>
                      <a:pt x="3511813" y="1734068"/>
                      <a:pt x="3366810" y="1232076"/>
                      <a:pt x="3126185" y="843432"/>
                    </a:cubicBezTo>
                    <a:close/>
                    <a:moveTo>
                      <a:pt x="2837079" y="563819"/>
                    </a:moveTo>
                    <a:lnTo>
                      <a:pt x="2930509" y="698570"/>
                    </a:lnTo>
                    <a:cubicBezTo>
                      <a:pt x="3114916" y="1002320"/>
                      <a:pt x="3225296" y="1388494"/>
                      <a:pt x="3225296" y="1808868"/>
                    </a:cubicBezTo>
                    <a:cubicBezTo>
                      <a:pt x="3225296" y="2787194"/>
                      <a:pt x="2627459" y="3580284"/>
                      <a:pt x="1889991" y="3580284"/>
                    </a:cubicBezTo>
                    <a:cubicBezTo>
                      <a:pt x="1152522" y="3580284"/>
                      <a:pt x="554685" y="2787194"/>
                      <a:pt x="554685" y="1808868"/>
                    </a:cubicBezTo>
                    <a:cubicBezTo>
                      <a:pt x="554685" y="1485944"/>
                      <a:pt x="619821" y="1183202"/>
                      <a:pt x="733613" y="922502"/>
                    </a:cubicBezTo>
                    <a:lnTo>
                      <a:pt x="819065" y="752614"/>
                    </a:lnTo>
                    <a:lnTo>
                      <a:pt x="793696" y="790948"/>
                    </a:lnTo>
                    <a:cubicBezTo>
                      <a:pt x="606448" y="1106598"/>
                      <a:pt x="494769" y="1504641"/>
                      <a:pt x="494769" y="1937239"/>
                    </a:cubicBezTo>
                    <a:cubicBezTo>
                      <a:pt x="494769" y="2962656"/>
                      <a:pt x="1122255" y="3793920"/>
                      <a:pt x="1896299" y="3793920"/>
                    </a:cubicBezTo>
                    <a:cubicBezTo>
                      <a:pt x="2670343" y="3793920"/>
                      <a:pt x="3297829" y="2962656"/>
                      <a:pt x="3297829" y="1937239"/>
                    </a:cubicBezTo>
                    <a:cubicBezTo>
                      <a:pt x="3297829" y="1456574"/>
                      <a:pt x="3159954" y="1018571"/>
                      <a:pt x="2933737" y="688848"/>
                    </a:cubicBezTo>
                    <a:close/>
                    <a:moveTo>
                      <a:pt x="2709343" y="459106"/>
                    </a:moveTo>
                    <a:lnTo>
                      <a:pt x="2716560" y="467874"/>
                    </a:lnTo>
                    <a:cubicBezTo>
                      <a:pt x="2923398" y="747658"/>
                      <a:pt x="3050858" y="1130268"/>
                      <a:pt x="3050858" y="1552198"/>
                    </a:cubicBezTo>
                    <a:cubicBezTo>
                      <a:pt x="3050858" y="2409453"/>
                      <a:pt x="2524704" y="3104394"/>
                      <a:pt x="1875661" y="3104394"/>
                    </a:cubicBezTo>
                    <a:cubicBezTo>
                      <a:pt x="1226617" y="3104394"/>
                      <a:pt x="700463" y="2409453"/>
                      <a:pt x="700463" y="1552198"/>
                    </a:cubicBezTo>
                    <a:cubicBezTo>
                      <a:pt x="700463" y="1270911"/>
                      <a:pt x="757112" y="1007100"/>
                      <a:pt x="856164" y="779581"/>
                    </a:cubicBezTo>
                    <a:lnTo>
                      <a:pt x="948999" y="602638"/>
                    </a:lnTo>
                    <a:lnTo>
                      <a:pt x="858932" y="738536"/>
                    </a:lnTo>
                    <a:cubicBezTo>
                      <a:pt x="683834" y="1033270"/>
                      <a:pt x="579402" y="1404937"/>
                      <a:pt x="579402" y="1808868"/>
                    </a:cubicBezTo>
                    <a:cubicBezTo>
                      <a:pt x="579402" y="2766336"/>
                      <a:pt x="1166172" y="3542517"/>
                      <a:pt x="1889990" y="3542517"/>
                    </a:cubicBezTo>
                    <a:cubicBezTo>
                      <a:pt x="2613808" y="3542517"/>
                      <a:pt x="3200579" y="2766336"/>
                      <a:pt x="3200579" y="1808868"/>
                    </a:cubicBezTo>
                    <a:cubicBezTo>
                      <a:pt x="3200579" y="1285253"/>
                      <a:pt x="3025092" y="815856"/>
                      <a:pt x="2747673" y="497975"/>
                    </a:cubicBezTo>
                    <a:close/>
                    <a:moveTo>
                      <a:pt x="2660028" y="441387"/>
                    </a:moveTo>
                    <a:lnTo>
                      <a:pt x="2735244" y="554538"/>
                    </a:lnTo>
                    <a:cubicBezTo>
                      <a:pt x="2882065" y="800938"/>
                      <a:pt x="2969633" y="1111653"/>
                      <a:pt x="2969633" y="1449342"/>
                    </a:cubicBezTo>
                    <a:cubicBezTo>
                      <a:pt x="2969633" y="2249791"/>
                      <a:pt x="2477620" y="2898682"/>
                      <a:pt x="1870691" y="2898682"/>
                    </a:cubicBezTo>
                    <a:cubicBezTo>
                      <a:pt x="1263762" y="2898682"/>
                      <a:pt x="771749" y="2249791"/>
                      <a:pt x="771749" y="1449342"/>
                    </a:cubicBezTo>
                    <a:cubicBezTo>
                      <a:pt x="771749" y="1186695"/>
                      <a:pt x="824722" y="940366"/>
                      <a:pt x="917347" y="727923"/>
                    </a:cubicBezTo>
                    <a:lnTo>
                      <a:pt x="1010390" y="550844"/>
                    </a:lnTo>
                    <a:lnTo>
                      <a:pt x="968130" y="614323"/>
                    </a:lnTo>
                    <a:cubicBezTo>
                      <a:pt x="814010" y="872582"/>
                      <a:pt x="722089" y="1198254"/>
                      <a:pt x="722089" y="1552198"/>
                    </a:cubicBezTo>
                    <a:cubicBezTo>
                      <a:pt x="722089" y="2391176"/>
                      <a:pt x="1238561" y="3071301"/>
                      <a:pt x="1875661" y="3071301"/>
                    </a:cubicBezTo>
                    <a:cubicBezTo>
                      <a:pt x="2512761" y="3071301"/>
                      <a:pt x="3029232" y="2391176"/>
                      <a:pt x="3029232" y="1552198"/>
                    </a:cubicBezTo>
                    <a:cubicBezTo>
                      <a:pt x="3029232" y="1158927"/>
                      <a:pt x="2915750" y="800560"/>
                      <a:pt x="2729556" y="530787"/>
                    </a:cubicBezTo>
                    <a:close/>
                    <a:moveTo>
                      <a:pt x="2624365" y="397250"/>
                    </a:moveTo>
                    <a:lnTo>
                      <a:pt x="2648007" y="425930"/>
                    </a:lnTo>
                    <a:lnTo>
                      <a:pt x="2630588" y="403532"/>
                    </a:lnTo>
                    <a:close/>
                    <a:moveTo>
                      <a:pt x="2469285" y="313443"/>
                    </a:moveTo>
                    <a:lnTo>
                      <a:pt x="2516582" y="376067"/>
                    </a:lnTo>
                    <a:cubicBezTo>
                      <a:pt x="2653213" y="579913"/>
                      <a:pt x="2736486" y="850701"/>
                      <a:pt x="2736486" y="1147864"/>
                    </a:cubicBezTo>
                    <a:cubicBezTo>
                      <a:pt x="2736486" y="1781811"/>
                      <a:pt x="2357497" y="2295726"/>
                      <a:pt x="1889991" y="2295726"/>
                    </a:cubicBezTo>
                    <a:cubicBezTo>
                      <a:pt x="1422485" y="2295726"/>
                      <a:pt x="1043496" y="1781811"/>
                      <a:pt x="1043496" y="1147864"/>
                    </a:cubicBezTo>
                    <a:cubicBezTo>
                      <a:pt x="1043496" y="949755"/>
                      <a:pt x="1080506" y="763369"/>
                      <a:pt x="1145663" y="600724"/>
                    </a:cubicBezTo>
                    <a:lnTo>
                      <a:pt x="1193085" y="497688"/>
                    </a:lnTo>
                    <a:lnTo>
                      <a:pt x="1160617" y="555152"/>
                    </a:lnTo>
                    <a:cubicBezTo>
                      <a:pt x="1064401" y="747464"/>
                      <a:pt x="1008194" y="979502"/>
                      <a:pt x="1008194" y="1229324"/>
                    </a:cubicBezTo>
                    <a:cubicBezTo>
                      <a:pt x="1008194" y="1893786"/>
                      <a:pt x="1405812" y="2432438"/>
                      <a:pt x="1896299" y="2432438"/>
                    </a:cubicBezTo>
                    <a:cubicBezTo>
                      <a:pt x="2386787" y="2432438"/>
                      <a:pt x="2784405" y="1893786"/>
                      <a:pt x="2784405" y="1229324"/>
                    </a:cubicBezTo>
                    <a:cubicBezTo>
                      <a:pt x="2784405" y="886711"/>
                      <a:pt x="2678691" y="577547"/>
                      <a:pt x="2509040" y="358428"/>
                    </a:cubicBezTo>
                    <a:close/>
                    <a:moveTo>
                      <a:pt x="2328985" y="235519"/>
                    </a:moveTo>
                    <a:lnTo>
                      <a:pt x="2367735" y="277910"/>
                    </a:lnTo>
                    <a:cubicBezTo>
                      <a:pt x="2476117" y="428550"/>
                      <a:pt x="2542174" y="628659"/>
                      <a:pt x="2542174" y="848259"/>
                    </a:cubicBezTo>
                    <a:cubicBezTo>
                      <a:pt x="2542174" y="1316739"/>
                      <a:pt x="2241541" y="1696517"/>
                      <a:pt x="1870691" y="1696517"/>
                    </a:cubicBezTo>
                    <a:cubicBezTo>
                      <a:pt x="1499841" y="1696517"/>
                      <a:pt x="1199208" y="1316739"/>
                      <a:pt x="1199208" y="848259"/>
                    </a:cubicBezTo>
                    <a:cubicBezTo>
                      <a:pt x="1199208" y="672579"/>
                      <a:pt x="1241484" y="509373"/>
                      <a:pt x="1313887" y="373990"/>
                    </a:cubicBezTo>
                    <a:lnTo>
                      <a:pt x="1359617" y="303974"/>
                    </a:lnTo>
                    <a:lnTo>
                      <a:pt x="1353496" y="310655"/>
                    </a:lnTo>
                    <a:cubicBezTo>
                      <a:pt x="1239636" y="468545"/>
                      <a:pt x="1170240" y="678287"/>
                      <a:pt x="1170240" y="908457"/>
                    </a:cubicBezTo>
                    <a:cubicBezTo>
                      <a:pt x="1170240" y="1399487"/>
                      <a:pt x="1486067" y="1797545"/>
                      <a:pt x="1875660" y="1797545"/>
                    </a:cubicBezTo>
                    <a:cubicBezTo>
                      <a:pt x="2265253" y="1797545"/>
                      <a:pt x="2581080" y="1399487"/>
                      <a:pt x="2581080" y="908457"/>
                    </a:cubicBezTo>
                    <a:cubicBezTo>
                      <a:pt x="2581080" y="678287"/>
                      <a:pt x="2511685" y="468545"/>
                      <a:pt x="2397825" y="310655"/>
                    </a:cubicBezTo>
                    <a:close/>
                    <a:moveTo>
                      <a:pt x="1402512" y="199772"/>
                    </a:moveTo>
                    <a:lnTo>
                      <a:pt x="1402310" y="199868"/>
                    </a:lnTo>
                    <a:lnTo>
                      <a:pt x="1265286" y="284462"/>
                    </a:lnTo>
                    <a:lnTo>
                      <a:pt x="1214815" y="325022"/>
                    </a:lnTo>
                    <a:lnTo>
                      <a:pt x="1184525" y="354805"/>
                    </a:lnTo>
                    <a:cubicBezTo>
                      <a:pt x="944783" y="614967"/>
                      <a:pt x="791972" y="1008689"/>
                      <a:pt x="791972" y="1449342"/>
                    </a:cubicBezTo>
                    <a:cubicBezTo>
                      <a:pt x="791972" y="2232725"/>
                      <a:pt x="1274931" y="2867782"/>
                      <a:pt x="1870691" y="2867782"/>
                    </a:cubicBezTo>
                    <a:cubicBezTo>
                      <a:pt x="2466451" y="2867782"/>
                      <a:pt x="2949410" y="2232725"/>
                      <a:pt x="2949410" y="1449342"/>
                    </a:cubicBezTo>
                    <a:cubicBezTo>
                      <a:pt x="2949410" y="959728"/>
                      <a:pt x="2760755" y="528054"/>
                      <a:pt x="2473813" y="273149"/>
                    </a:cubicBezTo>
                    <a:lnTo>
                      <a:pt x="2427906" y="236477"/>
                    </a:lnTo>
                    <a:lnTo>
                      <a:pt x="2488708" y="299774"/>
                    </a:lnTo>
                    <a:cubicBezTo>
                      <a:pt x="2680324" y="525183"/>
                      <a:pt x="2801533" y="858030"/>
                      <a:pt x="2801533" y="1229324"/>
                    </a:cubicBezTo>
                    <a:cubicBezTo>
                      <a:pt x="2801533" y="1908261"/>
                      <a:pt x="2396246" y="2458648"/>
                      <a:pt x="1896300" y="2458648"/>
                    </a:cubicBezTo>
                    <a:cubicBezTo>
                      <a:pt x="1396353" y="2458648"/>
                      <a:pt x="991066" y="1908261"/>
                      <a:pt x="991066" y="1229324"/>
                    </a:cubicBezTo>
                    <a:cubicBezTo>
                      <a:pt x="991066" y="804989"/>
                      <a:pt x="1149382" y="430868"/>
                      <a:pt x="1390175" y="209949"/>
                    </a:cubicBezTo>
                    <a:close/>
                    <a:moveTo>
                      <a:pt x="1329824" y="178224"/>
                    </a:moveTo>
                    <a:lnTo>
                      <a:pt x="1295546" y="194796"/>
                    </a:lnTo>
                    <a:cubicBezTo>
                      <a:pt x="731222" y="502790"/>
                      <a:pt x="332741" y="1253601"/>
                      <a:pt x="332741" y="2130944"/>
                    </a:cubicBezTo>
                    <a:cubicBezTo>
                      <a:pt x="332741" y="3282739"/>
                      <a:pt x="1019522" y="4216454"/>
                      <a:pt x="1866709" y="4216454"/>
                    </a:cubicBezTo>
                    <a:cubicBezTo>
                      <a:pt x="2713896" y="4216454"/>
                      <a:pt x="3400677" y="3282739"/>
                      <a:pt x="3400677" y="2130944"/>
                    </a:cubicBezTo>
                    <a:cubicBezTo>
                      <a:pt x="3400677" y="1516804"/>
                      <a:pt x="3205422" y="964664"/>
                      <a:pt x="2894705" y="583011"/>
                    </a:cubicBezTo>
                    <a:lnTo>
                      <a:pt x="2894661" y="582964"/>
                    </a:lnTo>
                    <a:lnTo>
                      <a:pt x="3009019" y="748145"/>
                    </a:lnTo>
                    <a:cubicBezTo>
                      <a:pt x="3206223" y="1073452"/>
                      <a:pt x="3324261" y="1487032"/>
                      <a:pt x="3324261" y="1937239"/>
                    </a:cubicBezTo>
                    <a:cubicBezTo>
                      <a:pt x="3324261" y="2984995"/>
                      <a:pt x="2684941" y="3834368"/>
                      <a:pt x="1896299" y="3834368"/>
                    </a:cubicBezTo>
                    <a:cubicBezTo>
                      <a:pt x="1107658" y="3834368"/>
                      <a:pt x="468337" y="2984995"/>
                      <a:pt x="468337" y="1937239"/>
                    </a:cubicBezTo>
                    <a:cubicBezTo>
                      <a:pt x="468337" y="1245556"/>
                      <a:pt x="746958" y="640330"/>
                      <a:pt x="1163224" y="308851"/>
                    </a:cubicBezTo>
                    <a:lnTo>
                      <a:pt x="1205134" y="278389"/>
                    </a:lnTo>
                    <a:lnTo>
                      <a:pt x="1218597" y="265092"/>
                    </a:lnTo>
                    <a:cubicBezTo>
                      <a:pt x="1249857" y="237198"/>
                      <a:pt x="1282188" y="211238"/>
                      <a:pt x="1315492" y="187343"/>
                    </a:cubicBezTo>
                    <a:close/>
                    <a:moveTo>
                      <a:pt x="2270646" y="150156"/>
                    </a:moveTo>
                    <a:lnTo>
                      <a:pt x="2277145" y="155151"/>
                    </a:lnTo>
                    <a:cubicBezTo>
                      <a:pt x="2468155" y="318407"/>
                      <a:pt x="2593738" y="594878"/>
                      <a:pt x="2593738" y="908457"/>
                    </a:cubicBezTo>
                    <a:cubicBezTo>
                      <a:pt x="2593738" y="1410184"/>
                      <a:pt x="2272244" y="1816914"/>
                      <a:pt x="1875661" y="1816914"/>
                    </a:cubicBezTo>
                    <a:cubicBezTo>
                      <a:pt x="1479077" y="1816914"/>
                      <a:pt x="1157583" y="1410184"/>
                      <a:pt x="1157583" y="908457"/>
                    </a:cubicBezTo>
                    <a:cubicBezTo>
                      <a:pt x="1157583" y="720310"/>
                      <a:pt x="1202794" y="545521"/>
                      <a:pt x="1280220" y="400531"/>
                    </a:cubicBezTo>
                    <a:lnTo>
                      <a:pt x="1343102" y="304110"/>
                    </a:lnTo>
                    <a:lnTo>
                      <a:pt x="1327002" y="322000"/>
                    </a:lnTo>
                    <a:cubicBezTo>
                      <a:pt x="1162528" y="527262"/>
                      <a:pt x="1059511" y="821289"/>
                      <a:pt x="1059511" y="1147864"/>
                    </a:cubicBezTo>
                    <a:cubicBezTo>
                      <a:pt x="1059511" y="1768295"/>
                      <a:pt x="1431330" y="2271253"/>
                      <a:pt x="1889991" y="2271253"/>
                    </a:cubicBezTo>
                    <a:cubicBezTo>
                      <a:pt x="2348651" y="2271253"/>
                      <a:pt x="2720470" y="1768295"/>
                      <a:pt x="2720470" y="1147864"/>
                    </a:cubicBezTo>
                    <a:cubicBezTo>
                      <a:pt x="2720470" y="721317"/>
                      <a:pt x="2544728" y="350295"/>
                      <a:pt x="2285846" y="160062"/>
                    </a:cubicBezTo>
                    <a:close/>
                    <a:moveTo>
                      <a:pt x="1538511" y="100160"/>
                    </a:moveTo>
                    <a:lnTo>
                      <a:pt x="1528678" y="104892"/>
                    </a:lnTo>
                    <a:lnTo>
                      <a:pt x="1534109" y="103040"/>
                    </a:lnTo>
                    <a:close/>
                    <a:moveTo>
                      <a:pt x="1896299" y="80557"/>
                    </a:moveTo>
                    <a:cubicBezTo>
                      <a:pt x="1775355" y="80557"/>
                      <a:pt x="1657989" y="100852"/>
                      <a:pt x="1546035" y="139010"/>
                    </a:cubicBezTo>
                    <a:lnTo>
                      <a:pt x="1512028" y="152106"/>
                    </a:lnTo>
                    <a:lnTo>
                      <a:pt x="1501876" y="159868"/>
                    </a:lnTo>
                    <a:cubicBezTo>
                      <a:pt x="1326408" y="309055"/>
                      <a:pt x="1211043" y="561702"/>
                      <a:pt x="1211043" y="848259"/>
                    </a:cubicBezTo>
                    <a:cubicBezTo>
                      <a:pt x="1211043" y="1306750"/>
                      <a:pt x="1506377" y="1678431"/>
                      <a:pt x="1870690" y="1678431"/>
                    </a:cubicBezTo>
                    <a:cubicBezTo>
                      <a:pt x="2235004" y="1678431"/>
                      <a:pt x="2530338" y="1306750"/>
                      <a:pt x="2530338" y="848259"/>
                    </a:cubicBezTo>
                    <a:cubicBezTo>
                      <a:pt x="2530338" y="561702"/>
                      <a:pt x="2414973" y="309055"/>
                      <a:pt x="2239506" y="159868"/>
                    </a:cubicBezTo>
                    <a:lnTo>
                      <a:pt x="2191654" y="123281"/>
                    </a:lnTo>
                    <a:lnTo>
                      <a:pt x="2057233" y="92665"/>
                    </a:lnTo>
                    <a:cubicBezTo>
                      <a:pt x="2004425" y="84667"/>
                      <a:pt x="1950724" y="80557"/>
                      <a:pt x="1896299" y="80557"/>
                    </a:cubicBezTo>
                    <a:close/>
                    <a:moveTo>
                      <a:pt x="1896300" y="0"/>
                    </a:moveTo>
                    <a:lnTo>
                      <a:pt x="1921576" y="1733"/>
                    </a:lnTo>
                    <a:lnTo>
                      <a:pt x="1957454" y="2971"/>
                    </a:lnTo>
                    <a:lnTo>
                      <a:pt x="1958525" y="3083"/>
                    </a:lnTo>
                    <a:lnTo>
                      <a:pt x="1967705" y="3407"/>
                    </a:lnTo>
                    <a:cubicBezTo>
                      <a:pt x="2956497" y="73501"/>
                      <a:pt x="3742805" y="1216875"/>
                      <a:pt x="3742805" y="2617077"/>
                    </a:cubicBezTo>
                    <a:cubicBezTo>
                      <a:pt x="3742805" y="4062447"/>
                      <a:pt x="2904950" y="5234152"/>
                      <a:pt x="1871402" y="5234152"/>
                    </a:cubicBezTo>
                    <a:cubicBezTo>
                      <a:pt x="837855" y="5234152"/>
                      <a:pt x="0" y="4062447"/>
                      <a:pt x="0" y="2617077"/>
                    </a:cubicBezTo>
                    <a:cubicBezTo>
                      <a:pt x="0" y="1304387"/>
                      <a:pt x="691091" y="217426"/>
                      <a:pt x="1592217" y="28928"/>
                    </a:cubicBezTo>
                    <a:lnTo>
                      <a:pt x="1605332" y="27098"/>
                    </a:lnTo>
                    <a:lnTo>
                      <a:pt x="1605639" y="27012"/>
                    </a:lnTo>
                    <a:cubicBezTo>
                      <a:pt x="1661816" y="15278"/>
                      <a:pt x="1718866" y="7273"/>
                      <a:pt x="1776656" y="3182"/>
                    </a:cubicBezTo>
                    <a:lnTo>
                      <a:pt x="1785240" y="2879"/>
                    </a:lnTo>
                    <a:lnTo>
                      <a:pt x="1786241" y="2775"/>
                    </a:lnTo>
                    <a:cubicBezTo>
                      <a:pt x="1812893" y="935"/>
                      <a:pt x="1839721" y="3"/>
                      <a:pt x="1866709" y="3"/>
                    </a:cubicBezTo>
                    <a:lnTo>
                      <a:pt x="1869051" y="84"/>
                    </a:lnTo>
                    <a:lnTo>
                      <a:pt x="1869832" y="57"/>
                    </a:lnTo>
                    <a:lnTo>
                      <a:pt x="1870691" y="2"/>
                    </a:lnTo>
                    <a:lnTo>
                      <a:pt x="1870947" y="18"/>
                    </a:lnTo>
                    <a:lnTo>
                      <a:pt x="1871402" y="2"/>
                    </a:lnTo>
                    <a:lnTo>
                      <a:pt x="1874156" y="97"/>
                    </a:lnTo>
                    <a:lnTo>
                      <a:pt x="1875661" y="1"/>
                    </a:lnTo>
                    <a:lnTo>
                      <a:pt x="1880701" y="323"/>
                    </a:lnTo>
                    <a:lnTo>
                      <a:pt x="1883755" y="428"/>
                    </a:lnTo>
                    <a:lnTo>
                      <a:pt x="1889991" y="1"/>
                    </a:lnTo>
                    <a:lnTo>
                      <a:pt x="1893142" y="217"/>
                    </a:lnTo>
                    <a:close/>
                  </a:path>
                </a:pathLst>
              </a:custGeom>
              <a:grpFill/>
              <a:ln w="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 sz="1350">
                  <a:solidFill>
                    <a:schemeClr val="tx1"/>
                  </a:solidFill>
                </a:endParaRPr>
              </a:p>
            </p:txBody>
          </p:sp>
          <p:sp>
            <p:nvSpPr>
              <p:cNvPr id="67" name="Forma libre 19"/>
              <p:cNvSpPr/>
              <p:nvPr/>
            </p:nvSpPr>
            <p:spPr>
              <a:xfrm>
                <a:off x="-756592" y="2574074"/>
                <a:ext cx="2699792" cy="1620589"/>
              </a:xfrm>
              <a:custGeom>
                <a:avLst/>
                <a:gdLst>
                  <a:gd name="connsiteX0" fmla="*/ 375988 w 3742805"/>
                  <a:gd name="connsiteY0" fmla="*/ 1265279 h 5234152"/>
                  <a:gd name="connsiteX1" fmla="*/ 320037 w 3742805"/>
                  <a:gd name="connsiteY1" fmla="*/ 1406819 h 5234152"/>
                  <a:gd name="connsiteX2" fmla="*/ 150833 w 3742805"/>
                  <a:gd name="connsiteY2" fmla="*/ 2443657 h 5234152"/>
                  <a:gd name="connsiteX3" fmla="*/ 1866709 w 3742805"/>
                  <a:gd name="connsiteY3" fmla="*/ 4835213 h 5234152"/>
                  <a:gd name="connsiteX4" fmla="*/ 3582585 w 3742805"/>
                  <a:gd name="connsiteY4" fmla="*/ 2443657 h 5234152"/>
                  <a:gd name="connsiteX5" fmla="*/ 3485566 w 3742805"/>
                  <a:gd name="connsiteY5" fmla="*/ 1648910 h 5234152"/>
                  <a:gd name="connsiteX6" fmla="*/ 3436205 w 3742805"/>
                  <a:gd name="connsiteY6" fmla="*/ 1483366 h 5234152"/>
                  <a:gd name="connsiteX7" fmla="*/ 3468430 w 3742805"/>
                  <a:gd name="connsiteY7" fmla="*/ 1603524 h 5234152"/>
                  <a:gd name="connsiteX8" fmla="*/ 3543609 w 3742805"/>
                  <a:gd name="connsiteY8" fmla="*/ 2282171 h 5234152"/>
                  <a:gd name="connsiteX9" fmla="*/ 1871402 w 3742805"/>
                  <a:gd name="connsiteY9" fmla="*/ 4564341 h 5234152"/>
                  <a:gd name="connsiteX10" fmla="*/ 199196 w 3742805"/>
                  <a:gd name="connsiteY10" fmla="*/ 2282171 h 5234152"/>
                  <a:gd name="connsiteX11" fmla="*/ 330606 w 3742805"/>
                  <a:gd name="connsiteY11" fmla="*/ 1393848 h 5234152"/>
                  <a:gd name="connsiteX12" fmla="*/ 3148255 w 3742805"/>
                  <a:gd name="connsiteY12" fmla="*/ 781462 h 5234152"/>
                  <a:gd name="connsiteX13" fmla="*/ 3240183 w 3742805"/>
                  <a:gd name="connsiteY13" fmla="*/ 929214 h 5234152"/>
                  <a:gd name="connsiteX14" fmla="*/ 3616681 w 3742805"/>
                  <a:gd name="connsiteY14" fmla="*/ 2443657 h 5234152"/>
                  <a:gd name="connsiteX15" fmla="*/ 1866709 w 3742805"/>
                  <a:gd name="connsiteY15" fmla="*/ 4887311 h 5234152"/>
                  <a:gd name="connsiteX16" fmla="*/ 116737 w 3742805"/>
                  <a:gd name="connsiteY16" fmla="*/ 2443657 h 5234152"/>
                  <a:gd name="connsiteX17" fmla="*/ 398146 w 3742805"/>
                  <a:gd name="connsiteY17" fmla="*/ 1114184 h 5234152"/>
                  <a:gd name="connsiteX18" fmla="*/ 486367 w 3742805"/>
                  <a:gd name="connsiteY18" fmla="*/ 942573 h 5234152"/>
                  <a:gd name="connsiteX19" fmla="*/ 427829 w 3742805"/>
                  <a:gd name="connsiteY19" fmla="*/ 1035777 h 5234152"/>
                  <a:gd name="connsiteX20" fmla="*/ 36461 w 3742805"/>
                  <a:gd name="connsiteY20" fmla="*/ 2617077 h 5234152"/>
                  <a:gd name="connsiteX21" fmla="*/ 1871402 w 3742805"/>
                  <a:gd name="connsiteY21" fmla="*/ 5178356 h 5234152"/>
                  <a:gd name="connsiteX22" fmla="*/ 3706344 w 3742805"/>
                  <a:gd name="connsiteY22" fmla="*/ 2617077 h 5234152"/>
                  <a:gd name="connsiteX23" fmla="*/ 3184374 w 3742805"/>
                  <a:gd name="connsiteY23" fmla="*/ 827835 h 5234152"/>
                  <a:gd name="connsiteX24" fmla="*/ 3001338 w 3742805"/>
                  <a:gd name="connsiteY24" fmla="*/ 667513 h 5234152"/>
                  <a:gd name="connsiteX25" fmla="*/ 3073337 w 3742805"/>
                  <a:gd name="connsiteY25" fmla="*/ 775468 h 5234152"/>
                  <a:gd name="connsiteX26" fmla="*/ 3430410 w 3742805"/>
                  <a:gd name="connsiteY26" fmla="*/ 2130944 h 5234152"/>
                  <a:gd name="connsiteX27" fmla="*/ 1866709 w 3742805"/>
                  <a:gd name="connsiteY27" fmla="*/ 4261885 h 5234152"/>
                  <a:gd name="connsiteX28" fmla="*/ 303008 w 3742805"/>
                  <a:gd name="connsiteY28" fmla="*/ 2130944 h 5234152"/>
                  <a:gd name="connsiteX29" fmla="*/ 570063 w 3742805"/>
                  <a:gd name="connsiteY29" fmla="*/ 939515 h 5234152"/>
                  <a:gd name="connsiteX30" fmla="*/ 638915 w 3742805"/>
                  <a:gd name="connsiteY30" fmla="*/ 814041 h 5234152"/>
                  <a:gd name="connsiteX31" fmla="*/ 519493 w 3742805"/>
                  <a:gd name="connsiteY31" fmla="*/ 1016737 h 5234152"/>
                  <a:gd name="connsiteX32" fmla="*/ 230992 w 3742805"/>
                  <a:gd name="connsiteY32" fmla="*/ 2282171 h 5234152"/>
                  <a:gd name="connsiteX33" fmla="*/ 1871402 w 3742805"/>
                  <a:gd name="connsiteY33" fmla="*/ 4515685 h 5234152"/>
                  <a:gd name="connsiteX34" fmla="*/ 3511813 w 3742805"/>
                  <a:gd name="connsiteY34" fmla="*/ 2282171 h 5234152"/>
                  <a:gd name="connsiteX35" fmla="*/ 3126185 w 3742805"/>
                  <a:gd name="connsiteY35" fmla="*/ 843432 h 5234152"/>
                  <a:gd name="connsiteX36" fmla="*/ 2837079 w 3742805"/>
                  <a:gd name="connsiteY36" fmla="*/ 563819 h 5234152"/>
                  <a:gd name="connsiteX37" fmla="*/ 2930509 w 3742805"/>
                  <a:gd name="connsiteY37" fmla="*/ 698570 h 5234152"/>
                  <a:gd name="connsiteX38" fmla="*/ 3225296 w 3742805"/>
                  <a:gd name="connsiteY38" fmla="*/ 1808868 h 5234152"/>
                  <a:gd name="connsiteX39" fmla="*/ 1889991 w 3742805"/>
                  <a:gd name="connsiteY39" fmla="*/ 3580284 h 5234152"/>
                  <a:gd name="connsiteX40" fmla="*/ 554685 w 3742805"/>
                  <a:gd name="connsiteY40" fmla="*/ 1808868 h 5234152"/>
                  <a:gd name="connsiteX41" fmla="*/ 733613 w 3742805"/>
                  <a:gd name="connsiteY41" fmla="*/ 922502 h 5234152"/>
                  <a:gd name="connsiteX42" fmla="*/ 819065 w 3742805"/>
                  <a:gd name="connsiteY42" fmla="*/ 752614 h 5234152"/>
                  <a:gd name="connsiteX43" fmla="*/ 793696 w 3742805"/>
                  <a:gd name="connsiteY43" fmla="*/ 790948 h 5234152"/>
                  <a:gd name="connsiteX44" fmla="*/ 494769 w 3742805"/>
                  <a:gd name="connsiteY44" fmla="*/ 1937239 h 5234152"/>
                  <a:gd name="connsiteX45" fmla="*/ 1896299 w 3742805"/>
                  <a:gd name="connsiteY45" fmla="*/ 3793920 h 5234152"/>
                  <a:gd name="connsiteX46" fmla="*/ 3297829 w 3742805"/>
                  <a:gd name="connsiteY46" fmla="*/ 1937239 h 5234152"/>
                  <a:gd name="connsiteX47" fmla="*/ 2933737 w 3742805"/>
                  <a:gd name="connsiteY47" fmla="*/ 688848 h 5234152"/>
                  <a:gd name="connsiteX48" fmla="*/ 2709343 w 3742805"/>
                  <a:gd name="connsiteY48" fmla="*/ 459106 h 5234152"/>
                  <a:gd name="connsiteX49" fmla="*/ 2716560 w 3742805"/>
                  <a:gd name="connsiteY49" fmla="*/ 467874 h 5234152"/>
                  <a:gd name="connsiteX50" fmla="*/ 3050858 w 3742805"/>
                  <a:gd name="connsiteY50" fmla="*/ 1552198 h 5234152"/>
                  <a:gd name="connsiteX51" fmla="*/ 1875661 w 3742805"/>
                  <a:gd name="connsiteY51" fmla="*/ 3104394 h 5234152"/>
                  <a:gd name="connsiteX52" fmla="*/ 700463 w 3742805"/>
                  <a:gd name="connsiteY52" fmla="*/ 1552198 h 5234152"/>
                  <a:gd name="connsiteX53" fmla="*/ 856164 w 3742805"/>
                  <a:gd name="connsiteY53" fmla="*/ 779581 h 5234152"/>
                  <a:gd name="connsiteX54" fmla="*/ 948999 w 3742805"/>
                  <a:gd name="connsiteY54" fmla="*/ 602638 h 5234152"/>
                  <a:gd name="connsiteX55" fmla="*/ 858932 w 3742805"/>
                  <a:gd name="connsiteY55" fmla="*/ 738536 h 5234152"/>
                  <a:gd name="connsiteX56" fmla="*/ 579402 w 3742805"/>
                  <a:gd name="connsiteY56" fmla="*/ 1808868 h 5234152"/>
                  <a:gd name="connsiteX57" fmla="*/ 1889990 w 3742805"/>
                  <a:gd name="connsiteY57" fmla="*/ 3542517 h 5234152"/>
                  <a:gd name="connsiteX58" fmla="*/ 3200579 w 3742805"/>
                  <a:gd name="connsiteY58" fmla="*/ 1808868 h 5234152"/>
                  <a:gd name="connsiteX59" fmla="*/ 2747673 w 3742805"/>
                  <a:gd name="connsiteY59" fmla="*/ 497975 h 5234152"/>
                  <a:gd name="connsiteX60" fmla="*/ 2660028 w 3742805"/>
                  <a:gd name="connsiteY60" fmla="*/ 441387 h 5234152"/>
                  <a:gd name="connsiteX61" fmla="*/ 2735244 w 3742805"/>
                  <a:gd name="connsiteY61" fmla="*/ 554538 h 5234152"/>
                  <a:gd name="connsiteX62" fmla="*/ 2969633 w 3742805"/>
                  <a:gd name="connsiteY62" fmla="*/ 1449342 h 5234152"/>
                  <a:gd name="connsiteX63" fmla="*/ 1870691 w 3742805"/>
                  <a:gd name="connsiteY63" fmla="*/ 2898682 h 5234152"/>
                  <a:gd name="connsiteX64" fmla="*/ 771749 w 3742805"/>
                  <a:gd name="connsiteY64" fmla="*/ 1449342 h 5234152"/>
                  <a:gd name="connsiteX65" fmla="*/ 917347 w 3742805"/>
                  <a:gd name="connsiteY65" fmla="*/ 727923 h 5234152"/>
                  <a:gd name="connsiteX66" fmla="*/ 1010390 w 3742805"/>
                  <a:gd name="connsiteY66" fmla="*/ 550844 h 5234152"/>
                  <a:gd name="connsiteX67" fmla="*/ 968130 w 3742805"/>
                  <a:gd name="connsiteY67" fmla="*/ 614323 h 5234152"/>
                  <a:gd name="connsiteX68" fmla="*/ 722089 w 3742805"/>
                  <a:gd name="connsiteY68" fmla="*/ 1552198 h 5234152"/>
                  <a:gd name="connsiteX69" fmla="*/ 1875661 w 3742805"/>
                  <a:gd name="connsiteY69" fmla="*/ 3071301 h 5234152"/>
                  <a:gd name="connsiteX70" fmla="*/ 3029232 w 3742805"/>
                  <a:gd name="connsiteY70" fmla="*/ 1552198 h 5234152"/>
                  <a:gd name="connsiteX71" fmla="*/ 2729556 w 3742805"/>
                  <a:gd name="connsiteY71" fmla="*/ 530787 h 5234152"/>
                  <a:gd name="connsiteX72" fmla="*/ 2624365 w 3742805"/>
                  <a:gd name="connsiteY72" fmla="*/ 397250 h 5234152"/>
                  <a:gd name="connsiteX73" fmla="*/ 2648007 w 3742805"/>
                  <a:gd name="connsiteY73" fmla="*/ 425930 h 5234152"/>
                  <a:gd name="connsiteX74" fmla="*/ 2630588 w 3742805"/>
                  <a:gd name="connsiteY74" fmla="*/ 403532 h 5234152"/>
                  <a:gd name="connsiteX75" fmla="*/ 2469285 w 3742805"/>
                  <a:gd name="connsiteY75" fmla="*/ 313443 h 5234152"/>
                  <a:gd name="connsiteX76" fmla="*/ 2516582 w 3742805"/>
                  <a:gd name="connsiteY76" fmla="*/ 376067 h 5234152"/>
                  <a:gd name="connsiteX77" fmla="*/ 2736486 w 3742805"/>
                  <a:gd name="connsiteY77" fmla="*/ 1147864 h 5234152"/>
                  <a:gd name="connsiteX78" fmla="*/ 1889991 w 3742805"/>
                  <a:gd name="connsiteY78" fmla="*/ 2295726 h 5234152"/>
                  <a:gd name="connsiteX79" fmla="*/ 1043496 w 3742805"/>
                  <a:gd name="connsiteY79" fmla="*/ 1147864 h 5234152"/>
                  <a:gd name="connsiteX80" fmla="*/ 1145663 w 3742805"/>
                  <a:gd name="connsiteY80" fmla="*/ 600724 h 5234152"/>
                  <a:gd name="connsiteX81" fmla="*/ 1193085 w 3742805"/>
                  <a:gd name="connsiteY81" fmla="*/ 497688 h 5234152"/>
                  <a:gd name="connsiteX82" fmla="*/ 1160617 w 3742805"/>
                  <a:gd name="connsiteY82" fmla="*/ 555152 h 5234152"/>
                  <a:gd name="connsiteX83" fmla="*/ 1008194 w 3742805"/>
                  <a:gd name="connsiteY83" fmla="*/ 1229324 h 5234152"/>
                  <a:gd name="connsiteX84" fmla="*/ 1896299 w 3742805"/>
                  <a:gd name="connsiteY84" fmla="*/ 2432438 h 5234152"/>
                  <a:gd name="connsiteX85" fmla="*/ 2784405 w 3742805"/>
                  <a:gd name="connsiteY85" fmla="*/ 1229324 h 5234152"/>
                  <a:gd name="connsiteX86" fmla="*/ 2509040 w 3742805"/>
                  <a:gd name="connsiteY86" fmla="*/ 358428 h 5234152"/>
                  <a:gd name="connsiteX87" fmla="*/ 2328985 w 3742805"/>
                  <a:gd name="connsiteY87" fmla="*/ 235519 h 5234152"/>
                  <a:gd name="connsiteX88" fmla="*/ 2367735 w 3742805"/>
                  <a:gd name="connsiteY88" fmla="*/ 277910 h 5234152"/>
                  <a:gd name="connsiteX89" fmla="*/ 2542174 w 3742805"/>
                  <a:gd name="connsiteY89" fmla="*/ 848259 h 5234152"/>
                  <a:gd name="connsiteX90" fmla="*/ 1870691 w 3742805"/>
                  <a:gd name="connsiteY90" fmla="*/ 1696517 h 5234152"/>
                  <a:gd name="connsiteX91" fmla="*/ 1199208 w 3742805"/>
                  <a:gd name="connsiteY91" fmla="*/ 848259 h 5234152"/>
                  <a:gd name="connsiteX92" fmla="*/ 1313887 w 3742805"/>
                  <a:gd name="connsiteY92" fmla="*/ 373990 h 5234152"/>
                  <a:gd name="connsiteX93" fmla="*/ 1359617 w 3742805"/>
                  <a:gd name="connsiteY93" fmla="*/ 303974 h 5234152"/>
                  <a:gd name="connsiteX94" fmla="*/ 1353496 w 3742805"/>
                  <a:gd name="connsiteY94" fmla="*/ 310655 h 5234152"/>
                  <a:gd name="connsiteX95" fmla="*/ 1170240 w 3742805"/>
                  <a:gd name="connsiteY95" fmla="*/ 908457 h 5234152"/>
                  <a:gd name="connsiteX96" fmla="*/ 1875660 w 3742805"/>
                  <a:gd name="connsiteY96" fmla="*/ 1797545 h 5234152"/>
                  <a:gd name="connsiteX97" fmla="*/ 2581080 w 3742805"/>
                  <a:gd name="connsiteY97" fmla="*/ 908457 h 5234152"/>
                  <a:gd name="connsiteX98" fmla="*/ 2397825 w 3742805"/>
                  <a:gd name="connsiteY98" fmla="*/ 310655 h 5234152"/>
                  <a:gd name="connsiteX99" fmla="*/ 1402512 w 3742805"/>
                  <a:gd name="connsiteY99" fmla="*/ 199772 h 5234152"/>
                  <a:gd name="connsiteX100" fmla="*/ 1402310 w 3742805"/>
                  <a:gd name="connsiteY100" fmla="*/ 199868 h 5234152"/>
                  <a:gd name="connsiteX101" fmla="*/ 1265286 w 3742805"/>
                  <a:gd name="connsiteY101" fmla="*/ 284462 h 5234152"/>
                  <a:gd name="connsiteX102" fmla="*/ 1214815 w 3742805"/>
                  <a:gd name="connsiteY102" fmla="*/ 325022 h 5234152"/>
                  <a:gd name="connsiteX103" fmla="*/ 1184525 w 3742805"/>
                  <a:gd name="connsiteY103" fmla="*/ 354805 h 5234152"/>
                  <a:gd name="connsiteX104" fmla="*/ 791972 w 3742805"/>
                  <a:gd name="connsiteY104" fmla="*/ 1449342 h 5234152"/>
                  <a:gd name="connsiteX105" fmla="*/ 1870691 w 3742805"/>
                  <a:gd name="connsiteY105" fmla="*/ 2867782 h 5234152"/>
                  <a:gd name="connsiteX106" fmla="*/ 2949410 w 3742805"/>
                  <a:gd name="connsiteY106" fmla="*/ 1449342 h 5234152"/>
                  <a:gd name="connsiteX107" fmla="*/ 2473813 w 3742805"/>
                  <a:gd name="connsiteY107" fmla="*/ 273149 h 5234152"/>
                  <a:gd name="connsiteX108" fmla="*/ 2427906 w 3742805"/>
                  <a:gd name="connsiteY108" fmla="*/ 236477 h 5234152"/>
                  <a:gd name="connsiteX109" fmla="*/ 2488708 w 3742805"/>
                  <a:gd name="connsiteY109" fmla="*/ 299774 h 5234152"/>
                  <a:gd name="connsiteX110" fmla="*/ 2801533 w 3742805"/>
                  <a:gd name="connsiteY110" fmla="*/ 1229324 h 5234152"/>
                  <a:gd name="connsiteX111" fmla="*/ 1896300 w 3742805"/>
                  <a:gd name="connsiteY111" fmla="*/ 2458648 h 5234152"/>
                  <a:gd name="connsiteX112" fmla="*/ 991066 w 3742805"/>
                  <a:gd name="connsiteY112" fmla="*/ 1229324 h 5234152"/>
                  <a:gd name="connsiteX113" fmla="*/ 1390175 w 3742805"/>
                  <a:gd name="connsiteY113" fmla="*/ 209949 h 5234152"/>
                  <a:gd name="connsiteX114" fmla="*/ 1329824 w 3742805"/>
                  <a:gd name="connsiteY114" fmla="*/ 178224 h 5234152"/>
                  <a:gd name="connsiteX115" fmla="*/ 1295546 w 3742805"/>
                  <a:gd name="connsiteY115" fmla="*/ 194796 h 5234152"/>
                  <a:gd name="connsiteX116" fmla="*/ 332741 w 3742805"/>
                  <a:gd name="connsiteY116" fmla="*/ 2130944 h 5234152"/>
                  <a:gd name="connsiteX117" fmla="*/ 1866709 w 3742805"/>
                  <a:gd name="connsiteY117" fmla="*/ 4216454 h 5234152"/>
                  <a:gd name="connsiteX118" fmla="*/ 3400677 w 3742805"/>
                  <a:gd name="connsiteY118" fmla="*/ 2130944 h 5234152"/>
                  <a:gd name="connsiteX119" fmla="*/ 2894705 w 3742805"/>
                  <a:gd name="connsiteY119" fmla="*/ 583011 h 5234152"/>
                  <a:gd name="connsiteX120" fmla="*/ 2894661 w 3742805"/>
                  <a:gd name="connsiteY120" fmla="*/ 582964 h 5234152"/>
                  <a:gd name="connsiteX121" fmla="*/ 3009019 w 3742805"/>
                  <a:gd name="connsiteY121" fmla="*/ 748145 h 5234152"/>
                  <a:gd name="connsiteX122" fmla="*/ 3324261 w 3742805"/>
                  <a:gd name="connsiteY122" fmla="*/ 1937239 h 5234152"/>
                  <a:gd name="connsiteX123" fmla="*/ 1896299 w 3742805"/>
                  <a:gd name="connsiteY123" fmla="*/ 3834368 h 5234152"/>
                  <a:gd name="connsiteX124" fmla="*/ 468337 w 3742805"/>
                  <a:gd name="connsiteY124" fmla="*/ 1937239 h 5234152"/>
                  <a:gd name="connsiteX125" fmla="*/ 1163224 w 3742805"/>
                  <a:gd name="connsiteY125" fmla="*/ 308851 h 5234152"/>
                  <a:gd name="connsiteX126" fmla="*/ 1205134 w 3742805"/>
                  <a:gd name="connsiteY126" fmla="*/ 278389 h 5234152"/>
                  <a:gd name="connsiteX127" fmla="*/ 1218597 w 3742805"/>
                  <a:gd name="connsiteY127" fmla="*/ 265092 h 5234152"/>
                  <a:gd name="connsiteX128" fmla="*/ 1315492 w 3742805"/>
                  <a:gd name="connsiteY128" fmla="*/ 187343 h 5234152"/>
                  <a:gd name="connsiteX129" fmla="*/ 2270646 w 3742805"/>
                  <a:gd name="connsiteY129" fmla="*/ 150156 h 5234152"/>
                  <a:gd name="connsiteX130" fmla="*/ 2277145 w 3742805"/>
                  <a:gd name="connsiteY130" fmla="*/ 155151 h 5234152"/>
                  <a:gd name="connsiteX131" fmla="*/ 2593738 w 3742805"/>
                  <a:gd name="connsiteY131" fmla="*/ 908457 h 5234152"/>
                  <a:gd name="connsiteX132" fmla="*/ 1875661 w 3742805"/>
                  <a:gd name="connsiteY132" fmla="*/ 1816914 h 5234152"/>
                  <a:gd name="connsiteX133" fmla="*/ 1157583 w 3742805"/>
                  <a:gd name="connsiteY133" fmla="*/ 908457 h 5234152"/>
                  <a:gd name="connsiteX134" fmla="*/ 1280220 w 3742805"/>
                  <a:gd name="connsiteY134" fmla="*/ 400531 h 5234152"/>
                  <a:gd name="connsiteX135" fmla="*/ 1343102 w 3742805"/>
                  <a:gd name="connsiteY135" fmla="*/ 304110 h 5234152"/>
                  <a:gd name="connsiteX136" fmla="*/ 1327002 w 3742805"/>
                  <a:gd name="connsiteY136" fmla="*/ 322000 h 5234152"/>
                  <a:gd name="connsiteX137" fmla="*/ 1059511 w 3742805"/>
                  <a:gd name="connsiteY137" fmla="*/ 1147864 h 5234152"/>
                  <a:gd name="connsiteX138" fmla="*/ 1889991 w 3742805"/>
                  <a:gd name="connsiteY138" fmla="*/ 2271253 h 5234152"/>
                  <a:gd name="connsiteX139" fmla="*/ 2720470 w 3742805"/>
                  <a:gd name="connsiteY139" fmla="*/ 1147864 h 5234152"/>
                  <a:gd name="connsiteX140" fmla="*/ 2285846 w 3742805"/>
                  <a:gd name="connsiteY140" fmla="*/ 160062 h 5234152"/>
                  <a:gd name="connsiteX141" fmla="*/ 1538511 w 3742805"/>
                  <a:gd name="connsiteY141" fmla="*/ 100160 h 5234152"/>
                  <a:gd name="connsiteX142" fmla="*/ 1528678 w 3742805"/>
                  <a:gd name="connsiteY142" fmla="*/ 104892 h 5234152"/>
                  <a:gd name="connsiteX143" fmla="*/ 1534109 w 3742805"/>
                  <a:gd name="connsiteY143" fmla="*/ 103040 h 5234152"/>
                  <a:gd name="connsiteX144" fmla="*/ 1896299 w 3742805"/>
                  <a:gd name="connsiteY144" fmla="*/ 80557 h 5234152"/>
                  <a:gd name="connsiteX145" fmla="*/ 1546035 w 3742805"/>
                  <a:gd name="connsiteY145" fmla="*/ 139010 h 5234152"/>
                  <a:gd name="connsiteX146" fmla="*/ 1512028 w 3742805"/>
                  <a:gd name="connsiteY146" fmla="*/ 152106 h 5234152"/>
                  <a:gd name="connsiteX147" fmla="*/ 1501876 w 3742805"/>
                  <a:gd name="connsiteY147" fmla="*/ 159868 h 5234152"/>
                  <a:gd name="connsiteX148" fmla="*/ 1211043 w 3742805"/>
                  <a:gd name="connsiteY148" fmla="*/ 848259 h 5234152"/>
                  <a:gd name="connsiteX149" fmla="*/ 1870690 w 3742805"/>
                  <a:gd name="connsiteY149" fmla="*/ 1678431 h 5234152"/>
                  <a:gd name="connsiteX150" fmla="*/ 2530338 w 3742805"/>
                  <a:gd name="connsiteY150" fmla="*/ 848259 h 5234152"/>
                  <a:gd name="connsiteX151" fmla="*/ 2239506 w 3742805"/>
                  <a:gd name="connsiteY151" fmla="*/ 159868 h 5234152"/>
                  <a:gd name="connsiteX152" fmla="*/ 2191654 w 3742805"/>
                  <a:gd name="connsiteY152" fmla="*/ 123281 h 5234152"/>
                  <a:gd name="connsiteX153" fmla="*/ 2057233 w 3742805"/>
                  <a:gd name="connsiteY153" fmla="*/ 92665 h 5234152"/>
                  <a:gd name="connsiteX154" fmla="*/ 1896299 w 3742805"/>
                  <a:gd name="connsiteY154" fmla="*/ 80557 h 5234152"/>
                  <a:gd name="connsiteX155" fmla="*/ 1896300 w 3742805"/>
                  <a:gd name="connsiteY155" fmla="*/ 0 h 5234152"/>
                  <a:gd name="connsiteX156" fmla="*/ 1921576 w 3742805"/>
                  <a:gd name="connsiteY156" fmla="*/ 1733 h 5234152"/>
                  <a:gd name="connsiteX157" fmla="*/ 1957454 w 3742805"/>
                  <a:gd name="connsiteY157" fmla="*/ 2971 h 5234152"/>
                  <a:gd name="connsiteX158" fmla="*/ 1958525 w 3742805"/>
                  <a:gd name="connsiteY158" fmla="*/ 3083 h 5234152"/>
                  <a:gd name="connsiteX159" fmla="*/ 1967705 w 3742805"/>
                  <a:gd name="connsiteY159" fmla="*/ 3407 h 5234152"/>
                  <a:gd name="connsiteX160" fmla="*/ 3742805 w 3742805"/>
                  <a:gd name="connsiteY160" fmla="*/ 2617077 h 5234152"/>
                  <a:gd name="connsiteX161" fmla="*/ 1871402 w 3742805"/>
                  <a:gd name="connsiteY161" fmla="*/ 5234152 h 5234152"/>
                  <a:gd name="connsiteX162" fmla="*/ 0 w 3742805"/>
                  <a:gd name="connsiteY162" fmla="*/ 2617077 h 5234152"/>
                  <a:gd name="connsiteX163" fmla="*/ 1592217 w 3742805"/>
                  <a:gd name="connsiteY163" fmla="*/ 28928 h 5234152"/>
                  <a:gd name="connsiteX164" fmla="*/ 1605332 w 3742805"/>
                  <a:gd name="connsiteY164" fmla="*/ 27098 h 5234152"/>
                  <a:gd name="connsiteX165" fmla="*/ 1605639 w 3742805"/>
                  <a:gd name="connsiteY165" fmla="*/ 27012 h 5234152"/>
                  <a:gd name="connsiteX166" fmla="*/ 1776656 w 3742805"/>
                  <a:gd name="connsiteY166" fmla="*/ 3182 h 5234152"/>
                  <a:gd name="connsiteX167" fmla="*/ 1785240 w 3742805"/>
                  <a:gd name="connsiteY167" fmla="*/ 2879 h 5234152"/>
                  <a:gd name="connsiteX168" fmla="*/ 1786241 w 3742805"/>
                  <a:gd name="connsiteY168" fmla="*/ 2775 h 5234152"/>
                  <a:gd name="connsiteX169" fmla="*/ 1866709 w 3742805"/>
                  <a:gd name="connsiteY169" fmla="*/ 3 h 5234152"/>
                  <a:gd name="connsiteX170" fmla="*/ 1869051 w 3742805"/>
                  <a:gd name="connsiteY170" fmla="*/ 84 h 5234152"/>
                  <a:gd name="connsiteX171" fmla="*/ 1869832 w 3742805"/>
                  <a:gd name="connsiteY171" fmla="*/ 57 h 5234152"/>
                  <a:gd name="connsiteX172" fmla="*/ 1870691 w 3742805"/>
                  <a:gd name="connsiteY172" fmla="*/ 2 h 5234152"/>
                  <a:gd name="connsiteX173" fmla="*/ 1870947 w 3742805"/>
                  <a:gd name="connsiteY173" fmla="*/ 18 h 5234152"/>
                  <a:gd name="connsiteX174" fmla="*/ 1871402 w 3742805"/>
                  <a:gd name="connsiteY174" fmla="*/ 2 h 5234152"/>
                  <a:gd name="connsiteX175" fmla="*/ 1874156 w 3742805"/>
                  <a:gd name="connsiteY175" fmla="*/ 97 h 5234152"/>
                  <a:gd name="connsiteX176" fmla="*/ 1875661 w 3742805"/>
                  <a:gd name="connsiteY176" fmla="*/ 1 h 5234152"/>
                  <a:gd name="connsiteX177" fmla="*/ 1880701 w 3742805"/>
                  <a:gd name="connsiteY177" fmla="*/ 323 h 5234152"/>
                  <a:gd name="connsiteX178" fmla="*/ 1883755 w 3742805"/>
                  <a:gd name="connsiteY178" fmla="*/ 428 h 5234152"/>
                  <a:gd name="connsiteX179" fmla="*/ 1889991 w 3742805"/>
                  <a:gd name="connsiteY179" fmla="*/ 1 h 5234152"/>
                  <a:gd name="connsiteX180" fmla="*/ 1893142 w 3742805"/>
                  <a:gd name="connsiteY180" fmla="*/ 217 h 5234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</a:cxnLst>
                <a:rect l="l" t="t" r="r" b="b"/>
                <a:pathLst>
                  <a:path w="3742805" h="5234152">
                    <a:moveTo>
                      <a:pt x="375988" y="1265279"/>
                    </a:moveTo>
                    <a:lnTo>
                      <a:pt x="320037" y="1406819"/>
                    </a:lnTo>
                    <a:cubicBezTo>
                      <a:pt x="211601" y="1720478"/>
                      <a:pt x="150833" y="2072177"/>
                      <a:pt x="150833" y="2443657"/>
                    </a:cubicBezTo>
                    <a:cubicBezTo>
                      <a:pt x="150833" y="3764477"/>
                      <a:pt x="919056" y="4835213"/>
                      <a:pt x="1866709" y="4835213"/>
                    </a:cubicBezTo>
                    <a:cubicBezTo>
                      <a:pt x="2814362" y="4835213"/>
                      <a:pt x="3582585" y="3764477"/>
                      <a:pt x="3582585" y="2443657"/>
                    </a:cubicBezTo>
                    <a:cubicBezTo>
                      <a:pt x="3582585" y="2165047"/>
                      <a:pt x="3548403" y="1897564"/>
                      <a:pt x="3485566" y="1648910"/>
                    </a:cubicBezTo>
                    <a:lnTo>
                      <a:pt x="3436205" y="1483366"/>
                    </a:lnTo>
                    <a:lnTo>
                      <a:pt x="3468430" y="1603524"/>
                    </a:lnTo>
                    <a:cubicBezTo>
                      <a:pt x="3517288" y="1817909"/>
                      <a:pt x="3543609" y="2045845"/>
                      <a:pt x="3543609" y="2282171"/>
                    </a:cubicBezTo>
                    <a:cubicBezTo>
                      <a:pt x="3543609" y="3542579"/>
                      <a:pt x="2794937" y="4564341"/>
                      <a:pt x="1871402" y="4564341"/>
                    </a:cubicBezTo>
                    <a:cubicBezTo>
                      <a:pt x="947868" y="4564341"/>
                      <a:pt x="199196" y="3542579"/>
                      <a:pt x="199196" y="2282171"/>
                    </a:cubicBezTo>
                    <a:cubicBezTo>
                      <a:pt x="199196" y="1967070"/>
                      <a:pt x="245988" y="1666883"/>
                      <a:pt x="330606" y="1393848"/>
                    </a:cubicBezTo>
                    <a:close/>
                    <a:moveTo>
                      <a:pt x="3148255" y="781462"/>
                    </a:moveTo>
                    <a:lnTo>
                      <a:pt x="3240183" y="929214"/>
                    </a:lnTo>
                    <a:cubicBezTo>
                      <a:pt x="3475943" y="1345568"/>
                      <a:pt x="3616681" y="1871662"/>
                      <a:pt x="3616681" y="2443657"/>
                    </a:cubicBezTo>
                    <a:cubicBezTo>
                      <a:pt x="3616681" y="3793250"/>
                      <a:pt x="2833192" y="4887311"/>
                      <a:pt x="1866709" y="4887311"/>
                    </a:cubicBezTo>
                    <a:cubicBezTo>
                      <a:pt x="900226" y="4887311"/>
                      <a:pt x="116737" y="3793250"/>
                      <a:pt x="116737" y="2443657"/>
                    </a:cubicBezTo>
                    <a:cubicBezTo>
                      <a:pt x="116737" y="1953375"/>
                      <a:pt x="220137" y="1496817"/>
                      <a:pt x="398146" y="1114184"/>
                    </a:cubicBezTo>
                    <a:lnTo>
                      <a:pt x="486367" y="942573"/>
                    </a:lnTo>
                    <a:lnTo>
                      <a:pt x="427829" y="1035777"/>
                    </a:lnTo>
                    <a:cubicBezTo>
                      <a:pt x="182677" y="1471214"/>
                      <a:pt x="36461" y="2020312"/>
                      <a:pt x="36461" y="2617077"/>
                    </a:cubicBezTo>
                    <a:cubicBezTo>
                      <a:pt x="36461" y="4031632"/>
                      <a:pt x="857992" y="5178356"/>
                      <a:pt x="1871402" y="5178356"/>
                    </a:cubicBezTo>
                    <a:cubicBezTo>
                      <a:pt x="2884813" y="5178356"/>
                      <a:pt x="3706344" y="4031632"/>
                      <a:pt x="3706344" y="2617077"/>
                    </a:cubicBezTo>
                    <a:cubicBezTo>
                      <a:pt x="3706344" y="1920851"/>
                      <a:pt x="3507329" y="1289506"/>
                      <a:pt x="3184374" y="827835"/>
                    </a:cubicBezTo>
                    <a:close/>
                    <a:moveTo>
                      <a:pt x="3001338" y="667513"/>
                    </a:moveTo>
                    <a:lnTo>
                      <a:pt x="3073337" y="775468"/>
                    </a:lnTo>
                    <a:cubicBezTo>
                      <a:pt x="3296408" y="1143820"/>
                      <a:pt x="3430410" y="1616057"/>
                      <a:pt x="3430410" y="2130944"/>
                    </a:cubicBezTo>
                    <a:cubicBezTo>
                      <a:pt x="3430410" y="3307830"/>
                      <a:pt x="2730317" y="4261885"/>
                      <a:pt x="1866709" y="4261885"/>
                    </a:cubicBezTo>
                    <a:cubicBezTo>
                      <a:pt x="1003101" y="4261885"/>
                      <a:pt x="303008" y="3307830"/>
                      <a:pt x="303008" y="2130944"/>
                    </a:cubicBezTo>
                    <a:cubicBezTo>
                      <a:pt x="303008" y="1689612"/>
                      <a:pt x="401458" y="1279615"/>
                      <a:pt x="570063" y="939515"/>
                    </a:cubicBezTo>
                    <a:lnTo>
                      <a:pt x="638915" y="814041"/>
                    </a:lnTo>
                    <a:lnTo>
                      <a:pt x="519493" y="1016737"/>
                    </a:lnTo>
                    <a:cubicBezTo>
                      <a:pt x="337525" y="1376443"/>
                      <a:pt x="230992" y="1812368"/>
                      <a:pt x="230992" y="2282171"/>
                    </a:cubicBezTo>
                    <a:cubicBezTo>
                      <a:pt x="230992" y="3515707"/>
                      <a:pt x="965429" y="4515685"/>
                      <a:pt x="1871402" y="4515685"/>
                    </a:cubicBezTo>
                    <a:cubicBezTo>
                      <a:pt x="2777376" y="4515685"/>
                      <a:pt x="3511813" y="3515707"/>
                      <a:pt x="3511813" y="2282171"/>
                    </a:cubicBezTo>
                    <a:cubicBezTo>
                      <a:pt x="3511813" y="1734068"/>
                      <a:pt x="3366810" y="1232076"/>
                      <a:pt x="3126185" y="843432"/>
                    </a:cubicBezTo>
                    <a:close/>
                    <a:moveTo>
                      <a:pt x="2837079" y="563819"/>
                    </a:moveTo>
                    <a:lnTo>
                      <a:pt x="2930509" y="698570"/>
                    </a:lnTo>
                    <a:cubicBezTo>
                      <a:pt x="3114916" y="1002320"/>
                      <a:pt x="3225296" y="1388494"/>
                      <a:pt x="3225296" y="1808868"/>
                    </a:cubicBezTo>
                    <a:cubicBezTo>
                      <a:pt x="3225296" y="2787194"/>
                      <a:pt x="2627459" y="3580284"/>
                      <a:pt x="1889991" y="3580284"/>
                    </a:cubicBezTo>
                    <a:cubicBezTo>
                      <a:pt x="1152522" y="3580284"/>
                      <a:pt x="554685" y="2787194"/>
                      <a:pt x="554685" y="1808868"/>
                    </a:cubicBezTo>
                    <a:cubicBezTo>
                      <a:pt x="554685" y="1485944"/>
                      <a:pt x="619821" y="1183202"/>
                      <a:pt x="733613" y="922502"/>
                    </a:cubicBezTo>
                    <a:lnTo>
                      <a:pt x="819065" y="752614"/>
                    </a:lnTo>
                    <a:lnTo>
                      <a:pt x="793696" y="790948"/>
                    </a:lnTo>
                    <a:cubicBezTo>
                      <a:pt x="606448" y="1106598"/>
                      <a:pt x="494769" y="1504641"/>
                      <a:pt x="494769" y="1937239"/>
                    </a:cubicBezTo>
                    <a:cubicBezTo>
                      <a:pt x="494769" y="2962656"/>
                      <a:pt x="1122255" y="3793920"/>
                      <a:pt x="1896299" y="3793920"/>
                    </a:cubicBezTo>
                    <a:cubicBezTo>
                      <a:pt x="2670343" y="3793920"/>
                      <a:pt x="3297829" y="2962656"/>
                      <a:pt x="3297829" y="1937239"/>
                    </a:cubicBezTo>
                    <a:cubicBezTo>
                      <a:pt x="3297829" y="1456574"/>
                      <a:pt x="3159954" y="1018571"/>
                      <a:pt x="2933737" y="688848"/>
                    </a:cubicBezTo>
                    <a:close/>
                    <a:moveTo>
                      <a:pt x="2709343" y="459106"/>
                    </a:moveTo>
                    <a:lnTo>
                      <a:pt x="2716560" y="467874"/>
                    </a:lnTo>
                    <a:cubicBezTo>
                      <a:pt x="2923398" y="747658"/>
                      <a:pt x="3050858" y="1130268"/>
                      <a:pt x="3050858" y="1552198"/>
                    </a:cubicBezTo>
                    <a:cubicBezTo>
                      <a:pt x="3050858" y="2409453"/>
                      <a:pt x="2524704" y="3104394"/>
                      <a:pt x="1875661" y="3104394"/>
                    </a:cubicBezTo>
                    <a:cubicBezTo>
                      <a:pt x="1226617" y="3104394"/>
                      <a:pt x="700463" y="2409453"/>
                      <a:pt x="700463" y="1552198"/>
                    </a:cubicBezTo>
                    <a:cubicBezTo>
                      <a:pt x="700463" y="1270911"/>
                      <a:pt x="757112" y="1007100"/>
                      <a:pt x="856164" y="779581"/>
                    </a:cubicBezTo>
                    <a:lnTo>
                      <a:pt x="948999" y="602638"/>
                    </a:lnTo>
                    <a:lnTo>
                      <a:pt x="858932" y="738536"/>
                    </a:lnTo>
                    <a:cubicBezTo>
                      <a:pt x="683834" y="1033270"/>
                      <a:pt x="579402" y="1404937"/>
                      <a:pt x="579402" y="1808868"/>
                    </a:cubicBezTo>
                    <a:cubicBezTo>
                      <a:pt x="579402" y="2766336"/>
                      <a:pt x="1166172" y="3542517"/>
                      <a:pt x="1889990" y="3542517"/>
                    </a:cubicBezTo>
                    <a:cubicBezTo>
                      <a:pt x="2613808" y="3542517"/>
                      <a:pt x="3200579" y="2766336"/>
                      <a:pt x="3200579" y="1808868"/>
                    </a:cubicBezTo>
                    <a:cubicBezTo>
                      <a:pt x="3200579" y="1285253"/>
                      <a:pt x="3025092" y="815856"/>
                      <a:pt x="2747673" y="497975"/>
                    </a:cubicBezTo>
                    <a:close/>
                    <a:moveTo>
                      <a:pt x="2660028" y="441387"/>
                    </a:moveTo>
                    <a:lnTo>
                      <a:pt x="2735244" y="554538"/>
                    </a:lnTo>
                    <a:cubicBezTo>
                      <a:pt x="2882065" y="800938"/>
                      <a:pt x="2969633" y="1111653"/>
                      <a:pt x="2969633" y="1449342"/>
                    </a:cubicBezTo>
                    <a:cubicBezTo>
                      <a:pt x="2969633" y="2249791"/>
                      <a:pt x="2477620" y="2898682"/>
                      <a:pt x="1870691" y="2898682"/>
                    </a:cubicBezTo>
                    <a:cubicBezTo>
                      <a:pt x="1263762" y="2898682"/>
                      <a:pt x="771749" y="2249791"/>
                      <a:pt x="771749" y="1449342"/>
                    </a:cubicBezTo>
                    <a:cubicBezTo>
                      <a:pt x="771749" y="1186695"/>
                      <a:pt x="824722" y="940366"/>
                      <a:pt x="917347" y="727923"/>
                    </a:cubicBezTo>
                    <a:lnTo>
                      <a:pt x="1010390" y="550844"/>
                    </a:lnTo>
                    <a:lnTo>
                      <a:pt x="968130" y="614323"/>
                    </a:lnTo>
                    <a:cubicBezTo>
                      <a:pt x="814010" y="872582"/>
                      <a:pt x="722089" y="1198254"/>
                      <a:pt x="722089" y="1552198"/>
                    </a:cubicBezTo>
                    <a:cubicBezTo>
                      <a:pt x="722089" y="2391176"/>
                      <a:pt x="1238561" y="3071301"/>
                      <a:pt x="1875661" y="3071301"/>
                    </a:cubicBezTo>
                    <a:cubicBezTo>
                      <a:pt x="2512761" y="3071301"/>
                      <a:pt x="3029232" y="2391176"/>
                      <a:pt x="3029232" y="1552198"/>
                    </a:cubicBezTo>
                    <a:cubicBezTo>
                      <a:pt x="3029232" y="1158927"/>
                      <a:pt x="2915750" y="800560"/>
                      <a:pt x="2729556" y="530787"/>
                    </a:cubicBezTo>
                    <a:close/>
                    <a:moveTo>
                      <a:pt x="2624365" y="397250"/>
                    </a:moveTo>
                    <a:lnTo>
                      <a:pt x="2648007" y="425930"/>
                    </a:lnTo>
                    <a:lnTo>
                      <a:pt x="2630588" y="403532"/>
                    </a:lnTo>
                    <a:close/>
                    <a:moveTo>
                      <a:pt x="2469285" y="313443"/>
                    </a:moveTo>
                    <a:lnTo>
                      <a:pt x="2516582" y="376067"/>
                    </a:lnTo>
                    <a:cubicBezTo>
                      <a:pt x="2653213" y="579913"/>
                      <a:pt x="2736486" y="850701"/>
                      <a:pt x="2736486" y="1147864"/>
                    </a:cubicBezTo>
                    <a:cubicBezTo>
                      <a:pt x="2736486" y="1781811"/>
                      <a:pt x="2357497" y="2295726"/>
                      <a:pt x="1889991" y="2295726"/>
                    </a:cubicBezTo>
                    <a:cubicBezTo>
                      <a:pt x="1422485" y="2295726"/>
                      <a:pt x="1043496" y="1781811"/>
                      <a:pt x="1043496" y="1147864"/>
                    </a:cubicBezTo>
                    <a:cubicBezTo>
                      <a:pt x="1043496" y="949755"/>
                      <a:pt x="1080506" y="763369"/>
                      <a:pt x="1145663" y="600724"/>
                    </a:cubicBezTo>
                    <a:lnTo>
                      <a:pt x="1193085" y="497688"/>
                    </a:lnTo>
                    <a:lnTo>
                      <a:pt x="1160617" y="555152"/>
                    </a:lnTo>
                    <a:cubicBezTo>
                      <a:pt x="1064401" y="747464"/>
                      <a:pt x="1008194" y="979502"/>
                      <a:pt x="1008194" y="1229324"/>
                    </a:cubicBezTo>
                    <a:cubicBezTo>
                      <a:pt x="1008194" y="1893786"/>
                      <a:pt x="1405812" y="2432438"/>
                      <a:pt x="1896299" y="2432438"/>
                    </a:cubicBezTo>
                    <a:cubicBezTo>
                      <a:pt x="2386787" y="2432438"/>
                      <a:pt x="2784405" y="1893786"/>
                      <a:pt x="2784405" y="1229324"/>
                    </a:cubicBezTo>
                    <a:cubicBezTo>
                      <a:pt x="2784405" y="886711"/>
                      <a:pt x="2678691" y="577547"/>
                      <a:pt x="2509040" y="358428"/>
                    </a:cubicBezTo>
                    <a:close/>
                    <a:moveTo>
                      <a:pt x="2328985" y="235519"/>
                    </a:moveTo>
                    <a:lnTo>
                      <a:pt x="2367735" y="277910"/>
                    </a:lnTo>
                    <a:cubicBezTo>
                      <a:pt x="2476117" y="428550"/>
                      <a:pt x="2542174" y="628659"/>
                      <a:pt x="2542174" y="848259"/>
                    </a:cubicBezTo>
                    <a:cubicBezTo>
                      <a:pt x="2542174" y="1316739"/>
                      <a:pt x="2241541" y="1696517"/>
                      <a:pt x="1870691" y="1696517"/>
                    </a:cubicBezTo>
                    <a:cubicBezTo>
                      <a:pt x="1499841" y="1696517"/>
                      <a:pt x="1199208" y="1316739"/>
                      <a:pt x="1199208" y="848259"/>
                    </a:cubicBezTo>
                    <a:cubicBezTo>
                      <a:pt x="1199208" y="672579"/>
                      <a:pt x="1241484" y="509373"/>
                      <a:pt x="1313887" y="373990"/>
                    </a:cubicBezTo>
                    <a:lnTo>
                      <a:pt x="1359617" y="303974"/>
                    </a:lnTo>
                    <a:lnTo>
                      <a:pt x="1353496" y="310655"/>
                    </a:lnTo>
                    <a:cubicBezTo>
                      <a:pt x="1239636" y="468545"/>
                      <a:pt x="1170240" y="678287"/>
                      <a:pt x="1170240" y="908457"/>
                    </a:cubicBezTo>
                    <a:cubicBezTo>
                      <a:pt x="1170240" y="1399487"/>
                      <a:pt x="1486067" y="1797545"/>
                      <a:pt x="1875660" y="1797545"/>
                    </a:cubicBezTo>
                    <a:cubicBezTo>
                      <a:pt x="2265253" y="1797545"/>
                      <a:pt x="2581080" y="1399487"/>
                      <a:pt x="2581080" y="908457"/>
                    </a:cubicBezTo>
                    <a:cubicBezTo>
                      <a:pt x="2581080" y="678287"/>
                      <a:pt x="2511685" y="468545"/>
                      <a:pt x="2397825" y="310655"/>
                    </a:cubicBezTo>
                    <a:close/>
                    <a:moveTo>
                      <a:pt x="1402512" y="199772"/>
                    </a:moveTo>
                    <a:lnTo>
                      <a:pt x="1402310" y="199868"/>
                    </a:lnTo>
                    <a:lnTo>
                      <a:pt x="1265286" y="284462"/>
                    </a:lnTo>
                    <a:lnTo>
                      <a:pt x="1214815" y="325022"/>
                    </a:lnTo>
                    <a:lnTo>
                      <a:pt x="1184525" y="354805"/>
                    </a:lnTo>
                    <a:cubicBezTo>
                      <a:pt x="944783" y="614967"/>
                      <a:pt x="791972" y="1008689"/>
                      <a:pt x="791972" y="1449342"/>
                    </a:cubicBezTo>
                    <a:cubicBezTo>
                      <a:pt x="791972" y="2232725"/>
                      <a:pt x="1274931" y="2867782"/>
                      <a:pt x="1870691" y="2867782"/>
                    </a:cubicBezTo>
                    <a:cubicBezTo>
                      <a:pt x="2466451" y="2867782"/>
                      <a:pt x="2949410" y="2232725"/>
                      <a:pt x="2949410" y="1449342"/>
                    </a:cubicBezTo>
                    <a:cubicBezTo>
                      <a:pt x="2949410" y="959728"/>
                      <a:pt x="2760755" y="528054"/>
                      <a:pt x="2473813" y="273149"/>
                    </a:cubicBezTo>
                    <a:lnTo>
                      <a:pt x="2427906" y="236477"/>
                    </a:lnTo>
                    <a:lnTo>
                      <a:pt x="2488708" y="299774"/>
                    </a:lnTo>
                    <a:cubicBezTo>
                      <a:pt x="2680324" y="525183"/>
                      <a:pt x="2801533" y="858030"/>
                      <a:pt x="2801533" y="1229324"/>
                    </a:cubicBezTo>
                    <a:cubicBezTo>
                      <a:pt x="2801533" y="1908261"/>
                      <a:pt x="2396246" y="2458648"/>
                      <a:pt x="1896300" y="2458648"/>
                    </a:cubicBezTo>
                    <a:cubicBezTo>
                      <a:pt x="1396353" y="2458648"/>
                      <a:pt x="991066" y="1908261"/>
                      <a:pt x="991066" y="1229324"/>
                    </a:cubicBezTo>
                    <a:cubicBezTo>
                      <a:pt x="991066" y="804989"/>
                      <a:pt x="1149382" y="430868"/>
                      <a:pt x="1390175" y="209949"/>
                    </a:cubicBezTo>
                    <a:close/>
                    <a:moveTo>
                      <a:pt x="1329824" y="178224"/>
                    </a:moveTo>
                    <a:lnTo>
                      <a:pt x="1295546" y="194796"/>
                    </a:lnTo>
                    <a:cubicBezTo>
                      <a:pt x="731222" y="502790"/>
                      <a:pt x="332741" y="1253601"/>
                      <a:pt x="332741" y="2130944"/>
                    </a:cubicBezTo>
                    <a:cubicBezTo>
                      <a:pt x="332741" y="3282739"/>
                      <a:pt x="1019522" y="4216454"/>
                      <a:pt x="1866709" y="4216454"/>
                    </a:cubicBezTo>
                    <a:cubicBezTo>
                      <a:pt x="2713896" y="4216454"/>
                      <a:pt x="3400677" y="3282739"/>
                      <a:pt x="3400677" y="2130944"/>
                    </a:cubicBezTo>
                    <a:cubicBezTo>
                      <a:pt x="3400677" y="1516804"/>
                      <a:pt x="3205422" y="964664"/>
                      <a:pt x="2894705" y="583011"/>
                    </a:cubicBezTo>
                    <a:lnTo>
                      <a:pt x="2894661" y="582964"/>
                    </a:lnTo>
                    <a:lnTo>
                      <a:pt x="3009019" y="748145"/>
                    </a:lnTo>
                    <a:cubicBezTo>
                      <a:pt x="3206223" y="1073452"/>
                      <a:pt x="3324261" y="1487032"/>
                      <a:pt x="3324261" y="1937239"/>
                    </a:cubicBezTo>
                    <a:cubicBezTo>
                      <a:pt x="3324261" y="2984995"/>
                      <a:pt x="2684941" y="3834368"/>
                      <a:pt x="1896299" y="3834368"/>
                    </a:cubicBezTo>
                    <a:cubicBezTo>
                      <a:pt x="1107658" y="3834368"/>
                      <a:pt x="468337" y="2984995"/>
                      <a:pt x="468337" y="1937239"/>
                    </a:cubicBezTo>
                    <a:cubicBezTo>
                      <a:pt x="468337" y="1245556"/>
                      <a:pt x="746958" y="640330"/>
                      <a:pt x="1163224" y="308851"/>
                    </a:cubicBezTo>
                    <a:lnTo>
                      <a:pt x="1205134" y="278389"/>
                    </a:lnTo>
                    <a:lnTo>
                      <a:pt x="1218597" y="265092"/>
                    </a:lnTo>
                    <a:cubicBezTo>
                      <a:pt x="1249857" y="237198"/>
                      <a:pt x="1282188" y="211238"/>
                      <a:pt x="1315492" y="187343"/>
                    </a:cubicBezTo>
                    <a:close/>
                    <a:moveTo>
                      <a:pt x="2270646" y="150156"/>
                    </a:moveTo>
                    <a:lnTo>
                      <a:pt x="2277145" y="155151"/>
                    </a:lnTo>
                    <a:cubicBezTo>
                      <a:pt x="2468155" y="318407"/>
                      <a:pt x="2593738" y="594878"/>
                      <a:pt x="2593738" y="908457"/>
                    </a:cubicBezTo>
                    <a:cubicBezTo>
                      <a:pt x="2593738" y="1410184"/>
                      <a:pt x="2272244" y="1816914"/>
                      <a:pt x="1875661" y="1816914"/>
                    </a:cubicBezTo>
                    <a:cubicBezTo>
                      <a:pt x="1479077" y="1816914"/>
                      <a:pt x="1157583" y="1410184"/>
                      <a:pt x="1157583" y="908457"/>
                    </a:cubicBezTo>
                    <a:cubicBezTo>
                      <a:pt x="1157583" y="720310"/>
                      <a:pt x="1202794" y="545521"/>
                      <a:pt x="1280220" y="400531"/>
                    </a:cubicBezTo>
                    <a:lnTo>
                      <a:pt x="1343102" y="304110"/>
                    </a:lnTo>
                    <a:lnTo>
                      <a:pt x="1327002" y="322000"/>
                    </a:lnTo>
                    <a:cubicBezTo>
                      <a:pt x="1162528" y="527262"/>
                      <a:pt x="1059511" y="821289"/>
                      <a:pt x="1059511" y="1147864"/>
                    </a:cubicBezTo>
                    <a:cubicBezTo>
                      <a:pt x="1059511" y="1768295"/>
                      <a:pt x="1431330" y="2271253"/>
                      <a:pt x="1889991" y="2271253"/>
                    </a:cubicBezTo>
                    <a:cubicBezTo>
                      <a:pt x="2348651" y="2271253"/>
                      <a:pt x="2720470" y="1768295"/>
                      <a:pt x="2720470" y="1147864"/>
                    </a:cubicBezTo>
                    <a:cubicBezTo>
                      <a:pt x="2720470" y="721317"/>
                      <a:pt x="2544728" y="350295"/>
                      <a:pt x="2285846" y="160062"/>
                    </a:cubicBezTo>
                    <a:close/>
                    <a:moveTo>
                      <a:pt x="1538511" y="100160"/>
                    </a:moveTo>
                    <a:lnTo>
                      <a:pt x="1528678" y="104892"/>
                    </a:lnTo>
                    <a:lnTo>
                      <a:pt x="1534109" y="103040"/>
                    </a:lnTo>
                    <a:close/>
                    <a:moveTo>
                      <a:pt x="1896299" y="80557"/>
                    </a:moveTo>
                    <a:cubicBezTo>
                      <a:pt x="1775355" y="80557"/>
                      <a:pt x="1657989" y="100852"/>
                      <a:pt x="1546035" y="139010"/>
                    </a:cubicBezTo>
                    <a:lnTo>
                      <a:pt x="1512028" y="152106"/>
                    </a:lnTo>
                    <a:lnTo>
                      <a:pt x="1501876" y="159868"/>
                    </a:lnTo>
                    <a:cubicBezTo>
                      <a:pt x="1326408" y="309055"/>
                      <a:pt x="1211043" y="561702"/>
                      <a:pt x="1211043" y="848259"/>
                    </a:cubicBezTo>
                    <a:cubicBezTo>
                      <a:pt x="1211043" y="1306750"/>
                      <a:pt x="1506377" y="1678431"/>
                      <a:pt x="1870690" y="1678431"/>
                    </a:cubicBezTo>
                    <a:cubicBezTo>
                      <a:pt x="2235004" y="1678431"/>
                      <a:pt x="2530338" y="1306750"/>
                      <a:pt x="2530338" y="848259"/>
                    </a:cubicBezTo>
                    <a:cubicBezTo>
                      <a:pt x="2530338" y="561702"/>
                      <a:pt x="2414973" y="309055"/>
                      <a:pt x="2239506" y="159868"/>
                    </a:cubicBezTo>
                    <a:lnTo>
                      <a:pt x="2191654" y="123281"/>
                    </a:lnTo>
                    <a:lnTo>
                      <a:pt x="2057233" y="92665"/>
                    </a:lnTo>
                    <a:cubicBezTo>
                      <a:pt x="2004425" y="84667"/>
                      <a:pt x="1950724" y="80557"/>
                      <a:pt x="1896299" y="80557"/>
                    </a:cubicBezTo>
                    <a:close/>
                    <a:moveTo>
                      <a:pt x="1896300" y="0"/>
                    </a:moveTo>
                    <a:lnTo>
                      <a:pt x="1921576" y="1733"/>
                    </a:lnTo>
                    <a:lnTo>
                      <a:pt x="1957454" y="2971"/>
                    </a:lnTo>
                    <a:lnTo>
                      <a:pt x="1958525" y="3083"/>
                    </a:lnTo>
                    <a:lnTo>
                      <a:pt x="1967705" y="3407"/>
                    </a:lnTo>
                    <a:cubicBezTo>
                      <a:pt x="2956497" y="73501"/>
                      <a:pt x="3742805" y="1216875"/>
                      <a:pt x="3742805" y="2617077"/>
                    </a:cubicBezTo>
                    <a:cubicBezTo>
                      <a:pt x="3742805" y="4062447"/>
                      <a:pt x="2904950" y="5234152"/>
                      <a:pt x="1871402" y="5234152"/>
                    </a:cubicBezTo>
                    <a:cubicBezTo>
                      <a:pt x="837855" y="5234152"/>
                      <a:pt x="0" y="4062447"/>
                      <a:pt x="0" y="2617077"/>
                    </a:cubicBezTo>
                    <a:cubicBezTo>
                      <a:pt x="0" y="1304387"/>
                      <a:pt x="691091" y="217426"/>
                      <a:pt x="1592217" y="28928"/>
                    </a:cubicBezTo>
                    <a:lnTo>
                      <a:pt x="1605332" y="27098"/>
                    </a:lnTo>
                    <a:lnTo>
                      <a:pt x="1605639" y="27012"/>
                    </a:lnTo>
                    <a:cubicBezTo>
                      <a:pt x="1661816" y="15278"/>
                      <a:pt x="1718866" y="7273"/>
                      <a:pt x="1776656" y="3182"/>
                    </a:cubicBezTo>
                    <a:lnTo>
                      <a:pt x="1785240" y="2879"/>
                    </a:lnTo>
                    <a:lnTo>
                      <a:pt x="1786241" y="2775"/>
                    </a:lnTo>
                    <a:cubicBezTo>
                      <a:pt x="1812893" y="935"/>
                      <a:pt x="1839721" y="3"/>
                      <a:pt x="1866709" y="3"/>
                    </a:cubicBezTo>
                    <a:lnTo>
                      <a:pt x="1869051" y="84"/>
                    </a:lnTo>
                    <a:lnTo>
                      <a:pt x="1869832" y="57"/>
                    </a:lnTo>
                    <a:lnTo>
                      <a:pt x="1870691" y="2"/>
                    </a:lnTo>
                    <a:lnTo>
                      <a:pt x="1870947" y="18"/>
                    </a:lnTo>
                    <a:lnTo>
                      <a:pt x="1871402" y="2"/>
                    </a:lnTo>
                    <a:lnTo>
                      <a:pt x="1874156" y="97"/>
                    </a:lnTo>
                    <a:lnTo>
                      <a:pt x="1875661" y="1"/>
                    </a:lnTo>
                    <a:lnTo>
                      <a:pt x="1880701" y="323"/>
                    </a:lnTo>
                    <a:lnTo>
                      <a:pt x="1883755" y="428"/>
                    </a:lnTo>
                    <a:lnTo>
                      <a:pt x="1889991" y="1"/>
                    </a:lnTo>
                    <a:lnTo>
                      <a:pt x="1893142" y="217"/>
                    </a:lnTo>
                    <a:close/>
                  </a:path>
                </a:pathLst>
              </a:custGeom>
              <a:grpFill/>
              <a:ln w="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 sz="135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65" name="64 Elipse"/>
            <p:cNvSpPr/>
            <p:nvPr/>
          </p:nvSpPr>
          <p:spPr>
            <a:xfrm rot="8000995" flipH="1">
              <a:off x="8100392" y="339502"/>
              <a:ext cx="410344" cy="410344"/>
            </a:xfrm>
            <a:prstGeom prst="ellipse">
              <a:avLst/>
            </a:prstGeom>
            <a:solidFill>
              <a:srgbClr val="F77509"/>
            </a:solidFill>
            <a:ln>
              <a:solidFill>
                <a:srgbClr val="4CAD03"/>
              </a:solidFill>
            </a:ln>
            <a:scene3d>
              <a:camera prst="orthographicFront"/>
              <a:lightRig rig="flat" dir="t"/>
            </a:scene3d>
            <a:sp3d prstMaterial="metal">
              <a:bevelT w="10033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8" name="67 Grupo"/>
          <p:cNvGrpSpPr/>
          <p:nvPr/>
        </p:nvGrpSpPr>
        <p:grpSpPr>
          <a:xfrm rot="16200000">
            <a:off x="6444208" y="339502"/>
            <a:ext cx="2088443" cy="1728192"/>
            <a:chOff x="7216431" y="-282991"/>
            <a:chExt cx="2088443" cy="1728192"/>
          </a:xfrm>
          <a:solidFill>
            <a:schemeClr val="tx1"/>
          </a:solidFill>
        </p:grpSpPr>
        <p:grpSp>
          <p:nvGrpSpPr>
            <p:cNvPr id="69" name="68 Grupo"/>
            <p:cNvGrpSpPr/>
            <p:nvPr/>
          </p:nvGrpSpPr>
          <p:grpSpPr>
            <a:xfrm rot="5400000" flipH="1" flipV="1">
              <a:off x="7396557" y="-463117"/>
              <a:ext cx="1728192" cy="2088443"/>
              <a:chOff x="-756592" y="918372"/>
              <a:chExt cx="2728833" cy="3276291"/>
            </a:xfrm>
            <a:grpFill/>
            <a:effectLst>
              <a:outerShdw algn="ctr" rotWithShape="0">
                <a:schemeClr val="tx1"/>
              </a:outerShdw>
            </a:effectLst>
            <a:scene3d>
              <a:camera prst="orthographicFront"/>
              <a:lightRig rig="flat" dir="t"/>
            </a:scene3d>
          </p:grpSpPr>
          <p:sp>
            <p:nvSpPr>
              <p:cNvPr id="71" name="Forma libre 19"/>
              <p:cNvSpPr/>
              <p:nvPr/>
            </p:nvSpPr>
            <p:spPr>
              <a:xfrm rot="10800000">
                <a:off x="-727551" y="918372"/>
                <a:ext cx="2699792" cy="1620589"/>
              </a:xfrm>
              <a:custGeom>
                <a:avLst/>
                <a:gdLst>
                  <a:gd name="connsiteX0" fmla="*/ 375988 w 3742805"/>
                  <a:gd name="connsiteY0" fmla="*/ 1265279 h 5234152"/>
                  <a:gd name="connsiteX1" fmla="*/ 320037 w 3742805"/>
                  <a:gd name="connsiteY1" fmla="*/ 1406819 h 5234152"/>
                  <a:gd name="connsiteX2" fmla="*/ 150833 w 3742805"/>
                  <a:gd name="connsiteY2" fmla="*/ 2443657 h 5234152"/>
                  <a:gd name="connsiteX3" fmla="*/ 1866709 w 3742805"/>
                  <a:gd name="connsiteY3" fmla="*/ 4835213 h 5234152"/>
                  <a:gd name="connsiteX4" fmla="*/ 3582585 w 3742805"/>
                  <a:gd name="connsiteY4" fmla="*/ 2443657 h 5234152"/>
                  <a:gd name="connsiteX5" fmla="*/ 3485566 w 3742805"/>
                  <a:gd name="connsiteY5" fmla="*/ 1648910 h 5234152"/>
                  <a:gd name="connsiteX6" fmla="*/ 3436205 w 3742805"/>
                  <a:gd name="connsiteY6" fmla="*/ 1483366 h 5234152"/>
                  <a:gd name="connsiteX7" fmla="*/ 3468430 w 3742805"/>
                  <a:gd name="connsiteY7" fmla="*/ 1603524 h 5234152"/>
                  <a:gd name="connsiteX8" fmla="*/ 3543609 w 3742805"/>
                  <a:gd name="connsiteY8" fmla="*/ 2282171 h 5234152"/>
                  <a:gd name="connsiteX9" fmla="*/ 1871402 w 3742805"/>
                  <a:gd name="connsiteY9" fmla="*/ 4564341 h 5234152"/>
                  <a:gd name="connsiteX10" fmla="*/ 199196 w 3742805"/>
                  <a:gd name="connsiteY10" fmla="*/ 2282171 h 5234152"/>
                  <a:gd name="connsiteX11" fmla="*/ 330606 w 3742805"/>
                  <a:gd name="connsiteY11" fmla="*/ 1393848 h 5234152"/>
                  <a:gd name="connsiteX12" fmla="*/ 3148255 w 3742805"/>
                  <a:gd name="connsiteY12" fmla="*/ 781462 h 5234152"/>
                  <a:gd name="connsiteX13" fmla="*/ 3240183 w 3742805"/>
                  <a:gd name="connsiteY13" fmla="*/ 929214 h 5234152"/>
                  <a:gd name="connsiteX14" fmla="*/ 3616681 w 3742805"/>
                  <a:gd name="connsiteY14" fmla="*/ 2443657 h 5234152"/>
                  <a:gd name="connsiteX15" fmla="*/ 1866709 w 3742805"/>
                  <a:gd name="connsiteY15" fmla="*/ 4887311 h 5234152"/>
                  <a:gd name="connsiteX16" fmla="*/ 116737 w 3742805"/>
                  <a:gd name="connsiteY16" fmla="*/ 2443657 h 5234152"/>
                  <a:gd name="connsiteX17" fmla="*/ 398146 w 3742805"/>
                  <a:gd name="connsiteY17" fmla="*/ 1114184 h 5234152"/>
                  <a:gd name="connsiteX18" fmla="*/ 486367 w 3742805"/>
                  <a:gd name="connsiteY18" fmla="*/ 942573 h 5234152"/>
                  <a:gd name="connsiteX19" fmla="*/ 427829 w 3742805"/>
                  <a:gd name="connsiteY19" fmla="*/ 1035777 h 5234152"/>
                  <a:gd name="connsiteX20" fmla="*/ 36461 w 3742805"/>
                  <a:gd name="connsiteY20" fmla="*/ 2617077 h 5234152"/>
                  <a:gd name="connsiteX21" fmla="*/ 1871402 w 3742805"/>
                  <a:gd name="connsiteY21" fmla="*/ 5178356 h 5234152"/>
                  <a:gd name="connsiteX22" fmla="*/ 3706344 w 3742805"/>
                  <a:gd name="connsiteY22" fmla="*/ 2617077 h 5234152"/>
                  <a:gd name="connsiteX23" fmla="*/ 3184374 w 3742805"/>
                  <a:gd name="connsiteY23" fmla="*/ 827835 h 5234152"/>
                  <a:gd name="connsiteX24" fmla="*/ 3001338 w 3742805"/>
                  <a:gd name="connsiteY24" fmla="*/ 667513 h 5234152"/>
                  <a:gd name="connsiteX25" fmla="*/ 3073337 w 3742805"/>
                  <a:gd name="connsiteY25" fmla="*/ 775468 h 5234152"/>
                  <a:gd name="connsiteX26" fmla="*/ 3430410 w 3742805"/>
                  <a:gd name="connsiteY26" fmla="*/ 2130944 h 5234152"/>
                  <a:gd name="connsiteX27" fmla="*/ 1866709 w 3742805"/>
                  <a:gd name="connsiteY27" fmla="*/ 4261885 h 5234152"/>
                  <a:gd name="connsiteX28" fmla="*/ 303008 w 3742805"/>
                  <a:gd name="connsiteY28" fmla="*/ 2130944 h 5234152"/>
                  <a:gd name="connsiteX29" fmla="*/ 570063 w 3742805"/>
                  <a:gd name="connsiteY29" fmla="*/ 939515 h 5234152"/>
                  <a:gd name="connsiteX30" fmla="*/ 638915 w 3742805"/>
                  <a:gd name="connsiteY30" fmla="*/ 814041 h 5234152"/>
                  <a:gd name="connsiteX31" fmla="*/ 519493 w 3742805"/>
                  <a:gd name="connsiteY31" fmla="*/ 1016737 h 5234152"/>
                  <a:gd name="connsiteX32" fmla="*/ 230992 w 3742805"/>
                  <a:gd name="connsiteY32" fmla="*/ 2282171 h 5234152"/>
                  <a:gd name="connsiteX33" fmla="*/ 1871402 w 3742805"/>
                  <a:gd name="connsiteY33" fmla="*/ 4515685 h 5234152"/>
                  <a:gd name="connsiteX34" fmla="*/ 3511813 w 3742805"/>
                  <a:gd name="connsiteY34" fmla="*/ 2282171 h 5234152"/>
                  <a:gd name="connsiteX35" fmla="*/ 3126185 w 3742805"/>
                  <a:gd name="connsiteY35" fmla="*/ 843432 h 5234152"/>
                  <a:gd name="connsiteX36" fmla="*/ 2837079 w 3742805"/>
                  <a:gd name="connsiteY36" fmla="*/ 563819 h 5234152"/>
                  <a:gd name="connsiteX37" fmla="*/ 2930509 w 3742805"/>
                  <a:gd name="connsiteY37" fmla="*/ 698570 h 5234152"/>
                  <a:gd name="connsiteX38" fmla="*/ 3225296 w 3742805"/>
                  <a:gd name="connsiteY38" fmla="*/ 1808868 h 5234152"/>
                  <a:gd name="connsiteX39" fmla="*/ 1889991 w 3742805"/>
                  <a:gd name="connsiteY39" fmla="*/ 3580284 h 5234152"/>
                  <a:gd name="connsiteX40" fmla="*/ 554685 w 3742805"/>
                  <a:gd name="connsiteY40" fmla="*/ 1808868 h 5234152"/>
                  <a:gd name="connsiteX41" fmla="*/ 733613 w 3742805"/>
                  <a:gd name="connsiteY41" fmla="*/ 922502 h 5234152"/>
                  <a:gd name="connsiteX42" fmla="*/ 819065 w 3742805"/>
                  <a:gd name="connsiteY42" fmla="*/ 752614 h 5234152"/>
                  <a:gd name="connsiteX43" fmla="*/ 793696 w 3742805"/>
                  <a:gd name="connsiteY43" fmla="*/ 790948 h 5234152"/>
                  <a:gd name="connsiteX44" fmla="*/ 494769 w 3742805"/>
                  <a:gd name="connsiteY44" fmla="*/ 1937239 h 5234152"/>
                  <a:gd name="connsiteX45" fmla="*/ 1896299 w 3742805"/>
                  <a:gd name="connsiteY45" fmla="*/ 3793920 h 5234152"/>
                  <a:gd name="connsiteX46" fmla="*/ 3297829 w 3742805"/>
                  <a:gd name="connsiteY46" fmla="*/ 1937239 h 5234152"/>
                  <a:gd name="connsiteX47" fmla="*/ 2933737 w 3742805"/>
                  <a:gd name="connsiteY47" fmla="*/ 688848 h 5234152"/>
                  <a:gd name="connsiteX48" fmla="*/ 2709343 w 3742805"/>
                  <a:gd name="connsiteY48" fmla="*/ 459106 h 5234152"/>
                  <a:gd name="connsiteX49" fmla="*/ 2716560 w 3742805"/>
                  <a:gd name="connsiteY49" fmla="*/ 467874 h 5234152"/>
                  <a:gd name="connsiteX50" fmla="*/ 3050858 w 3742805"/>
                  <a:gd name="connsiteY50" fmla="*/ 1552198 h 5234152"/>
                  <a:gd name="connsiteX51" fmla="*/ 1875661 w 3742805"/>
                  <a:gd name="connsiteY51" fmla="*/ 3104394 h 5234152"/>
                  <a:gd name="connsiteX52" fmla="*/ 700463 w 3742805"/>
                  <a:gd name="connsiteY52" fmla="*/ 1552198 h 5234152"/>
                  <a:gd name="connsiteX53" fmla="*/ 856164 w 3742805"/>
                  <a:gd name="connsiteY53" fmla="*/ 779581 h 5234152"/>
                  <a:gd name="connsiteX54" fmla="*/ 948999 w 3742805"/>
                  <a:gd name="connsiteY54" fmla="*/ 602638 h 5234152"/>
                  <a:gd name="connsiteX55" fmla="*/ 858932 w 3742805"/>
                  <a:gd name="connsiteY55" fmla="*/ 738536 h 5234152"/>
                  <a:gd name="connsiteX56" fmla="*/ 579402 w 3742805"/>
                  <a:gd name="connsiteY56" fmla="*/ 1808868 h 5234152"/>
                  <a:gd name="connsiteX57" fmla="*/ 1889990 w 3742805"/>
                  <a:gd name="connsiteY57" fmla="*/ 3542517 h 5234152"/>
                  <a:gd name="connsiteX58" fmla="*/ 3200579 w 3742805"/>
                  <a:gd name="connsiteY58" fmla="*/ 1808868 h 5234152"/>
                  <a:gd name="connsiteX59" fmla="*/ 2747673 w 3742805"/>
                  <a:gd name="connsiteY59" fmla="*/ 497975 h 5234152"/>
                  <a:gd name="connsiteX60" fmla="*/ 2660028 w 3742805"/>
                  <a:gd name="connsiteY60" fmla="*/ 441387 h 5234152"/>
                  <a:gd name="connsiteX61" fmla="*/ 2735244 w 3742805"/>
                  <a:gd name="connsiteY61" fmla="*/ 554538 h 5234152"/>
                  <a:gd name="connsiteX62" fmla="*/ 2969633 w 3742805"/>
                  <a:gd name="connsiteY62" fmla="*/ 1449342 h 5234152"/>
                  <a:gd name="connsiteX63" fmla="*/ 1870691 w 3742805"/>
                  <a:gd name="connsiteY63" fmla="*/ 2898682 h 5234152"/>
                  <a:gd name="connsiteX64" fmla="*/ 771749 w 3742805"/>
                  <a:gd name="connsiteY64" fmla="*/ 1449342 h 5234152"/>
                  <a:gd name="connsiteX65" fmla="*/ 917347 w 3742805"/>
                  <a:gd name="connsiteY65" fmla="*/ 727923 h 5234152"/>
                  <a:gd name="connsiteX66" fmla="*/ 1010390 w 3742805"/>
                  <a:gd name="connsiteY66" fmla="*/ 550844 h 5234152"/>
                  <a:gd name="connsiteX67" fmla="*/ 968130 w 3742805"/>
                  <a:gd name="connsiteY67" fmla="*/ 614323 h 5234152"/>
                  <a:gd name="connsiteX68" fmla="*/ 722089 w 3742805"/>
                  <a:gd name="connsiteY68" fmla="*/ 1552198 h 5234152"/>
                  <a:gd name="connsiteX69" fmla="*/ 1875661 w 3742805"/>
                  <a:gd name="connsiteY69" fmla="*/ 3071301 h 5234152"/>
                  <a:gd name="connsiteX70" fmla="*/ 3029232 w 3742805"/>
                  <a:gd name="connsiteY70" fmla="*/ 1552198 h 5234152"/>
                  <a:gd name="connsiteX71" fmla="*/ 2729556 w 3742805"/>
                  <a:gd name="connsiteY71" fmla="*/ 530787 h 5234152"/>
                  <a:gd name="connsiteX72" fmla="*/ 2624365 w 3742805"/>
                  <a:gd name="connsiteY72" fmla="*/ 397250 h 5234152"/>
                  <a:gd name="connsiteX73" fmla="*/ 2648007 w 3742805"/>
                  <a:gd name="connsiteY73" fmla="*/ 425930 h 5234152"/>
                  <a:gd name="connsiteX74" fmla="*/ 2630588 w 3742805"/>
                  <a:gd name="connsiteY74" fmla="*/ 403532 h 5234152"/>
                  <a:gd name="connsiteX75" fmla="*/ 2469285 w 3742805"/>
                  <a:gd name="connsiteY75" fmla="*/ 313443 h 5234152"/>
                  <a:gd name="connsiteX76" fmla="*/ 2516582 w 3742805"/>
                  <a:gd name="connsiteY76" fmla="*/ 376067 h 5234152"/>
                  <a:gd name="connsiteX77" fmla="*/ 2736486 w 3742805"/>
                  <a:gd name="connsiteY77" fmla="*/ 1147864 h 5234152"/>
                  <a:gd name="connsiteX78" fmla="*/ 1889991 w 3742805"/>
                  <a:gd name="connsiteY78" fmla="*/ 2295726 h 5234152"/>
                  <a:gd name="connsiteX79" fmla="*/ 1043496 w 3742805"/>
                  <a:gd name="connsiteY79" fmla="*/ 1147864 h 5234152"/>
                  <a:gd name="connsiteX80" fmla="*/ 1145663 w 3742805"/>
                  <a:gd name="connsiteY80" fmla="*/ 600724 h 5234152"/>
                  <a:gd name="connsiteX81" fmla="*/ 1193085 w 3742805"/>
                  <a:gd name="connsiteY81" fmla="*/ 497688 h 5234152"/>
                  <a:gd name="connsiteX82" fmla="*/ 1160617 w 3742805"/>
                  <a:gd name="connsiteY82" fmla="*/ 555152 h 5234152"/>
                  <a:gd name="connsiteX83" fmla="*/ 1008194 w 3742805"/>
                  <a:gd name="connsiteY83" fmla="*/ 1229324 h 5234152"/>
                  <a:gd name="connsiteX84" fmla="*/ 1896299 w 3742805"/>
                  <a:gd name="connsiteY84" fmla="*/ 2432438 h 5234152"/>
                  <a:gd name="connsiteX85" fmla="*/ 2784405 w 3742805"/>
                  <a:gd name="connsiteY85" fmla="*/ 1229324 h 5234152"/>
                  <a:gd name="connsiteX86" fmla="*/ 2509040 w 3742805"/>
                  <a:gd name="connsiteY86" fmla="*/ 358428 h 5234152"/>
                  <a:gd name="connsiteX87" fmla="*/ 2328985 w 3742805"/>
                  <a:gd name="connsiteY87" fmla="*/ 235519 h 5234152"/>
                  <a:gd name="connsiteX88" fmla="*/ 2367735 w 3742805"/>
                  <a:gd name="connsiteY88" fmla="*/ 277910 h 5234152"/>
                  <a:gd name="connsiteX89" fmla="*/ 2542174 w 3742805"/>
                  <a:gd name="connsiteY89" fmla="*/ 848259 h 5234152"/>
                  <a:gd name="connsiteX90" fmla="*/ 1870691 w 3742805"/>
                  <a:gd name="connsiteY90" fmla="*/ 1696517 h 5234152"/>
                  <a:gd name="connsiteX91" fmla="*/ 1199208 w 3742805"/>
                  <a:gd name="connsiteY91" fmla="*/ 848259 h 5234152"/>
                  <a:gd name="connsiteX92" fmla="*/ 1313887 w 3742805"/>
                  <a:gd name="connsiteY92" fmla="*/ 373990 h 5234152"/>
                  <a:gd name="connsiteX93" fmla="*/ 1359617 w 3742805"/>
                  <a:gd name="connsiteY93" fmla="*/ 303974 h 5234152"/>
                  <a:gd name="connsiteX94" fmla="*/ 1353496 w 3742805"/>
                  <a:gd name="connsiteY94" fmla="*/ 310655 h 5234152"/>
                  <a:gd name="connsiteX95" fmla="*/ 1170240 w 3742805"/>
                  <a:gd name="connsiteY95" fmla="*/ 908457 h 5234152"/>
                  <a:gd name="connsiteX96" fmla="*/ 1875660 w 3742805"/>
                  <a:gd name="connsiteY96" fmla="*/ 1797545 h 5234152"/>
                  <a:gd name="connsiteX97" fmla="*/ 2581080 w 3742805"/>
                  <a:gd name="connsiteY97" fmla="*/ 908457 h 5234152"/>
                  <a:gd name="connsiteX98" fmla="*/ 2397825 w 3742805"/>
                  <a:gd name="connsiteY98" fmla="*/ 310655 h 5234152"/>
                  <a:gd name="connsiteX99" fmla="*/ 1402512 w 3742805"/>
                  <a:gd name="connsiteY99" fmla="*/ 199772 h 5234152"/>
                  <a:gd name="connsiteX100" fmla="*/ 1402310 w 3742805"/>
                  <a:gd name="connsiteY100" fmla="*/ 199868 h 5234152"/>
                  <a:gd name="connsiteX101" fmla="*/ 1265286 w 3742805"/>
                  <a:gd name="connsiteY101" fmla="*/ 284462 h 5234152"/>
                  <a:gd name="connsiteX102" fmla="*/ 1214815 w 3742805"/>
                  <a:gd name="connsiteY102" fmla="*/ 325022 h 5234152"/>
                  <a:gd name="connsiteX103" fmla="*/ 1184525 w 3742805"/>
                  <a:gd name="connsiteY103" fmla="*/ 354805 h 5234152"/>
                  <a:gd name="connsiteX104" fmla="*/ 791972 w 3742805"/>
                  <a:gd name="connsiteY104" fmla="*/ 1449342 h 5234152"/>
                  <a:gd name="connsiteX105" fmla="*/ 1870691 w 3742805"/>
                  <a:gd name="connsiteY105" fmla="*/ 2867782 h 5234152"/>
                  <a:gd name="connsiteX106" fmla="*/ 2949410 w 3742805"/>
                  <a:gd name="connsiteY106" fmla="*/ 1449342 h 5234152"/>
                  <a:gd name="connsiteX107" fmla="*/ 2473813 w 3742805"/>
                  <a:gd name="connsiteY107" fmla="*/ 273149 h 5234152"/>
                  <a:gd name="connsiteX108" fmla="*/ 2427906 w 3742805"/>
                  <a:gd name="connsiteY108" fmla="*/ 236477 h 5234152"/>
                  <a:gd name="connsiteX109" fmla="*/ 2488708 w 3742805"/>
                  <a:gd name="connsiteY109" fmla="*/ 299774 h 5234152"/>
                  <a:gd name="connsiteX110" fmla="*/ 2801533 w 3742805"/>
                  <a:gd name="connsiteY110" fmla="*/ 1229324 h 5234152"/>
                  <a:gd name="connsiteX111" fmla="*/ 1896300 w 3742805"/>
                  <a:gd name="connsiteY111" fmla="*/ 2458648 h 5234152"/>
                  <a:gd name="connsiteX112" fmla="*/ 991066 w 3742805"/>
                  <a:gd name="connsiteY112" fmla="*/ 1229324 h 5234152"/>
                  <a:gd name="connsiteX113" fmla="*/ 1390175 w 3742805"/>
                  <a:gd name="connsiteY113" fmla="*/ 209949 h 5234152"/>
                  <a:gd name="connsiteX114" fmla="*/ 1329824 w 3742805"/>
                  <a:gd name="connsiteY114" fmla="*/ 178224 h 5234152"/>
                  <a:gd name="connsiteX115" fmla="*/ 1295546 w 3742805"/>
                  <a:gd name="connsiteY115" fmla="*/ 194796 h 5234152"/>
                  <a:gd name="connsiteX116" fmla="*/ 332741 w 3742805"/>
                  <a:gd name="connsiteY116" fmla="*/ 2130944 h 5234152"/>
                  <a:gd name="connsiteX117" fmla="*/ 1866709 w 3742805"/>
                  <a:gd name="connsiteY117" fmla="*/ 4216454 h 5234152"/>
                  <a:gd name="connsiteX118" fmla="*/ 3400677 w 3742805"/>
                  <a:gd name="connsiteY118" fmla="*/ 2130944 h 5234152"/>
                  <a:gd name="connsiteX119" fmla="*/ 2894705 w 3742805"/>
                  <a:gd name="connsiteY119" fmla="*/ 583011 h 5234152"/>
                  <a:gd name="connsiteX120" fmla="*/ 2894661 w 3742805"/>
                  <a:gd name="connsiteY120" fmla="*/ 582964 h 5234152"/>
                  <a:gd name="connsiteX121" fmla="*/ 3009019 w 3742805"/>
                  <a:gd name="connsiteY121" fmla="*/ 748145 h 5234152"/>
                  <a:gd name="connsiteX122" fmla="*/ 3324261 w 3742805"/>
                  <a:gd name="connsiteY122" fmla="*/ 1937239 h 5234152"/>
                  <a:gd name="connsiteX123" fmla="*/ 1896299 w 3742805"/>
                  <a:gd name="connsiteY123" fmla="*/ 3834368 h 5234152"/>
                  <a:gd name="connsiteX124" fmla="*/ 468337 w 3742805"/>
                  <a:gd name="connsiteY124" fmla="*/ 1937239 h 5234152"/>
                  <a:gd name="connsiteX125" fmla="*/ 1163224 w 3742805"/>
                  <a:gd name="connsiteY125" fmla="*/ 308851 h 5234152"/>
                  <a:gd name="connsiteX126" fmla="*/ 1205134 w 3742805"/>
                  <a:gd name="connsiteY126" fmla="*/ 278389 h 5234152"/>
                  <a:gd name="connsiteX127" fmla="*/ 1218597 w 3742805"/>
                  <a:gd name="connsiteY127" fmla="*/ 265092 h 5234152"/>
                  <a:gd name="connsiteX128" fmla="*/ 1315492 w 3742805"/>
                  <a:gd name="connsiteY128" fmla="*/ 187343 h 5234152"/>
                  <a:gd name="connsiteX129" fmla="*/ 2270646 w 3742805"/>
                  <a:gd name="connsiteY129" fmla="*/ 150156 h 5234152"/>
                  <a:gd name="connsiteX130" fmla="*/ 2277145 w 3742805"/>
                  <a:gd name="connsiteY130" fmla="*/ 155151 h 5234152"/>
                  <a:gd name="connsiteX131" fmla="*/ 2593738 w 3742805"/>
                  <a:gd name="connsiteY131" fmla="*/ 908457 h 5234152"/>
                  <a:gd name="connsiteX132" fmla="*/ 1875661 w 3742805"/>
                  <a:gd name="connsiteY132" fmla="*/ 1816914 h 5234152"/>
                  <a:gd name="connsiteX133" fmla="*/ 1157583 w 3742805"/>
                  <a:gd name="connsiteY133" fmla="*/ 908457 h 5234152"/>
                  <a:gd name="connsiteX134" fmla="*/ 1280220 w 3742805"/>
                  <a:gd name="connsiteY134" fmla="*/ 400531 h 5234152"/>
                  <a:gd name="connsiteX135" fmla="*/ 1343102 w 3742805"/>
                  <a:gd name="connsiteY135" fmla="*/ 304110 h 5234152"/>
                  <a:gd name="connsiteX136" fmla="*/ 1327002 w 3742805"/>
                  <a:gd name="connsiteY136" fmla="*/ 322000 h 5234152"/>
                  <a:gd name="connsiteX137" fmla="*/ 1059511 w 3742805"/>
                  <a:gd name="connsiteY137" fmla="*/ 1147864 h 5234152"/>
                  <a:gd name="connsiteX138" fmla="*/ 1889991 w 3742805"/>
                  <a:gd name="connsiteY138" fmla="*/ 2271253 h 5234152"/>
                  <a:gd name="connsiteX139" fmla="*/ 2720470 w 3742805"/>
                  <a:gd name="connsiteY139" fmla="*/ 1147864 h 5234152"/>
                  <a:gd name="connsiteX140" fmla="*/ 2285846 w 3742805"/>
                  <a:gd name="connsiteY140" fmla="*/ 160062 h 5234152"/>
                  <a:gd name="connsiteX141" fmla="*/ 1538511 w 3742805"/>
                  <a:gd name="connsiteY141" fmla="*/ 100160 h 5234152"/>
                  <a:gd name="connsiteX142" fmla="*/ 1528678 w 3742805"/>
                  <a:gd name="connsiteY142" fmla="*/ 104892 h 5234152"/>
                  <a:gd name="connsiteX143" fmla="*/ 1534109 w 3742805"/>
                  <a:gd name="connsiteY143" fmla="*/ 103040 h 5234152"/>
                  <a:gd name="connsiteX144" fmla="*/ 1896299 w 3742805"/>
                  <a:gd name="connsiteY144" fmla="*/ 80557 h 5234152"/>
                  <a:gd name="connsiteX145" fmla="*/ 1546035 w 3742805"/>
                  <a:gd name="connsiteY145" fmla="*/ 139010 h 5234152"/>
                  <a:gd name="connsiteX146" fmla="*/ 1512028 w 3742805"/>
                  <a:gd name="connsiteY146" fmla="*/ 152106 h 5234152"/>
                  <a:gd name="connsiteX147" fmla="*/ 1501876 w 3742805"/>
                  <a:gd name="connsiteY147" fmla="*/ 159868 h 5234152"/>
                  <a:gd name="connsiteX148" fmla="*/ 1211043 w 3742805"/>
                  <a:gd name="connsiteY148" fmla="*/ 848259 h 5234152"/>
                  <a:gd name="connsiteX149" fmla="*/ 1870690 w 3742805"/>
                  <a:gd name="connsiteY149" fmla="*/ 1678431 h 5234152"/>
                  <a:gd name="connsiteX150" fmla="*/ 2530338 w 3742805"/>
                  <a:gd name="connsiteY150" fmla="*/ 848259 h 5234152"/>
                  <a:gd name="connsiteX151" fmla="*/ 2239506 w 3742805"/>
                  <a:gd name="connsiteY151" fmla="*/ 159868 h 5234152"/>
                  <a:gd name="connsiteX152" fmla="*/ 2191654 w 3742805"/>
                  <a:gd name="connsiteY152" fmla="*/ 123281 h 5234152"/>
                  <a:gd name="connsiteX153" fmla="*/ 2057233 w 3742805"/>
                  <a:gd name="connsiteY153" fmla="*/ 92665 h 5234152"/>
                  <a:gd name="connsiteX154" fmla="*/ 1896299 w 3742805"/>
                  <a:gd name="connsiteY154" fmla="*/ 80557 h 5234152"/>
                  <a:gd name="connsiteX155" fmla="*/ 1896300 w 3742805"/>
                  <a:gd name="connsiteY155" fmla="*/ 0 h 5234152"/>
                  <a:gd name="connsiteX156" fmla="*/ 1921576 w 3742805"/>
                  <a:gd name="connsiteY156" fmla="*/ 1733 h 5234152"/>
                  <a:gd name="connsiteX157" fmla="*/ 1957454 w 3742805"/>
                  <a:gd name="connsiteY157" fmla="*/ 2971 h 5234152"/>
                  <a:gd name="connsiteX158" fmla="*/ 1958525 w 3742805"/>
                  <a:gd name="connsiteY158" fmla="*/ 3083 h 5234152"/>
                  <a:gd name="connsiteX159" fmla="*/ 1967705 w 3742805"/>
                  <a:gd name="connsiteY159" fmla="*/ 3407 h 5234152"/>
                  <a:gd name="connsiteX160" fmla="*/ 3742805 w 3742805"/>
                  <a:gd name="connsiteY160" fmla="*/ 2617077 h 5234152"/>
                  <a:gd name="connsiteX161" fmla="*/ 1871402 w 3742805"/>
                  <a:gd name="connsiteY161" fmla="*/ 5234152 h 5234152"/>
                  <a:gd name="connsiteX162" fmla="*/ 0 w 3742805"/>
                  <a:gd name="connsiteY162" fmla="*/ 2617077 h 5234152"/>
                  <a:gd name="connsiteX163" fmla="*/ 1592217 w 3742805"/>
                  <a:gd name="connsiteY163" fmla="*/ 28928 h 5234152"/>
                  <a:gd name="connsiteX164" fmla="*/ 1605332 w 3742805"/>
                  <a:gd name="connsiteY164" fmla="*/ 27098 h 5234152"/>
                  <a:gd name="connsiteX165" fmla="*/ 1605639 w 3742805"/>
                  <a:gd name="connsiteY165" fmla="*/ 27012 h 5234152"/>
                  <a:gd name="connsiteX166" fmla="*/ 1776656 w 3742805"/>
                  <a:gd name="connsiteY166" fmla="*/ 3182 h 5234152"/>
                  <a:gd name="connsiteX167" fmla="*/ 1785240 w 3742805"/>
                  <a:gd name="connsiteY167" fmla="*/ 2879 h 5234152"/>
                  <a:gd name="connsiteX168" fmla="*/ 1786241 w 3742805"/>
                  <a:gd name="connsiteY168" fmla="*/ 2775 h 5234152"/>
                  <a:gd name="connsiteX169" fmla="*/ 1866709 w 3742805"/>
                  <a:gd name="connsiteY169" fmla="*/ 3 h 5234152"/>
                  <a:gd name="connsiteX170" fmla="*/ 1869051 w 3742805"/>
                  <a:gd name="connsiteY170" fmla="*/ 84 h 5234152"/>
                  <a:gd name="connsiteX171" fmla="*/ 1869832 w 3742805"/>
                  <a:gd name="connsiteY171" fmla="*/ 57 h 5234152"/>
                  <a:gd name="connsiteX172" fmla="*/ 1870691 w 3742805"/>
                  <a:gd name="connsiteY172" fmla="*/ 2 h 5234152"/>
                  <a:gd name="connsiteX173" fmla="*/ 1870947 w 3742805"/>
                  <a:gd name="connsiteY173" fmla="*/ 18 h 5234152"/>
                  <a:gd name="connsiteX174" fmla="*/ 1871402 w 3742805"/>
                  <a:gd name="connsiteY174" fmla="*/ 2 h 5234152"/>
                  <a:gd name="connsiteX175" fmla="*/ 1874156 w 3742805"/>
                  <a:gd name="connsiteY175" fmla="*/ 97 h 5234152"/>
                  <a:gd name="connsiteX176" fmla="*/ 1875661 w 3742805"/>
                  <a:gd name="connsiteY176" fmla="*/ 1 h 5234152"/>
                  <a:gd name="connsiteX177" fmla="*/ 1880701 w 3742805"/>
                  <a:gd name="connsiteY177" fmla="*/ 323 h 5234152"/>
                  <a:gd name="connsiteX178" fmla="*/ 1883755 w 3742805"/>
                  <a:gd name="connsiteY178" fmla="*/ 428 h 5234152"/>
                  <a:gd name="connsiteX179" fmla="*/ 1889991 w 3742805"/>
                  <a:gd name="connsiteY179" fmla="*/ 1 h 5234152"/>
                  <a:gd name="connsiteX180" fmla="*/ 1893142 w 3742805"/>
                  <a:gd name="connsiteY180" fmla="*/ 217 h 5234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</a:cxnLst>
                <a:rect l="l" t="t" r="r" b="b"/>
                <a:pathLst>
                  <a:path w="3742805" h="5234152">
                    <a:moveTo>
                      <a:pt x="375988" y="1265279"/>
                    </a:moveTo>
                    <a:lnTo>
                      <a:pt x="320037" y="1406819"/>
                    </a:lnTo>
                    <a:cubicBezTo>
                      <a:pt x="211601" y="1720478"/>
                      <a:pt x="150833" y="2072177"/>
                      <a:pt x="150833" y="2443657"/>
                    </a:cubicBezTo>
                    <a:cubicBezTo>
                      <a:pt x="150833" y="3764477"/>
                      <a:pt x="919056" y="4835213"/>
                      <a:pt x="1866709" y="4835213"/>
                    </a:cubicBezTo>
                    <a:cubicBezTo>
                      <a:pt x="2814362" y="4835213"/>
                      <a:pt x="3582585" y="3764477"/>
                      <a:pt x="3582585" y="2443657"/>
                    </a:cubicBezTo>
                    <a:cubicBezTo>
                      <a:pt x="3582585" y="2165047"/>
                      <a:pt x="3548403" y="1897564"/>
                      <a:pt x="3485566" y="1648910"/>
                    </a:cubicBezTo>
                    <a:lnTo>
                      <a:pt x="3436205" y="1483366"/>
                    </a:lnTo>
                    <a:lnTo>
                      <a:pt x="3468430" y="1603524"/>
                    </a:lnTo>
                    <a:cubicBezTo>
                      <a:pt x="3517288" y="1817909"/>
                      <a:pt x="3543609" y="2045845"/>
                      <a:pt x="3543609" y="2282171"/>
                    </a:cubicBezTo>
                    <a:cubicBezTo>
                      <a:pt x="3543609" y="3542579"/>
                      <a:pt x="2794937" y="4564341"/>
                      <a:pt x="1871402" y="4564341"/>
                    </a:cubicBezTo>
                    <a:cubicBezTo>
                      <a:pt x="947868" y="4564341"/>
                      <a:pt x="199196" y="3542579"/>
                      <a:pt x="199196" y="2282171"/>
                    </a:cubicBezTo>
                    <a:cubicBezTo>
                      <a:pt x="199196" y="1967070"/>
                      <a:pt x="245988" y="1666883"/>
                      <a:pt x="330606" y="1393848"/>
                    </a:cubicBezTo>
                    <a:close/>
                    <a:moveTo>
                      <a:pt x="3148255" y="781462"/>
                    </a:moveTo>
                    <a:lnTo>
                      <a:pt x="3240183" y="929214"/>
                    </a:lnTo>
                    <a:cubicBezTo>
                      <a:pt x="3475943" y="1345568"/>
                      <a:pt x="3616681" y="1871662"/>
                      <a:pt x="3616681" y="2443657"/>
                    </a:cubicBezTo>
                    <a:cubicBezTo>
                      <a:pt x="3616681" y="3793250"/>
                      <a:pt x="2833192" y="4887311"/>
                      <a:pt x="1866709" y="4887311"/>
                    </a:cubicBezTo>
                    <a:cubicBezTo>
                      <a:pt x="900226" y="4887311"/>
                      <a:pt x="116737" y="3793250"/>
                      <a:pt x="116737" y="2443657"/>
                    </a:cubicBezTo>
                    <a:cubicBezTo>
                      <a:pt x="116737" y="1953375"/>
                      <a:pt x="220137" y="1496817"/>
                      <a:pt x="398146" y="1114184"/>
                    </a:cubicBezTo>
                    <a:lnTo>
                      <a:pt x="486367" y="942573"/>
                    </a:lnTo>
                    <a:lnTo>
                      <a:pt x="427829" y="1035777"/>
                    </a:lnTo>
                    <a:cubicBezTo>
                      <a:pt x="182677" y="1471214"/>
                      <a:pt x="36461" y="2020312"/>
                      <a:pt x="36461" y="2617077"/>
                    </a:cubicBezTo>
                    <a:cubicBezTo>
                      <a:pt x="36461" y="4031632"/>
                      <a:pt x="857992" y="5178356"/>
                      <a:pt x="1871402" y="5178356"/>
                    </a:cubicBezTo>
                    <a:cubicBezTo>
                      <a:pt x="2884813" y="5178356"/>
                      <a:pt x="3706344" y="4031632"/>
                      <a:pt x="3706344" y="2617077"/>
                    </a:cubicBezTo>
                    <a:cubicBezTo>
                      <a:pt x="3706344" y="1920851"/>
                      <a:pt x="3507329" y="1289506"/>
                      <a:pt x="3184374" y="827835"/>
                    </a:cubicBezTo>
                    <a:close/>
                    <a:moveTo>
                      <a:pt x="3001338" y="667513"/>
                    </a:moveTo>
                    <a:lnTo>
                      <a:pt x="3073337" y="775468"/>
                    </a:lnTo>
                    <a:cubicBezTo>
                      <a:pt x="3296408" y="1143820"/>
                      <a:pt x="3430410" y="1616057"/>
                      <a:pt x="3430410" y="2130944"/>
                    </a:cubicBezTo>
                    <a:cubicBezTo>
                      <a:pt x="3430410" y="3307830"/>
                      <a:pt x="2730317" y="4261885"/>
                      <a:pt x="1866709" y="4261885"/>
                    </a:cubicBezTo>
                    <a:cubicBezTo>
                      <a:pt x="1003101" y="4261885"/>
                      <a:pt x="303008" y="3307830"/>
                      <a:pt x="303008" y="2130944"/>
                    </a:cubicBezTo>
                    <a:cubicBezTo>
                      <a:pt x="303008" y="1689612"/>
                      <a:pt x="401458" y="1279615"/>
                      <a:pt x="570063" y="939515"/>
                    </a:cubicBezTo>
                    <a:lnTo>
                      <a:pt x="638915" y="814041"/>
                    </a:lnTo>
                    <a:lnTo>
                      <a:pt x="519493" y="1016737"/>
                    </a:lnTo>
                    <a:cubicBezTo>
                      <a:pt x="337525" y="1376443"/>
                      <a:pt x="230992" y="1812368"/>
                      <a:pt x="230992" y="2282171"/>
                    </a:cubicBezTo>
                    <a:cubicBezTo>
                      <a:pt x="230992" y="3515707"/>
                      <a:pt x="965429" y="4515685"/>
                      <a:pt x="1871402" y="4515685"/>
                    </a:cubicBezTo>
                    <a:cubicBezTo>
                      <a:pt x="2777376" y="4515685"/>
                      <a:pt x="3511813" y="3515707"/>
                      <a:pt x="3511813" y="2282171"/>
                    </a:cubicBezTo>
                    <a:cubicBezTo>
                      <a:pt x="3511813" y="1734068"/>
                      <a:pt x="3366810" y="1232076"/>
                      <a:pt x="3126185" y="843432"/>
                    </a:cubicBezTo>
                    <a:close/>
                    <a:moveTo>
                      <a:pt x="2837079" y="563819"/>
                    </a:moveTo>
                    <a:lnTo>
                      <a:pt x="2930509" y="698570"/>
                    </a:lnTo>
                    <a:cubicBezTo>
                      <a:pt x="3114916" y="1002320"/>
                      <a:pt x="3225296" y="1388494"/>
                      <a:pt x="3225296" y="1808868"/>
                    </a:cubicBezTo>
                    <a:cubicBezTo>
                      <a:pt x="3225296" y="2787194"/>
                      <a:pt x="2627459" y="3580284"/>
                      <a:pt x="1889991" y="3580284"/>
                    </a:cubicBezTo>
                    <a:cubicBezTo>
                      <a:pt x="1152522" y="3580284"/>
                      <a:pt x="554685" y="2787194"/>
                      <a:pt x="554685" y="1808868"/>
                    </a:cubicBezTo>
                    <a:cubicBezTo>
                      <a:pt x="554685" y="1485944"/>
                      <a:pt x="619821" y="1183202"/>
                      <a:pt x="733613" y="922502"/>
                    </a:cubicBezTo>
                    <a:lnTo>
                      <a:pt x="819065" y="752614"/>
                    </a:lnTo>
                    <a:lnTo>
                      <a:pt x="793696" y="790948"/>
                    </a:lnTo>
                    <a:cubicBezTo>
                      <a:pt x="606448" y="1106598"/>
                      <a:pt x="494769" y="1504641"/>
                      <a:pt x="494769" y="1937239"/>
                    </a:cubicBezTo>
                    <a:cubicBezTo>
                      <a:pt x="494769" y="2962656"/>
                      <a:pt x="1122255" y="3793920"/>
                      <a:pt x="1896299" y="3793920"/>
                    </a:cubicBezTo>
                    <a:cubicBezTo>
                      <a:pt x="2670343" y="3793920"/>
                      <a:pt x="3297829" y="2962656"/>
                      <a:pt x="3297829" y="1937239"/>
                    </a:cubicBezTo>
                    <a:cubicBezTo>
                      <a:pt x="3297829" y="1456574"/>
                      <a:pt x="3159954" y="1018571"/>
                      <a:pt x="2933737" y="688848"/>
                    </a:cubicBezTo>
                    <a:close/>
                    <a:moveTo>
                      <a:pt x="2709343" y="459106"/>
                    </a:moveTo>
                    <a:lnTo>
                      <a:pt x="2716560" y="467874"/>
                    </a:lnTo>
                    <a:cubicBezTo>
                      <a:pt x="2923398" y="747658"/>
                      <a:pt x="3050858" y="1130268"/>
                      <a:pt x="3050858" y="1552198"/>
                    </a:cubicBezTo>
                    <a:cubicBezTo>
                      <a:pt x="3050858" y="2409453"/>
                      <a:pt x="2524704" y="3104394"/>
                      <a:pt x="1875661" y="3104394"/>
                    </a:cubicBezTo>
                    <a:cubicBezTo>
                      <a:pt x="1226617" y="3104394"/>
                      <a:pt x="700463" y="2409453"/>
                      <a:pt x="700463" y="1552198"/>
                    </a:cubicBezTo>
                    <a:cubicBezTo>
                      <a:pt x="700463" y="1270911"/>
                      <a:pt x="757112" y="1007100"/>
                      <a:pt x="856164" y="779581"/>
                    </a:cubicBezTo>
                    <a:lnTo>
                      <a:pt x="948999" y="602638"/>
                    </a:lnTo>
                    <a:lnTo>
                      <a:pt x="858932" y="738536"/>
                    </a:lnTo>
                    <a:cubicBezTo>
                      <a:pt x="683834" y="1033270"/>
                      <a:pt x="579402" y="1404937"/>
                      <a:pt x="579402" y="1808868"/>
                    </a:cubicBezTo>
                    <a:cubicBezTo>
                      <a:pt x="579402" y="2766336"/>
                      <a:pt x="1166172" y="3542517"/>
                      <a:pt x="1889990" y="3542517"/>
                    </a:cubicBezTo>
                    <a:cubicBezTo>
                      <a:pt x="2613808" y="3542517"/>
                      <a:pt x="3200579" y="2766336"/>
                      <a:pt x="3200579" y="1808868"/>
                    </a:cubicBezTo>
                    <a:cubicBezTo>
                      <a:pt x="3200579" y="1285253"/>
                      <a:pt x="3025092" y="815856"/>
                      <a:pt x="2747673" y="497975"/>
                    </a:cubicBezTo>
                    <a:close/>
                    <a:moveTo>
                      <a:pt x="2660028" y="441387"/>
                    </a:moveTo>
                    <a:lnTo>
                      <a:pt x="2735244" y="554538"/>
                    </a:lnTo>
                    <a:cubicBezTo>
                      <a:pt x="2882065" y="800938"/>
                      <a:pt x="2969633" y="1111653"/>
                      <a:pt x="2969633" y="1449342"/>
                    </a:cubicBezTo>
                    <a:cubicBezTo>
                      <a:pt x="2969633" y="2249791"/>
                      <a:pt x="2477620" y="2898682"/>
                      <a:pt x="1870691" y="2898682"/>
                    </a:cubicBezTo>
                    <a:cubicBezTo>
                      <a:pt x="1263762" y="2898682"/>
                      <a:pt x="771749" y="2249791"/>
                      <a:pt x="771749" y="1449342"/>
                    </a:cubicBezTo>
                    <a:cubicBezTo>
                      <a:pt x="771749" y="1186695"/>
                      <a:pt x="824722" y="940366"/>
                      <a:pt x="917347" y="727923"/>
                    </a:cubicBezTo>
                    <a:lnTo>
                      <a:pt x="1010390" y="550844"/>
                    </a:lnTo>
                    <a:lnTo>
                      <a:pt x="968130" y="614323"/>
                    </a:lnTo>
                    <a:cubicBezTo>
                      <a:pt x="814010" y="872582"/>
                      <a:pt x="722089" y="1198254"/>
                      <a:pt x="722089" y="1552198"/>
                    </a:cubicBezTo>
                    <a:cubicBezTo>
                      <a:pt x="722089" y="2391176"/>
                      <a:pt x="1238561" y="3071301"/>
                      <a:pt x="1875661" y="3071301"/>
                    </a:cubicBezTo>
                    <a:cubicBezTo>
                      <a:pt x="2512761" y="3071301"/>
                      <a:pt x="3029232" y="2391176"/>
                      <a:pt x="3029232" y="1552198"/>
                    </a:cubicBezTo>
                    <a:cubicBezTo>
                      <a:pt x="3029232" y="1158927"/>
                      <a:pt x="2915750" y="800560"/>
                      <a:pt x="2729556" y="530787"/>
                    </a:cubicBezTo>
                    <a:close/>
                    <a:moveTo>
                      <a:pt x="2624365" y="397250"/>
                    </a:moveTo>
                    <a:lnTo>
                      <a:pt x="2648007" y="425930"/>
                    </a:lnTo>
                    <a:lnTo>
                      <a:pt x="2630588" y="403532"/>
                    </a:lnTo>
                    <a:close/>
                    <a:moveTo>
                      <a:pt x="2469285" y="313443"/>
                    </a:moveTo>
                    <a:lnTo>
                      <a:pt x="2516582" y="376067"/>
                    </a:lnTo>
                    <a:cubicBezTo>
                      <a:pt x="2653213" y="579913"/>
                      <a:pt x="2736486" y="850701"/>
                      <a:pt x="2736486" y="1147864"/>
                    </a:cubicBezTo>
                    <a:cubicBezTo>
                      <a:pt x="2736486" y="1781811"/>
                      <a:pt x="2357497" y="2295726"/>
                      <a:pt x="1889991" y="2295726"/>
                    </a:cubicBezTo>
                    <a:cubicBezTo>
                      <a:pt x="1422485" y="2295726"/>
                      <a:pt x="1043496" y="1781811"/>
                      <a:pt x="1043496" y="1147864"/>
                    </a:cubicBezTo>
                    <a:cubicBezTo>
                      <a:pt x="1043496" y="949755"/>
                      <a:pt x="1080506" y="763369"/>
                      <a:pt x="1145663" y="600724"/>
                    </a:cubicBezTo>
                    <a:lnTo>
                      <a:pt x="1193085" y="497688"/>
                    </a:lnTo>
                    <a:lnTo>
                      <a:pt x="1160617" y="555152"/>
                    </a:lnTo>
                    <a:cubicBezTo>
                      <a:pt x="1064401" y="747464"/>
                      <a:pt x="1008194" y="979502"/>
                      <a:pt x="1008194" y="1229324"/>
                    </a:cubicBezTo>
                    <a:cubicBezTo>
                      <a:pt x="1008194" y="1893786"/>
                      <a:pt x="1405812" y="2432438"/>
                      <a:pt x="1896299" y="2432438"/>
                    </a:cubicBezTo>
                    <a:cubicBezTo>
                      <a:pt x="2386787" y="2432438"/>
                      <a:pt x="2784405" y="1893786"/>
                      <a:pt x="2784405" y="1229324"/>
                    </a:cubicBezTo>
                    <a:cubicBezTo>
                      <a:pt x="2784405" y="886711"/>
                      <a:pt x="2678691" y="577547"/>
                      <a:pt x="2509040" y="358428"/>
                    </a:cubicBezTo>
                    <a:close/>
                    <a:moveTo>
                      <a:pt x="2328985" y="235519"/>
                    </a:moveTo>
                    <a:lnTo>
                      <a:pt x="2367735" y="277910"/>
                    </a:lnTo>
                    <a:cubicBezTo>
                      <a:pt x="2476117" y="428550"/>
                      <a:pt x="2542174" y="628659"/>
                      <a:pt x="2542174" y="848259"/>
                    </a:cubicBezTo>
                    <a:cubicBezTo>
                      <a:pt x="2542174" y="1316739"/>
                      <a:pt x="2241541" y="1696517"/>
                      <a:pt x="1870691" y="1696517"/>
                    </a:cubicBezTo>
                    <a:cubicBezTo>
                      <a:pt x="1499841" y="1696517"/>
                      <a:pt x="1199208" y="1316739"/>
                      <a:pt x="1199208" y="848259"/>
                    </a:cubicBezTo>
                    <a:cubicBezTo>
                      <a:pt x="1199208" y="672579"/>
                      <a:pt x="1241484" y="509373"/>
                      <a:pt x="1313887" y="373990"/>
                    </a:cubicBezTo>
                    <a:lnTo>
                      <a:pt x="1359617" y="303974"/>
                    </a:lnTo>
                    <a:lnTo>
                      <a:pt x="1353496" y="310655"/>
                    </a:lnTo>
                    <a:cubicBezTo>
                      <a:pt x="1239636" y="468545"/>
                      <a:pt x="1170240" y="678287"/>
                      <a:pt x="1170240" y="908457"/>
                    </a:cubicBezTo>
                    <a:cubicBezTo>
                      <a:pt x="1170240" y="1399487"/>
                      <a:pt x="1486067" y="1797545"/>
                      <a:pt x="1875660" y="1797545"/>
                    </a:cubicBezTo>
                    <a:cubicBezTo>
                      <a:pt x="2265253" y="1797545"/>
                      <a:pt x="2581080" y="1399487"/>
                      <a:pt x="2581080" y="908457"/>
                    </a:cubicBezTo>
                    <a:cubicBezTo>
                      <a:pt x="2581080" y="678287"/>
                      <a:pt x="2511685" y="468545"/>
                      <a:pt x="2397825" y="310655"/>
                    </a:cubicBezTo>
                    <a:close/>
                    <a:moveTo>
                      <a:pt x="1402512" y="199772"/>
                    </a:moveTo>
                    <a:lnTo>
                      <a:pt x="1402310" y="199868"/>
                    </a:lnTo>
                    <a:lnTo>
                      <a:pt x="1265286" y="284462"/>
                    </a:lnTo>
                    <a:lnTo>
                      <a:pt x="1214815" y="325022"/>
                    </a:lnTo>
                    <a:lnTo>
                      <a:pt x="1184525" y="354805"/>
                    </a:lnTo>
                    <a:cubicBezTo>
                      <a:pt x="944783" y="614967"/>
                      <a:pt x="791972" y="1008689"/>
                      <a:pt x="791972" y="1449342"/>
                    </a:cubicBezTo>
                    <a:cubicBezTo>
                      <a:pt x="791972" y="2232725"/>
                      <a:pt x="1274931" y="2867782"/>
                      <a:pt x="1870691" y="2867782"/>
                    </a:cubicBezTo>
                    <a:cubicBezTo>
                      <a:pt x="2466451" y="2867782"/>
                      <a:pt x="2949410" y="2232725"/>
                      <a:pt x="2949410" y="1449342"/>
                    </a:cubicBezTo>
                    <a:cubicBezTo>
                      <a:pt x="2949410" y="959728"/>
                      <a:pt x="2760755" y="528054"/>
                      <a:pt x="2473813" y="273149"/>
                    </a:cubicBezTo>
                    <a:lnTo>
                      <a:pt x="2427906" y="236477"/>
                    </a:lnTo>
                    <a:lnTo>
                      <a:pt x="2488708" y="299774"/>
                    </a:lnTo>
                    <a:cubicBezTo>
                      <a:pt x="2680324" y="525183"/>
                      <a:pt x="2801533" y="858030"/>
                      <a:pt x="2801533" y="1229324"/>
                    </a:cubicBezTo>
                    <a:cubicBezTo>
                      <a:pt x="2801533" y="1908261"/>
                      <a:pt x="2396246" y="2458648"/>
                      <a:pt x="1896300" y="2458648"/>
                    </a:cubicBezTo>
                    <a:cubicBezTo>
                      <a:pt x="1396353" y="2458648"/>
                      <a:pt x="991066" y="1908261"/>
                      <a:pt x="991066" y="1229324"/>
                    </a:cubicBezTo>
                    <a:cubicBezTo>
                      <a:pt x="991066" y="804989"/>
                      <a:pt x="1149382" y="430868"/>
                      <a:pt x="1390175" y="209949"/>
                    </a:cubicBezTo>
                    <a:close/>
                    <a:moveTo>
                      <a:pt x="1329824" y="178224"/>
                    </a:moveTo>
                    <a:lnTo>
                      <a:pt x="1295546" y="194796"/>
                    </a:lnTo>
                    <a:cubicBezTo>
                      <a:pt x="731222" y="502790"/>
                      <a:pt x="332741" y="1253601"/>
                      <a:pt x="332741" y="2130944"/>
                    </a:cubicBezTo>
                    <a:cubicBezTo>
                      <a:pt x="332741" y="3282739"/>
                      <a:pt x="1019522" y="4216454"/>
                      <a:pt x="1866709" y="4216454"/>
                    </a:cubicBezTo>
                    <a:cubicBezTo>
                      <a:pt x="2713896" y="4216454"/>
                      <a:pt x="3400677" y="3282739"/>
                      <a:pt x="3400677" y="2130944"/>
                    </a:cubicBezTo>
                    <a:cubicBezTo>
                      <a:pt x="3400677" y="1516804"/>
                      <a:pt x="3205422" y="964664"/>
                      <a:pt x="2894705" y="583011"/>
                    </a:cubicBezTo>
                    <a:lnTo>
                      <a:pt x="2894661" y="582964"/>
                    </a:lnTo>
                    <a:lnTo>
                      <a:pt x="3009019" y="748145"/>
                    </a:lnTo>
                    <a:cubicBezTo>
                      <a:pt x="3206223" y="1073452"/>
                      <a:pt x="3324261" y="1487032"/>
                      <a:pt x="3324261" y="1937239"/>
                    </a:cubicBezTo>
                    <a:cubicBezTo>
                      <a:pt x="3324261" y="2984995"/>
                      <a:pt x="2684941" y="3834368"/>
                      <a:pt x="1896299" y="3834368"/>
                    </a:cubicBezTo>
                    <a:cubicBezTo>
                      <a:pt x="1107658" y="3834368"/>
                      <a:pt x="468337" y="2984995"/>
                      <a:pt x="468337" y="1937239"/>
                    </a:cubicBezTo>
                    <a:cubicBezTo>
                      <a:pt x="468337" y="1245556"/>
                      <a:pt x="746958" y="640330"/>
                      <a:pt x="1163224" y="308851"/>
                    </a:cubicBezTo>
                    <a:lnTo>
                      <a:pt x="1205134" y="278389"/>
                    </a:lnTo>
                    <a:lnTo>
                      <a:pt x="1218597" y="265092"/>
                    </a:lnTo>
                    <a:cubicBezTo>
                      <a:pt x="1249857" y="237198"/>
                      <a:pt x="1282188" y="211238"/>
                      <a:pt x="1315492" y="187343"/>
                    </a:cubicBezTo>
                    <a:close/>
                    <a:moveTo>
                      <a:pt x="2270646" y="150156"/>
                    </a:moveTo>
                    <a:lnTo>
                      <a:pt x="2277145" y="155151"/>
                    </a:lnTo>
                    <a:cubicBezTo>
                      <a:pt x="2468155" y="318407"/>
                      <a:pt x="2593738" y="594878"/>
                      <a:pt x="2593738" y="908457"/>
                    </a:cubicBezTo>
                    <a:cubicBezTo>
                      <a:pt x="2593738" y="1410184"/>
                      <a:pt x="2272244" y="1816914"/>
                      <a:pt x="1875661" y="1816914"/>
                    </a:cubicBezTo>
                    <a:cubicBezTo>
                      <a:pt x="1479077" y="1816914"/>
                      <a:pt x="1157583" y="1410184"/>
                      <a:pt x="1157583" y="908457"/>
                    </a:cubicBezTo>
                    <a:cubicBezTo>
                      <a:pt x="1157583" y="720310"/>
                      <a:pt x="1202794" y="545521"/>
                      <a:pt x="1280220" y="400531"/>
                    </a:cubicBezTo>
                    <a:lnTo>
                      <a:pt x="1343102" y="304110"/>
                    </a:lnTo>
                    <a:lnTo>
                      <a:pt x="1327002" y="322000"/>
                    </a:lnTo>
                    <a:cubicBezTo>
                      <a:pt x="1162528" y="527262"/>
                      <a:pt x="1059511" y="821289"/>
                      <a:pt x="1059511" y="1147864"/>
                    </a:cubicBezTo>
                    <a:cubicBezTo>
                      <a:pt x="1059511" y="1768295"/>
                      <a:pt x="1431330" y="2271253"/>
                      <a:pt x="1889991" y="2271253"/>
                    </a:cubicBezTo>
                    <a:cubicBezTo>
                      <a:pt x="2348651" y="2271253"/>
                      <a:pt x="2720470" y="1768295"/>
                      <a:pt x="2720470" y="1147864"/>
                    </a:cubicBezTo>
                    <a:cubicBezTo>
                      <a:pt x="2720470" y="721317"/>
                      <a:pt x="2544728" y="350295"/>
                      <a:pt x="2285846" y="160062"/>
                    </a:cubicBezTo>
                    <a:close/>
                    <a:moveTo>
                      <a:pt x="1538511" y="100160"/>
                    </a:moveTo>
                    <a:lnTo>
                      <a:pt x="1528678" y="104892"/>
                    </a:lnTo>
                    <a:lnTo>
                      <a:pt x="1534109" y="103040"/>
                    </a:lnTo>
                    <a:close/>
                    <a:moveTo>
                      <a:pt x="1896299" y="80557"/>
                    </a:moveTo>
                    <a:cubicBezTo>
                      <a:pt x="1775355" y="80557"/>
                      <a:pt x="1657989" y="100852"/>
                      <a:pt x="1546035" y="139010"/>
                    </a:cubicBezTo>
                    <a:lnTo>
                      <a:pt x="1512028" y="152106"/>
                    </a:lnTo>
                    <a:lnTo>
                      <a:pt x="1501876" y="159868"/>
                    </a:lnTo>
                    <a:cubicBezTo>
                      <a:pt x="1326408" y="309055"/>
                      <a:pt x="1211043" y="561702"/>
                      <a:pt x="1211043" y="848259"/>
                    </a:cubicBezTo>
                    <a:cubicBezTo>
                      <a:pt x="1211043" y="1306750"/>
                      <a:pt x="1506377" y="1678431"/>
                      <a:pt x="1870690" y="1678431"/>
                    </a:cubicBezTo>
                    <a:cubicBezTo>
                      <a:pt x="2235004" y="1678431"/>
                      <a:pt x="2530338" y="1306750"/>
                      <a:pt x="2530338" y="848259"/>
                    </a:cubicBezTo>
                    <a:cubicBezTo>
                      <a:pt x="2530338" y="561702"/>
                      <a:pt x="2414973" y="309055"/>
                      <a:pt x="2239506" y="159868"/>
                    </a:cubicBezTo>
                    <a:lnTo>
                      <a:pt x="2191654" y="123281"/>
                    </a:lnTo>
                    <a:lnTo>
                      <a:pt x="2057233" y="92665"/>
                    </a:lnTo>
                    <a:cubicBezTo>
                      <a:pt x="2004425" y="84667"/>
                      <a:pt x="1950724" y="80557"/>
                      <a:pt x="1896299" y="80557"/>
                    </a:cubicBezTo>
                    <a:close/>
                    <a:moveTo>
                      <a:pt x="1896300" y="0"/>
                    </a:moveTo>
                    <a:lnTo>
                      <a:pt x="1921576" y="1733"/>
                    </a:lnTo>
                    <a:lnTo>
                      <a:pt x="1957454" y="2971"/>
                    </a:lnTo>
                    <a:lnTo>
                      <a:pt x="1958525" y="3083"/>
                    </a:lnTo>
                    <a:lnTo>
                      <a:pt x="1967705" y="3407"/>
                    </a:lnTo>
                    <a:cubicBezTo>
                      <a:pt x="2956497" y="73501"/>
                      <a:pt x="3742805" y="1216875"/>
                      <a:pt x="3742805" y="2617077"/>
                    </a:cubicBezTo>
                    <a:cubicBezTo>
                      <a:pt x="3742805" y="4062447"/>
                      <a:pt x="2904950" y="5234152"/>
                      <a:pt x="1871402" y="5234152"/>
                    </a:cubicBezTo>
                    <a:cubicBezTo>
                      <a:pt x="837855" y="5234152"/>
                      <a:pt x="0" y="4062447"/>
                      <a:pt x="0" y="2617077"/>
                    </a:cubicBezTo>
                    <a:cubicBezTo>
                      <a:pt x="0" y="1304387"/>
                      <a:pt x="691091" y="217426"/>
                      <a:pt x="1592217" y="28928"/>
                    </a:cubicBezTo>
                    <a:lnTo>
                      <a:pt x="1605332" y="27098"/>
                    </a:lnTo>
                    <a:lnTo>
                      <a:pt x="1605639" y="27012"/>
                    </a:lnTo>
                    <a:cubicBezTo>
                      <a:pt x="1661816" y="15278"/>
                      <a:pt x="1718866" y="7273"/>
                      <a:pt x="1776656" y="3182"/>
                    </a:cubicBezTo>
                    <a:lnTo>
                      <a:pt x="1785240" y="2879"/>
                    </a:lnTo>
                    <a:lnTo>
                      <a:pt x="1786241" y="2775"/>
                    </a:lnTo>
                    <a:cubicBezTo>
                      <a:pt x="1812893" y="935"/>
                      <a:pt x="1839721" y="3"/>
                      <a:pt x="1866709" y="3"/>
                    </a:cubicBezTo>
                    <a:lnTo>
                      <a:pt x="1869051" y="84"/>
                    </a:lnTo>
                    <a:lnTo>
                      <a:pt x="1869832" y="57"/>
                    </a:lnTo>
                    <a:lnTo>
                      <a:pt x="1870691" y="2"/>
                    </a:lnTo>
                    <a:lnTo>
                      <a:pt x="1870947" y="18"/>
                    </a:lnTo>
                    <a:lnTo>
                      <a:pt x="1871402" y="2"/>
                    </a:lnTo>
                    <a:lnTo>
                      <a:pt x="1874156" y="97"/>
                    </a:lnTo>
                    <a:lnTo>
                      <a:pt x="1875661" y="1"/>
                    </a:lnTo>
                    <a:lnTo>
                      <a:pt x="1880701" y="323"/>
                    </a:lnTo>
                    <a:lnTo>
                      <a:pt x="1883755" y="428"/>
                    </a:lnTo>
                    <a:lnTo>
                      <a:pt x="1889991" y="1"/>
                    </a:lnTo>
                    <a:lnTo>
                      <a:pt x="1893142" y="217"/>
                    </a:lnTo>
                    <a:close/>
                  </a:path>
                </a:pathLst>
              </a:custGeom>
              <a:grpFill/>
              <a:ln w="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 sz="1350">
                  <a:solidFill>
                    <a:schemeClr val="tx1"/>
                  </a:solidFill>
                </a:endParaRPr>
              </a:p>
            </p:txBody>
          </p:sp>
          <p:sp>
            <p:nvSpPr>
              <p:cNvPr id="72" name="Forma libre 19"/>
              <p:cNvSpPr/>
              <p:nvPr/>
            </p:nvSpPr>
            <p:spPr>
              <a:xfrm>
                <a:off x="-756592" y="2574074"/>
                <a:ext cx="2699792" cy="1620589"/>
              </a:xfrm>
              <a:custGeom>
                <a:avLst/>
                <a:gdLst>
                  <a:gd name="connsiteX0" fmla="*/ 375988 w 3742805"/>
                  <a:gd name="connsiteY0" fmla="*/ 1265279 h 5234152"/>
                  <a:gd name="connsiteX1" fmla="*/ 320037 w 3742805"/>
                  <a:gd name="connsiteY1" fmla="*/ 1406819 h 5234152"/>
                  <a:gd name="connsiteX2" fmla="*/ 150833 w 3742805"/>
                  <a:gd name="connsiteY2" fmla="*/ 2443657 h 5234152"/>
                  <a:gd name="connsiteX3" fmla="*/ 1866709 w 3742805"/>
                  <a:gd name="connsiteY3" fmla="*/ 4835213 h 5234152"/>
                  <a:gd name="connsiteX4" fmla="*/ 3582585 w 3742805"/>
                  <a:gd name="connsiteY4" fmla="*/ 2443657 h 5234152"/>
                  <a:gd name="connsiteX5" fmla="*/ 3485566 w 3742805"/>
                  <a:gd name="connsiteY5" fmla="*/ 1648910 h 5234152"/>
                  <a:gd name="connsiteX6" fmla="*/ 3436205 w 3742805"/>
                  <a:gd name="connsiteY6" fmla="*/ 1483366 h 5234152"/>
                  <a:gd name="connsiteX7" fmla="*/ 3468430 w 3742805"/>
                  <a:gd name="connsiteY7" fmla="*/ 1603524 h 5234152"/>
                  <a:gd name="connsiteX8" fmla="*/ 3543609 w 3742805"/>
                  <a:gd name="connsiteY8" fmla="*/ 2282171 h 5234152"/>
                  <a:gd name="connsiteX9" fmla="*/ 1871402 w 3742805"/>
                  <a:gd name="connsiteY9" fmla="*/ 4564341 h 5234152"/>
                  <a:gd name="connsiteX10" fmla="*/ 199196 w 3742805"/>
                  <a:gd name="connsiteY10" fmla="*/ 2282171 h 5234152"/>
                  <a:gd name="connsiteX11" fmla="*/ 330606 w 3742805"/>
                  <a:gd name="connsiteY11" fmla="*/ 1393848 h 5234152"/>
                  <a:gd name="connsiteX12" fmla="*/ 3148255 w 3742805"/>
                  <a:gd name="connsiteY12" fmla="*/ 781462 h 5234152"/>
                  <a:gd name="connsiteX13" fmla="*/ 3240183 w 3742805"/>
                  <a:gd name="connsiteY13" fmla="*/ 929214 h 5234152"/>
                  <a:gd name="connsiteX14" fmla="*/ 3616681 w 3742805"/>
                  <a:gd name="connsiteY14" fmla="*/ 2443657 h 5234152"/>
                  <a:gd name="connsiteX15" fmla="*/ 1866709 w 3742805"/>
                  <a:gd name="connsiteY15" fmla="*/ 4887311 h 5234152"/>
                  <a:gd name="connsiteX16" fmla="*/ 116737 w 3742805"/>
                  <a:gd name="connsiteY16" fmla="*/ 2443657 h 5234152"/>
                  <a:gd name="connsiteX17" fmla="*/ 398146 w 3742805"/>
                  <a:gd name="connsiteY17" fmla="*/ 1114184 h 5234152"/>
                  <a:gd name="connsiteX18" fmla="*/ 486367 w 3742805"/>
                  <a:gd name="connsiteY18" fmla="*/ 942573 h 5234152"/>
                  <a:gd name="connsiteX19" fmla="*/ 427829 w 3742805"/>
                  <a:gd name="connsiteY19" fmla="*/ 1035777 h 5234152"/>
                  <a:gd name="connsiteX20" fmla="*/ 36461 w 3742805"/>
                  <a:gd name="connsiteY20" fmla="*/ 2617077 h 5234152"/>
                  <a:gd name="connsiteX21" fmla="*/ 1871402 w 3742805"/>
                  <a:gd name="connsiteY21" fmla="*/ 5178356 h 5234152"/>
                  <a:gd name="connsiteX22" fmla="*/ 3706344 w 3742805"/>
                  <a:gd name="connsiteY22" fmla="*/ 2617077 h 5234152"/>
                  <a:gd name="connsiteX23" fmla="*/ 3184374 w 3742805"/>
                  <a:gd name="connsiteY23" fmla="*/ 827835 h 5234152"/>
                  <a:gd name="connsiteX24" fmla="*/ 3001338 w 3742805"/>
                  <a:gd name="connsiteY24" fmla="*/ 667513 h 5234152"/>
                  <a:gd name="connsiteX25" fmla="*/ 3073337 w 3742805"/>
                  <a:gd name="connsiteY25" fmla="*/ 775468 h 5234152"/>
                  <a:gd name="connsiteX26" fmla="*/ 3430410 w 3742805"/>
                  <a:gd name="connsiteY26" fmla="*/ 2130944 h 5234152"/>
                  <a:gd name="connsiteX27" fmla="*/ 1866709 w 3742805"/>
                  <a:gd name="connsiteY27" fmla="*/ 4261885 h 5234152"/>
                  <a:gd name="connsiteX28" fmla="*/ 303008 w 3742805"/>
                  <a:gd name="connsiteY28" fmla="*/ 2130944 h 5234152"/>
                  <a:gd name="connsiteX29" fmla="*/ 570063 w 3742805"/>
                  <a:gd name="connsiteY29" fmla="*/ 939515 h 5234152"/>
                  <a:gd name="connsiteX30" fmla="*/ 638915 w 3742805"/>
                  <a:gd name="connsiteY30" fmla="*/ 814041 h 5234152"/>
                  <a:gd name="connsiteX31" fmla="*/ 519493 w 3742805"/>
                  <a:gd name="connsiteY31" fmla="*/ 1016737 h 5234152"/>
                  <a:gd name="connsiteX32" fmla="*/ 230992 w 3742805"/>
                  <a:gd name="connsiteY32" fmla="*/ 2282171 h 5234152"/>
                  <a:gd name="connsiteX33" fmla="*/ 1871402 w 3742805"/>
                  <a:gd name="connsiteY33" fmla="*/ 4515685 h 5234152"/>
                  <a:gd name="connsiteX34" fmla="*/ 3511813 w 3742805"/>
                  <a:gd name="connsiteY34" fmla="*/ 2282171 h 5234152"/>
                  <a:gd name="connsiteX35" fmla="*/ 3126185 w 3742805"/>
                  <a:gd name="connsiteY35" fmla="*/ 843432 h 5234152"/>
                  <a:gd name="connsiteX36" fmla="*/ 2837079 w 3742805"/>
                  <a:gd name="connsiteY36" fmla="*/ 563819 h 5234152"/>
                  <a:gd name="connsiteX37" fmla="*/ 2930509 w 3742805"/>
                  <a:gd name="connsiteY37" fmla="*/ 698570 h 5234152"/>
                  <a:gd name="connsiteX38" fmla="*/ 3225296 w 3742805"/>
                  <a:gd name="connsiteY38" fmla="*/ 1808868 h 5234152"/>
                  <a:gd name="connsiteX39" fmla="*/ 1889991 w 3742805"/>
                  <a:gd name="connsiteY39" fmla="*/ 3580284 h 5234152"/>
                  <a:gd name="connsiteX40" fmla="*/ 554685 w 3742805"/>
                  <a:gd name="connsiteY40" fmla="*/ 1808868 h 5234152"/>
                  <a:gd name="connsiteX41" fmla="*/ 733613 w 3742805"/>
                  <a:gd name="connsiteY41" fmla="*/ 922502 h 5234152"/>
                  <a:gd name="connsiteX42" fmla="*/ 819065 w 3742805"/>
                  <a:gd name="connsiteY42" fmla="*/ 752614 h 5234152"/>
                  <a:gd name="connsiteX43" fmla="*/ 793696 w 3742805"/>
                  <a:gd name="connsiteY43" fmla="*/ 790948 h 5234152"/>
                  <a:gd name="connsiteX44" fmla="*/ 494769 w 3742805"/>
                  <a:gd name="connsiteY44" fmla="*/ 1937239 h 5234152"/>
                  <a:gd name="connsiteX45" fmla="*/ 1896299 w 3742805"/>
                  <a:gd name="connsiteY45" fmla="*/ 3793920 h 5234152"/>
                  <a:gd name="connsiteX46" fmla="*/ 3297829 w 3742805"/>
                  <a:gd name="connsiteY46" fmla="*/ 1937239 h 5234152"/>
                  <a:gd name="connsiteX47" fmla="*/ 2933737 w 3742805"/>
                  <a:gd name="connsiteY47" fmla="*/ 688848 h 5234152"/>
                  <a:gd name="connsiteX48" fmla="*/ 2709343 w 3742805"/>
                  <a:gd name="connsiteY48" fmla="*/ 459106 h 5234152"/>
                  <a:gd name="connsiteX49" fmla="*/ 2716560 w 3742805"/>
                  <a:gd name="connsiteY49" fmla="*/ 467874 h 5234152"/>
                  <a:gd name="connsiteX50" fmla="*/ 3050858 w 3742805"/>
                  <a:gd name="connsiteY50" fmla="*/ 1552198 h 5234152"/>
                  <a:gd name="connsiteX51" fmla="*/ 1875661 w 3742805"/>
                  <a:gd name="connsiteY51" fmla="*/ 3104394 h 5234152"/>
                  <a:gd name="connsiteX52" fmla="*/ 700463 w 3742805"/>
                  <a:gd name="connsiteY52" fmla="*/ 1552198 h 5234152"/>
                  <a:gd name="connsiteX53" fmla="*/ 856164 w 3742805"/>
                  <a:gd name="connsiteY53" fmla="*/ 779581 h 5234152"/>
                  <a:gd name="connsiteX54" fmla="*/ 948999 w 3742805"/>
                  <a:gd name="connsiteY54" fmla="*/ 602638 h 5234152"/>
                  <a:gd name="connsiteX55" fmla="*/ 858932 w 3742805"/>
                  <a:gd name="connsiteY55" fmla="*/ 738536 h 5234152"/>
                  <a:gd name="connsiteX56" fmla="*/ 579402 w 3742805"/>
                  <a:gd name="connsiteY56" fmla="*/ 1808868 h 5234152"/>
                  <a:gd name="connsiteX57" fmla="*/ 1889990 w 3742805"/>
                  <a:gd name="connsiteY57" fmla="*/ 3542517 h 5234152"/>
                  <a:gd name="connsiteX58" fmla="*/ 3200579 w 3742805"/>
                  <a:gd name="connsiteY58" fmla="*/ 1808868 h 5234152"/>
                  <a:gd name="connsiteX59" fmla="*/ 2747673 w 3742805"/>
                  <a:gd name="connsiteY59" fmla="*/ 497975 h 5234152"/>
                  <a:gd name="connsiteX60" fmla="*/ 2660028 w 3742805"/>
                  <a:gd name="connsiteY60" fmla="*/ 441387 h 5234152"/>
                  <a:gd name="connsiteX61" fmla="*/ 2735244 w 3742805"/>
                  <a:gd name="connsiteY61" fmla="*/ 554538 h 5234152"/>
                  <a:gd name="connsiteX62" fmla="*/ 2969633 w 3742805"/>
                  <a:gd name="connsiteY62" fmla="*/ 1449342 h 5234152"/>
                  <a:gd name="connsiteX63" fmla="*/ 1870691 w 3742805"/>
                  <a:gd name="connsiteY63" fmla="*/ 2898682 h 5234152"/>
                  <a:gd name="connsiteX64" fmla="*/ 771749 w 3742805"/>
                  <a:gd name="connsiteY64" fmla="*/ 1449342 h 5234152"/>
                  <a:gd name="connsiteX65" fmla="*/ 917347 w 3742805"/>
                  <a:gd name="connsiteY65" fmla="*/ 727923 h 5234152"/>
                  <a:gd name="connsiteX66" fmla="*/ 1010390 w 3742805"/>
                  <a:gd name="connsiteY66" fmla="*/ 550844 h 5234152"/>
                  <a:gd name="connsiteX67" fmla="*/ 968130 w 3742805"/>
                  <a:gd name="connsiteY67" fmla="*/ 614323 h 5234152"/>
                  <a:gd name="connsiteX68" fmla="*/ 722089 w 3742805"/>
                  <a:gd name="connsiteY68" fmla="*/ 1552198 h 5234152"/>
                  <a:gd name="connsiteX69" fmla="*/ 1875661 w 3742805"/>
                  <a:gd name="connsiteY69" fmla="*/ 3071301 h 5234152"/>
                  <a:gd name="connsiteX70" fmla="*/ 3029232 w 3742805"/>
                  <a:gd name="connsiteY70" fmla="*/ 1552198 h 5234152"/>
                  <a:gd name="connsiteX71" fmla="*/ 2729556 w 3742805"/>
                  <a:gd name="connsiteY71" fmla="*/ 530787 h 5234152"/>
                  <a:gd name="connsiteX72" fmla="*/ 2624365 w 3742805"/>
                  <a:gd name="connsiteY72" fmla="*/ 397250 h 5234152"/>
                  <a:gd name="connsiteX73" fmla="*/ 2648007 w 3742805"/>
                  <a:gd name="connsiteY73" fmla="*/ 425930 h 5234152"/>
                  <a:gd name="connsiteX74" fmla="*/ 2630588 w 3742805"/>
                  <a:gd name="connsiteY74" fmla="*/ 403532 h 5234152"/>
                  <a:gd name="connsiteX75" fmla="*/ 2469285 w 3742805"/>
                  <a:gd name="connsiteY75" fmla="*/ 313443 h 5234152"/>
                  <a:gd name="connsiteX76" fmla="*/ 2516582 w 3742805"/>
                  <a:gd name="connsiteY76" fmla="*/ 376067 h 5234152"/>
                  <a:gd name="connsiteX77" fmla="*/ 2736486 w 3742805"/>
                  <a:gd name="connsiteY77" fmla="*/ 1147864 h 5234152"/>
                  <a:gd name="connsiteX78" fmla="*/ 1889991 w 3742805"/>
                  <a:gd name="connsiteY78" fmla="*/ 2295726 h 5234152"/>
                  <a:gd name="connsiteX79" fmla="*/ 1043496 w 3742805"/>
                  <a:gd name="connsiteY79" fmla="*/ 1147864 h 5234152"/>
                  <a:gd name="connsiteX80" fmla="*/ 1145663 w 3742805"/>
                  <a:gd name="connsiteY80" fmla="*/ 600724 h 5234152"/>
                  <a:gd name="connsiteX81" fmla="*/ 1193085 w 3742805"/>
                  <a:gd name="connsiteY81" fmla="*/ 497688 h 5234152"/>
                  <a:gd name="connsiteX82" fmla="*/ 1160617 w 3742805"/>
                  <a:gd name="connsiteY82" fmla="*/ 555152 h 5234152"/>
                  <a:gd name="connsiteX83" fmla="*/ 1008194 w 3742805"/>
                  <a:gd name="connsiteY83" fmla="*/ 1229324 h 5234152"/>
                  <a:gd name="connsiteX84" fmla="*/ 1896299 w 3742805"/>
                  <a:gd name="connsiteY84" fmla="*/ 2432438 h 5234152"/>
                  <a:gd name="connsiteX85" fmla="*/ 2784405 w 3742805"/>
                  <a:gd name="connsiteY85" fmla="*/ 1229324 h 5234152"/>
                  <a:gd name="connsiteX86" fmla="*/ 2509040 w 3742805"/>
                  <a:gd name="connsiteY86" fmla="*/ 358428 h 5234152"/>
                  <a:gd name="connsiteX87" fmla="*/ 2328985 w 3742805"/>
                  <a:gd name="connsiteY87" fmla="*/ 235519 h 5234152"/>
                  <a:gd name="connsiteX88" fmla="*/ 2367735 w 3742805"/>
                  <a:gd name="connsiteY88" fmla="*/ 277910 h 5234152"/>
                  <a:gd name="connsiteX89" fmla="*/ 2542174 w 3742805"/>
                  <a:gd name="connsiteY89" fmla="*/ 848259 h 5234152"/>
                  <a:gd name="connsiteX90" fmla="*/ 1870691 w 3742805"/>
                  <a:gd name="connsiteY90" fmla="*/ 1696517 h 5234152"/>
                  <a:gd name="connsiteX91" fmla="*/ 1199208 w 3742805"/>
                  <a:gd name="connsiteY91" fmla="*/ 848259 h 5234152"/>
                  <a:gd name="connsiteX92" fmla="*/ 1313887 w 3742805"/>
                  <a:gd name="connsiteY92" fmla="*/ 373990 h 5234152"/>
                  <a:gd name="connsiteX93" fmla="*/ 1359617 w 3742805"/>
                  <a:gd name="connsiteY93" fmla="*/ 303974 h 5234152"/>
                  <a:gd name="connsiteX94" fmla="*/ 1353496 w 3742805"/>
                  <a:gd name="connsiteY94" fmla="*/ 310655 h 5234152"/>
                  <a:gd name="connsiteX95" fmla="*/ 1170240 w 3742805"/>
                  <a:gd name="connsiteY95" fmla="*/ 908457 h 5234152"/>
                  <a:gd name="connsiteX96" fmla="*/ 1875660 w 3742805"/>
                  <a:gd name="connsiteY96" fmla="*/ 1797545 h 5234152"/>
                  <a:gd name="connsiteX97" fmla="*/ 2581080 w 3742805"/>
                  <a:gd name="connsiteY97" fmla="*/ 908457 h 5234152"/>
                  <a:gd name="connsiteX98" fmla="*/ 2397825 w 3742805"/>
                  <a:gd name="connsiteY98" fmla="*/ 310655 h 5234152"/>
                  <a:gd name="connsiteX99" fmla="*/ 1402512 w 3742805"/>
                  <a:gd name="connsiteY99" fmla="*/ 199772 h 5234152"/>
                  <a:gd name="connsiteX100" fmla="*/ 1402310 w 3742805"/>
                  <a:gd name="connsiteY100" fmla="*/ 199868 h 5234152"/>
                  <a:gd name="connsiteX101" fmla="*/ 1265286 w 3742805"/>
                  <a:gd name="connsiteY101" fmla="*/ 284462 h 5234152"/>
                  <a:gd name="connsiteX102" fmla="*/ 1214815 w 3742805"/>
                  <a:gd name="connsiteY102" fmla="*/ 325022 h 5234152"/>
                  <a:gd name="connsiteX103" fmla="*/ 1184525 w 3742805"/>
                  <a:gd name="connsiteY103" fmla="*/ 354805 h 5234152"/>
                  <a:gd name="connsiteX104" fmla="*/ 791972 w 3742805"/>
                  <a:gd name="connsiteY104" fmla="*/ 1449342 h 5234152"/>
                  <a:gd name="connsiteX105" fmla="*/ 1870691 w 3742805"/>
                  <a:gd name="connsiteY105" fmla="*/ 2867782 h 5234152"/>
                  <a:gd name="connsiteX106" fmla="*/ 2949410 w 3742805"/>
                  <a:gd name="connsiteY106" fmla="*/ 1449342 h 5234152"/>
                  <a:gd name="connsiteX107" fmla="*/ 2473813 w 3742805"/>
                  <a:gd name="connsiteY107" fmla="*/ 273149 h 5234152"/>
                  <a:gd name="connsiteX108" fmla="*/ 2427906 w 3742805"/>
                  <a:gd name="connsiteY108" fmla="*/ 236477 h 5234152"/>
                  <a:gd name="connsiteX109" fmla="*/ 2488708 w 3742805"/>
                  <a:gd name="connsiteY109" fmla="*/ 299774 h 5234152"/>
                  <a:gd name="connsiteX110" fmla="*/ 2801533 w 3742805"/>
                  <a:gd name="connsiteY110" fmla="*/ 1229324 h 5234152"/>
                  <a:gd name="connsiteX111" fmla="*/ 1896300 w 3742805"/>
                  <a:gd name="connsiteY111" fmla="*/ 2458648 h 5234152"/>
                  <a:gd name="connsiteX112" fmla="*/ 991066 w 3742805"/>
                  <a:gd name="connsiteY112" fmla="*/ 1229324 h 5234152"/>
                  <a:gd name="connsiteX113" fmla="*/ 1390175 w 3742805"/>
                  <a:gd name="connsiteY113" fmla="*/ 209949 h 5234152"/>
                  <a:gd name="connsiteX114" fmla="*/ 1329824 w 3742805"/>
                  <a:gd name="connsiteY114" fmla="*/ 178224 h 5234152"/>
                  <a:gd name="connsiteX115" fmla="*/ 1295546 w 3742805"/>
                  <a:gd name="connsiteY115" fmla="*/ 194796 h 5234152"/>
                  <a:gd name="connsiteX116" fmla="*/ 332741 w 3742805"/>
                  <a:gd name="connsiteY116" fmla="*/ 2130944 h 5234152"/>
                  <a:gd name="connsiteX117" fmla="*/ 1866709 w 3742805"/>
                  <a:gd name="connsiteY117" fmla="*/ 4216454 h 5234152"/>
                  <a:gd name="connsiteX118" fmla="*/ 3400677 w 3742805"/>
                  <a:gd name="connsiteY118" fmla="*/ 2130944 h 5234152"/>
                  <a:gd name="connsiteX119" fmla="*/ 2894705 w 3742805"/>
                  <a:gd name="connsiteY119" fmla="*/ 583011 h 5234152"/>
                  <a:gd name="connsiteX120" fmla="*/ 2894661 w 3742805"/>
                  <a:gd name="connsiteY120" fmla="*/ 582964 h 5234152"/>
                  <a:gd name="connsiteX121" fmla="*/ 3009019 w 3742805"/>
                  <a:gd name="connsiteY121" fmla="*/ 748145 h 5234152"/>
                  <a:gd name="connsiteX122" fmla="*/ 3324261 w 3742805"/>
                  <a:gd name="connsiteY122" fmla="*/ 1937239 h 5234152"/>
                  <a:gd name="connsiteX123" fmla="*/ 1896299 w 3742805"/>
                  <a:gd name="connsiteY123" fmla="*/ 3834368 h 5234152"/>
                  <a:gd name="connsiteX124" fmla="*/ 468337 w 3742805"/>
                  <a:gd name="connsiteY124" fmla="*/ 1937239 h 5234152"/>
                  <a:gd name="connsiteX125" fmla="*/ 1163224 w 3742805"/>
                  <a:gd name="connsiteY125" fmla="*/ 308851 h 5234152"/>
                  <a:gd name="connsiteX126" fmla="*/ 1205134 w 3742805"/>
                  <a:gd name="connsiteY126" fmla="*/ 278389 h 5234152"/>
                  <a:gd name="connsiteX127" fmla="*/ 1218597 w 3742805"/>
                  <a:gd name="connsiteY127" fmla="*/ 265092 h 5234152"/>
                  <a:gd name="connsiteX128" fmla="*/ 1315492 w 3742805"/>
                  <a:gd name="connsiteY128" fmla="*/ 187343 h 5234152"/>
                  <a:gd name="connsiteX129" fmla="*/ 2270646 w 3742805"/>
                  <a:gd name="connsiteY129" fmla="*/ 150156 h 5234152"/>
                  <a:gd name="connsiteX130" fmla="*/ 2277145 w 3742805"/>
                  <a:gd name="connsiteY130" fmla="*/ 155151 h 5234152"/>
                  <a:gd name="connsiteX131" fmla="*/ 2593738 w 3742805"/>
                  <a:gd name="connsiteY131" fmla="*/ 908457 h 5234152"/>
                  <a:gd name="connsiteX132" fmla="*/ 1875661 w 3742805"/>
                  <a:gd name="connsiteY132" fmla="*/ 1816914 h 5234152"/>
                  <a:gd name="connsiteX133" fmla="*/ 1157583 w 3742805"/>
                  <a:gd name="connsiteY133" fmla="*/ 908457 h 5234152"/>
                  <a:gd name="connsiteX134" fmla="*/ 1280220 w 3742805"/>
                  <a:gd name="connsiteY134" fmla="*/ 400531 h 5234152"/>
                  <a:gd name="connsiteX135" fmla="*/ 1343102 w 3742805"/>
                  <a:gd name="connsiteY135" fmla="*/ 304110 h 5234152"/>
                  <a:gd name="connsiteX136" fmla="*/ 1327002 w 3742805"/>
                  <a:gd name="connsiteY136" fmla="*/ 322000 h 5234152"/>
                  <a:gd name="connsiteX137" fmla="*/ 1059511 w 3742805"/>
                  <a:gd name="connsiteY137" fmla="*/ 1147864 h 5234152"/>
                  <a:gd name="connsiteX138" fmla="*/ 1889991 w 3742805"/>
                  <a:gd name="connsiteY138" fmla="*/ 2271253 h 5234152"/>
                  <a:gd name="connsiteX139" fmla="*/ 2720470 w 3742805"/>
                  <a:gd name="connsiteY139" fmla="*/ 1147864 h 5234152"/>
                  <a:gd name="connsiteX140" fmla="*/ 2285846 w 3742805"/>
                  <a:gd name="connsiteY140" fmla="*/ 160062 h 5234152"/>
                  <a:gd name="connsiteX141" fmla="*/ 1538511 w 3742805"/>
                  <a:gd name="connsiteY141" fmla="*/ 100160 h 5234152"/>
                  <a:gd name="connsiteX142" fmla="*/ 1528678 w 3742805"/>
                  <a:gd name="connsiteY142" fmla="*/ 104892 h 5234152"/>
                  <a:gd name="connsiteX143" fmla="*/ 1534109 w 3742805"/>
                  <a:gd name="connsiteY143" fmla="*/ 103040 h 5234152"/>
                  <a:gd name="connsiteX144" fmla="*/ 1896299 w 3742805"/>
                  <a:gd name="connsiteY144" fmla="*/ 80557 h 5234152"/>
                  <a:gd name="connsiteX145" fmla="*/ 1546035 w 3742805"/>
                  <a:gd name="connsiteY145" fmla="*/ 139010 h 5234152"/>
                  <a:gd name="connsiteX146" fmla="*/ 1512028 w 3742805"/>
                  <a:gd name="connsiteY146" fmla="*/ 152106 h 5234152"/>
                  <a:gd name="connsiteX147" fmla="*/ 1501876 w 3742805"/>
                  <a:gd name="connsiteY147" fmla="*/ 159868 h 5234152"/>
                  <a:gd name="connsiteX148" fmla="*/ 1211043 w 3742805"/>
                  <a:gd name="connsiteY148" fmla="*/ 848259 h 5234152"/>
                  <a:gd name="connsiteX149" fmla="*/ 1870690 w 3742805"/>
                  <a:gd name="connsiteY149" fmla="*/ 1678431 h 5234152"/>
                  <a:gd name="connsiteX150" fmla="*/ 2530338 w 3742805"/>
                  <a:gd name="connsiteY150" fmla="*/ 848259 h 5234152"/>
                  <a:gd name="connsiteX151" fmla="*/ 2239506 w 3742805"/>
                  <a:gd name="connsiteY151" fmla="*/ 159868 h 5234152"/>
                  <a:gd name="connsiteX152" fmla="*/ 2191654 w 3742805"/>
                  <a:gd name="connsiteY152" fmla="*/ 123281 h 5234152"/>
                  <a:gd name="connsiteX153" fmla="*/ 2057233 w 3742805"/>
                  <a:gd name="connsiteY153" fmla="*/ 92665 h 5234152"/>
                  <a:gd name="connsiteX154" fmla="*/ 1896299 w 3742805"/>
                  <a:gd name="connsiteY154" fmla="*/ 80557 h 5234152"/>
                  <a:gd name="connsiteX155" fmla="*/ 1896300 w 3742805"/>
                  <a:gd name="connsiteY155" fmla="*/ 0 h 5234152"/>
                  <a:gd name="connsiteX156" fmla="*/ 1921576 w 3742805"/>
                  <a:gd name="connsiteY156" fmla="*/ 1733 h 5234152"/>
                  <a:gd name="connsiteX157" fmla="*/ 1957454 w 3742805"/>
                  <a:gd name="connsiteY157" fmla="*/ 2971 h 5234152"/>
                  <a:gd name="connsiteX158" fmla="*/ 1958525 w 3742805"/>
                  <a:gd name="connsiteY158" fmla="*/ 3083 h 5234152"/>
                  <a:gd name="connsiteX159" fmla="*/ 1967705 w 3742805"/>
                  <a:gd name="connsiteY159" fmla="*/ 3407 h 5234152"/>
                  <a:gd name="connsiteX160" fmla="*/ 3742805 w 3742805"/>
                  <a:gd name="connsiteY160" fmla="*/ 2617077 h 5234152"/>
                  <a:gd name="connsiteX161" fmla="*/ 1871402 w 3742805"/>
                  <a:gd name="connsiteY161" fmla="*/ 5234152 h 5234152"/>
                  <a:gd name="connsiteX162" fmla="*/ 0 w 3742805"/>
                  <a:gd name="connsiteY162" fmla="*/ 2617077 h 5234152"/>
                  <a:gd name="connsiteX163" fmla="*/ 1592217 w 3742805"/>
                  <a:gd name="connsiteY163" fmla="*/ 28928 h 5234152"/>
                  <a:gd name="connsiteX164" fmla="*/ 1605332 w 3742805"/>
                  <a:gd name="connsiteY164" fmla="*/ 27098 h 5234152"/>
                  <a:gd name="connsiteX165" fmla="*/ 1605639 w 3742805"/>
                  <a:gd name="connsiteY165" fmla="*/ 27012 h 5234152"/>
                  <a:gd name="connsiteX166" fmla="*/ 1776656 w 3742805"/>
                  <a:gd name="connsiteY166" fmla="*/ 3182 h 5234152"/>
                  <a:gd name="connsiteX167" fmla="*/ 1785240 w 3742805"/>
                  <a:gd name="connsiteY167" fmla="*/ 2879 h 5234152"/>
                  <a:gd name="connsiteX168" fmla="*/ 1786241 w 3742805"/>
                  <a:gd name="connsiteY168" fmla="*/ 2775 h 5234152"/>
                  <a:gd name="connsiteX169" fmla="*/ 1866709 w 3742805"/>
                  <a:gd name="connsiteY169" fmla="*/ 3 h 5234152"/>
                  <a:gd name="connsiteX170" fmla="*/ 1869051 w 3742805"/>
                  <a:gd name="connsiteY170" fmla="*/ 84 h 5234152"/>
                  <a:gd name="connsiteX171" fmla="*/ 1869832 w 3742805"/>
                  <a:gd name="connsiteY171" fmla="*/ 57 h 5234152"/>
                  <a:gd name="connsiteX172" fmla="*/ 1870691 w 3742805"/>
                  <a:gd name="connsiteY172" fmla="*/ 2 h 5234152"/>
                  <a:gd name="connsiteX173" fmla="*/ 1870947 w 3742805"/>
                  <a:gd name="connsiteY173" fmla="*/ 18 h 5234152"/>
                  <a:gd name="connsiteX174" fmla="*/ 1871402 w 3742805"/>
                  <a:gd name="connsiteY174" fmla="*/ 2 h 5234152"/>
                  <a:gd name="connsiteX175" fmla="*/ 1874156 w 3742805"/>
                  <a:gd name="connsiteY175" fmla="*/ 97 h 5234152"/>
                  <a:gd name="connsiteX176" fmla="*/ 1875661 w 3742805"/>
                  <a:gd name="connsiteY176" fmla="*/ 1 h 5234152"/>
                  <a:gd name="connsiteX177" fmla="*/ 1880701 w 3742805"/>
                  <a:gd name="connsiteY177" fmla="*/ 323 h 5234152"/>
                  <a:gd name="connsiteX178" fmla="*/ 1883755 w 3742805"/>
                  <a:gd name="connsiteY178" fmla="*/ 428 h 5234152"/>
                  <a:gd name="connsiteX179" fmla="*/ 1889991 w 3742805"/>
                  <a:gd name="connsiteY179" fmla="*/ 1 h 5234152"/>
                  <a:gd name="connsiteX180" fmla="*/ 1893142 w 3742805"/>
                  <a:gd name="connsiteY180" fmla="*/ 217 h 5234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</a:cxnLst>
                <a:rect l="l" t="t" r="r" b="b"/>
                <a:pathLst>
                  <a:path w="3742805" h="5234152">
                    <a:moveTo>
                      <a:pt x="375988" y="1265279"/>
                    </a:moveTo>
                    <a:lnTo>
                      <a:pt x="320037" y="1406819"/>
                    </a:lnTo>
                    <a:cubicBezTo>
                      <a:pt x="211601" y="1720478"/>
                      <a:pt x="150833" y="2072177"/>
                      <a:pt x="150833" y="2443657"/>
                    </a:cubicBezTo>
                    <a:cubicBezTo>
                      <a:pt x="150833" y="3764477"/>
                      <a:pt x="919056" y="4835213"/>
                      <a:pt x="1866709" y="4835213"/>
                    </a:cubicBezTo>
                    <a:cubicBezTo>
                      <a:pt x="2814362" y="4835213"/>
                      <a:pt x="3582585" y="3764477"/>
                      <a:pt x="3582585" y="2443657"/>
                    </a:cubicBezTo>
                    <a:cubicBezTo>
                      <a:pt x="3582585" y="2165047"/>
                      <a:pt x="3548403" y="1897564"/>
                      <a:pt x="3485566" y="1648910"/>
                    </a:cubicBezTo>
                    <a:lnTo>
                      <a:pt x="3436205" y="1483366"/>
                    </a:lnTo>
                    <a:lnTo>
                      <a:pt x="3468430" y="1603524"/>
                    </a:lnTo>
                    <a:cubicBezTo>
                      <a:pt x="3517288" y="1817909"/>
                      <a:pt x="3543609" y="2045845"/>
                      <a:pt x="3543609" y="2282171"/>
                    </a:cubicBezTo>
                    <a:cubicBezTo>
                      <a:pt x="3543609" y="3542579"/>
                      <a:pt x="2794937" y="4564341"/>
                      <a:pt x="1871402" y="4564341"/>
                    </a:cubicBezTo>
                    <a:cubicBezTo>
                      <a:pt x="947868" y="4564341"/>
                      <a:pt x="199196" y="3542579"/>
                      <a:pt x="199196" y="2282171"/>
                    </a:cubicBezTo>
                    <a:cubicBezTo>
                      <a:pt x="199196" y="1967070"/>
                      <a:pt x="245988" y="1666883"/>
                      <a:pt x="330606" y="1393848"/>
                    </a:cubicBezTo>
                    <a:close/>
                    <a:moveTo>
                      <a:pt x="3148255" y="781462"/>
                    </a:moveTo>
                    <a:lnTo>
                      <a:pt x="3240183" y="929214"/>
                    </a:lnTo>
                    <a:cubicBezTo>
                      <a:pt x="3475943" y="1345568"/>
                      <a:pt x="3616681" y="1871662"/>
                      <a:pt x="3616681" y="2443657"/>
                    </a:cubicBezTo>
                    <a:cubicBezTo>
                      <a:pt x="3616681" y="3793250"/>
                      <a:pt x="2833192" y="4887311"/>
                      <a:pt x="1866709" y="4887311"/>
                    </a:cubicBezTo>
                    <a:cubicBezTo>
                      <a:pt x="900226" y="4887311"/>
                      <a:pt x="116737" y="3793250"/>
                      <a:pt x="116737" y="2443657"/>
                    </a:cubicBezTo>
                    <a:cubicBezTo>
                      <a:pt x="116737" y="1953375"/>
                      <a:pt x="220137" y="1496817"/>
                      <a:pt x="398146" y="1114184"/>
                    </a:cubicBezTo>
                    <a:lnTo>
                      <a:pt x="486367" y="942573"/>
                    </a:lnTo>
                    <a:lnTo>
                      <a:pt x="427829" y="1035777"/>
                    </a:lnTo>
                    <a:cubicBezTo>
                      <a:pt x="182677" y="1471214"/>
                      <a:pt x="36461" y="2020312"/>
                      <a:pt x="36461" y="2617077"/>
                    </a:cubicBezTo>
                    <a:cubicBezTo>
                      <a:pt x="36461" y="4031632"/>
                      <a:pt x="857992" y="5178356"/>
                      <a:pt x="1871402" y="5178356"/>
                    </a:cubicBezTo>
                    <a:cubicBezTo>
                      <a:pt x="2884813" y="5178356"/>
                      <a:pt x="3706344" y="4031632"/>
                      <a:pt x="3706344" y="2617077"/>
                    </a:cubicBezTo>
                    <a:cubicBezTo>
                      <a:pt x="3706344" y="1920851"/>
                      <a:pt x="3507329" y="1289506"/>
                      <a:pt x="3184374" y="827835"/>
                    </a:cubicBezTo>
                    <a:close/>
                    <a:moveTo>
                      <a:pt x="3001338" y="667513"/>
                    </a:moveTo>
                    <a:lnTo>
                      <a:pt x="3073337" y="775468"/>
                    </a:lnTo>
                    <a:cubicBezTo>
                      <a:pt x="3296408" y="1143820"/>
                      <a:pt x="3430410" y="1616057"/>
                      <a:pt x="3430410" y="2130944"/>
                    </a:cubicBezTo>
                    <a:cubicBezTo>
                      <a:pt x="3430410" y="3307830"/>
                      <a:pt x="2730317" y="4261885"/>
                      <a:pt x="1866709" y="4261885"/>
                    </a:cubicBezTo>
                    <a:cubicBezTo>
                      <a:pt x="1003101" y="4261885"/>
                      <a:pt x="303008" y="3307830"/>
                      <a:pt x="303008" y="2130944"/>
                    </a:cubicBezTo>
                    <a:cubicBezTo>
                      <a:pt x="303008" y="1689612"/>
                      <a:pt x="401458" y="1279615"/>
                      <a:pt x="570063" y="939515"/>
                    </a:cubicBezTo>
                    <a:lnTo>
                      <a:pt x="638915" y="814041"/>
                    </a:lnTo>
                    <a:lnTo>
                      <a:pt x="519493" y="1016737"/>
                    </a:lnTo>
                    <a:cubicBezTo>
                      <a:pt x="337525" y="1376443"/>
                      <a:pt x="230992" y="1812368"/>
                      <a:pt x="230992" y="2282171"/>
                    </a:cubicBezTo>
                    <a:cubicBezTo>
                      <a:pt x="230992" y="3515707"/>
                      <a:pt x="965429" y="4515685"/>
                      <a:pt x="1871402" y="4515685"/>
                    </a:cubicBezTo>
                    <a:cubicBezTo>
                      <a:pt x="2777376" y="4515685"/>
                      <a:pt x="3511813" y="3515707"/>
                      <a:pt x="3511813" y="2282171"/>
                    </a:cubicBezTo>
                    <a:cubicBezTo>
                      <a:pt x="3511813" y="1734068"/>
                      <a:pt x="3366810" y="1232076"/>
                      <a:pt x="3126185" y="843432"/>
                    </a:cubicBezTo>
                    <a:close/>
                    <a:moveTo>
                      <a:pt x="2837079" y="563819"/>
                    </a:moveTo>
                    <a:lnTo>
                      <a:pt x="2930509" y="698570"/>
                    </a:lnTo>
                    <a:cubicBezTo>
                      <a:pt x="3114916" y="1002320"/>
                      <a:pt x="3225296" y="1388494"/>
                      <a:pt x="3225296" y="1808868"/>
                    </a:cubicBezTo>
                    <a:cubicBezTo>
                      <a:pt x="3225296" y="2787194"/>
                      <a:pt x="2627459" y="3580284"/>
                      <a:pt x="1889991" y="3580284"/>
                    </a:cubicBezTo>
                    <a:cubicBezTo>
                      <a:pt x="1152522" y="3580284"/>
                      <a:pt x="554685" y="2787194"/>
                      <a:pt x="554685" y="1808868"/>
                    </a:cubicBezTo>
                    <a:cubicBezTo>
                      <a:pt x="554685" y="1485944"/>
                      <a:pt x="619821" y="1183202"/>
                      <a:pt x="733613" y="922502"/>
                    </a:cubicBezTo>
                    <a:lnTo>
                      <a:pt x="819065" y="752614"/>
                    </a:lnTo>
                    <a:lnTo>
                      <a:pt x="793696" y="790948"/>
                    </a:lnTo>
                    <a:cubicBezTo>
                      <a:pt x="606448" y="1106598"/>
                      <a:pt x="494769" y="1504641"/>
                      <a:pt x="494769" y="1937239"/>
                    </a:cubicBezTo>
                    <a:cubicBezTo>
                      <a:pt x="494769" y="2962656"/>
                      <a:pt x="1122255" y="3793920"/>
                      <a:pt x="1896299" y="3793920"/>
                    </a:cubicBezTo>
                    <a:cubicBezTo>
                      <a:pt x="2670343" y="3793920"/>
                      <a:pt x="3297829" y="2962656"/>
                      <a:pt x="3297829" y="1937239"/>
                    </a:cubicBezTo>
                    <a:cubicBezTo>
                      <a:pt x="3297829" y="1456574"/>
                      <a:pt x="3159954" y="1018571"/>
                      <a:pt x="2933737" y="688848"/>
                    </a:cubicBezTo>
                    <a:close/>
                    <a:moveTo>
                      <a:pt x="2709343" y="459106"/>
                    </a:moveTo>
                    <a:lnTo>
                      <a:pt x="2716560" y="467874"/>
                    </a:lnTo>
                    <a:cubicBezTo>
                      <a:pt x="2923398" y="747658"/>
                      <a:pt x="3050858" y="1130268"/>
                      <a:pt x="3050858" y="1552198"/>
                    </a:cubicBezTo>
                    <a:cubicBezTo>
                      <a:pt x="3050858" y="2409453"/>
                      <a:pt x="2524704" y="3104394"/>
                      <a:pt x="1875661" y="3104394"/>
                    </a:cubicBezTo>
                    <a:cubicBezTo>
                      <a:pt x="1226617" y="3104394"/>
                      <a:pt x="700463" y="2409453"/>
                      <a:pt x="700463" y="1552198"/>
                    </a:cubicBezTo>
                    <a:cubicBezTo>
                      <a:pt x="700463" y="1270911"/>
                      <a:pt x="757112" y="1007100"/>
                      <a:pt x="856164" y="779581"/>
                    </a:cubicBezTo>
                    <a:lnTo>
                      <a:pt x="948999" y="602638"/>
                    </a:lnTo>
                    <a:lnTo>
                      <a:pt x="858932" y="738536"/>
                    </a:lnTo>
                    <a:cubicBezTo>
                      <a:pt x="683834" y="1033270"/>
                      <a:pt x="579402" y="1404937"/>
                      <a:pt x="579402" y="1808868"/>
                    </a:cubicBezTo>
                    <a:cubicBezTo>
                      <a:pt x="579402" y="2766336"/>
                      <a:pt x="1166172" y="3542517"/>
                      <a:pt x="1889990" y="3542517"/>
                    </a:cubicBezTo>
                    <a:cubicBezTo>
                      <a:pt x="2613808" y="3542517"/>
                      <a:pt x="3200579" y="2766336"/>
                      <a:pt x="3200579" y="1808868"/>
                    </a:cubicBezTo>
                    <a:cubicBezTo>
                      <a:pt x="3200579" y="1285253"/>
                      <a:pt x="3025092" y="815856"/>
                      <a:pt x="2747673" y="497975"/>
                    </a:cubicBezTo>
                    <a:close/>
                    <a:moveTo>
                      <a:pt x="2660028" y="441387"/>
                    </a:moveTo>
                    <a:lnTo>
                      <a:pt x="2735244" y="554538"/>
                    </a:lnTo>
                    <a:cubicBezTo>
                      <a:pt x="2882065" y="800938"/>
                      <a:pt x="2969633" y="1111653"/>
                      <a:pt x="2969633" y="1449342"/>
                    </a:cubicBezTo>
                    <a:cubicBezTo>
                      <a:pt x="2969633" y="2249791"/>
                      <a:pt x="2477620" y="2898682"/>
                      <a:pt x="1870691" y="2898682"/>
                    </a:cubicBezTo>
                    <a:cubicBezTo>
                      <a:pt x="1263762" y="2898682"/>
                      <a:pt x="771749" y="2249791"/>
                      <a:pt x="771749" y="1449342"/>
                    </a:cubicBezTo>
                    <a:cubicBezTo>
                      <a:pt x="771749" y="1186695"/>
                      <a:pt x="824722" y="940366"/>
                      <a:pt x="917347" y="727923"/>
                    </a:cubicBezTo>
                    <a:lnTo>
                      <a:pt x="1010390" y="550844"/>
                    </a:lnTo>
                    <a:lnTo>
                      <a:pt x="968130" y="614323"/>
                    </a:lnTo>
                    <a:cubicBezTo>
                      <a:pt x="814010" y="872582"/>
                      <a:pt x="722089" y="1198254"/>
                      <a:pt x="722089" y="1552198"/>
                    </a:cubicBezTo>
                    <a:cubicBezTo>
                      <a:pt x="722089" y="2391176"/>
                      <a:pt x="1238561" y="3071301"/>
                      <a:pt x="1875661" y="3071301"/>
                    </a:cubicBezTo>
                    <a:cubicBezTo>
                      <a:pt x="2512761" y="3071301"/>
                      <a:pt x="3029232" y="2391176"/>
                      <a:pt x="3029232" y="1552198"/>
                    </a:cubicBezTo>
                    <a:cubicBezTo>
                      <a:pt x="3029232" y="1158927"/>
                      <a:pt x="2915750" y="800560"/>
                      <a:pt x="2729556" y="530787"/>
                    </a:cubicBezTo>
                    <a:close/>
                    <a:moveTo>
                      <a:pt x="2624365" y="397250"/>
                    </a:moveTo>
                    <a:lnTo>
                      <a:pt x="2648007" y="425930"/>
                    </a:lnTo>
                    <a:lnTo>
                      <a:pt x="2630588" y="403532"/>
                    </a:lnTo>
                    <a:close/>
                    <a:moveTo>
                      <a:pt x="2469285" y="313443"/>
                    </a:moveTo>
                    <a:lnTo>
                      <a:pt x="2516582" y="376067"/>
                    </a:lnTo>
                    <a:cubicBezTo>
                      <a:pt x="2653213" y="579913"/>
                      <a:pt x="2736486" y="850701"/>
                      <a:pt x="2736486" y="1147864"/>
                    </a:cubicBezTo>
                    <a:cubicBezTo>
                      <a:pt x="2736486" y="1781811"/>
                      <a:pt x="2357497" y="2295726"/>
                      <a:pt x="1889991" y="2295726"/>
                    </a:cubicBezTo>
                    <a:cubicBezTo>
                      <a:pt x="1422485" y="2295726"/>
                      <a:pt x="1043496" y="1781811"/>
                      <a:pt x="1043496" y="1147864"/>
                    </a:cubicBezTo>
                    <a:cubicBezTo>
                      <a:pt x="1043496" y="949755"/>
                      <a:pt x="1080506" y="763369"/>
                      <a:pt x="1145663" y="600724"/>
                    </a:cubicBezTo>
                    <a:lnTo>
                      <a:pt x="1193085" y="497688"/>
                    </a:lnTo>
                    <a:lnTo>
                      <a:pt x="1160617" y="555152"/>
                    </a:lnTo>
                    <a:cubicBezTo>
                      <a:pt x="1064401" y="747464"/>
                      <a:pt x="1008194" y="979502"/>
                      <a:pt x="1008194" y="1229324"/>
                    </a:cubicBezTo>
                    <a:cubicBezTo>
                      <a:pt x="1008194" y="1893786"/>
                      <a:pt x="1405812" y="2432438"/>
                      <a:pt x="1896299" y="2432438"/>
                    </a:cubicBezTo>
                    <a:cubicBezTo>
                      <a:pt x="2386787" y="2432438"/>
                      <a:pt x="2784405" y="1893786"/>
                      <a:pt x="2784405" y="1229324"/>
                    </a:cubicBezTo>
                    <a:cubicBezTo>
                      <a:pt x="2784405" y="886711"/>
                      <a:pt x="2678691" y="577547"/>
                      <a:pt x="2509040" y="358428"/>
                    </a:cubicBezTo>
                    <a:close/>
                    <a:moveTo>
                      <a:pt x="2328985" y="235519"/>
                    </a:moveTo>
                    <a:lnTo>
                      <a:pt x="2367735" y="277910"/>
                    </a:lnTo>
                    <a:cubicBezTo>
                      <a:pt x="2476117" y="428550"/>
                      <a:pt x="2542174" y="628659"/>
                      <a:pt x="2542174" y="848259"/>
                    </a:cubicBezTo>
                    <a:cubicBezTo>
                      <a:pt x="2542174" y="1316739"/>
                      <a:pt x="2241541" y="1696517"/>
                      <a:pt x="1870691" y="1696517"/>
                    </a:cubicBezTo>
                    <a:cubicBezTo>
                      <a:pt x="1499841" y="1696517"/>
                      <a:pt x="1199208" y="1316739"/>
                      <a:pt x="1199208" y="848259"/>
                    </a:cubicBezTo>
                    <a:cubicBezTo>
                      <a:pt x="1199208" y="672579"/>
                      <a:pt x="1241484" y="509373"/>
                      <a:pt x="1313887" y="373990"/>
                    </a:cubicBezTo>
                    <a:lnTo>
                      <a:pt x="1359617" y="303974"/>
                    </a:lnTo>
                    <a:lnTo>
                      <a:pt x="1353496" y="310655"/>
                    </a:lnTo>
                    <a:cubicBezTo>
                      <a:pt x="1239636" y="468545"/>
                      <a:pt x="1170240" y="678287"/>
                      <a:pt x="1170240" y="908457"/>
                    </a:cubicBezTo>
                    <a:cubicBezTo>
                      <a:pt x="1170240" y="1399487"/>
                      <a:pt x="1486067" y="1797545"/>
                      <a:pt x="1875660" y="1797545"/>
                    </a:cubicBezTo>
                    <a:cubicBezTo>
                      <a:pt x="2265253" y="1797545"/>
                      <a:pt x="2581080" y="1399487"/>
                      <a:pt x="2581080" y="908457"/>
                    </a:cubicBezTo>
                    <a:cubicBezTo>
                      <a:pt x="2581080" y="678287"/>
                      <a:pt x="2511685" y="468545"/>
                      <a:pt x="2397825" y="310655"/>
                    </a:cubicBezTo>
                    <a:close/>
                    <a:moveTo>
                      <a:pt x="1402512" y="199772"/>
                    </a:moveTo>
                    <a:lnTo>
                      <a:pt x="1402310" y="199868"/>
                    </a:lnTo>
                    <a:lnTo>
                      <a:pt x="1265286" y="284462"/>
                    </a:lnTo>
                    <a:lnTo>
                      <a:pt x="1214815" y="325022"/>
                    </a:lnTo>
                    <a:lnTo>
                      <a:pt x="1184525" y="354805"/>
                    </a:lnTo>
                    <a:cubicBezTo>
                      <a:pt x="944783" y="614967"/>
                      <a:pt x="791972" y="1008689"/>
                      <a:pt x="791972" y="1449342"/>
                    </a:cubicBezTo>
                    <a:cubicBezTo>
                      <a:pt x="791972" y="2232725"/>
                      <a:pt x="1274931" y="2867782"/>
                      <a:pt x="1870691" y="2867782"/>
                    </a:cubicBezTo>
                    <a:cubicBezTo>
                      <a:pt x="2466451" y="2867782"/>
                      <a:pt x="2949410" y="2232725"/>
                      <a:pt x="2949410" y="1449342"/>
                    </a:cubicBezTo>
                    <a:cubicBezTo>
                      <a:pt x="2949410" y="959728"/>
                      <a:pt x="2760755" y="528054"/>
                      <a:pt x="2473813" y="273149"/>
                    </a:cubicBezTo>
                    <a:lnTo>
                      <a:pt x="2427906" y="236477"/>
                    </a:lnTo>
                    <a:lnTo>
                      <a:pt x="2488708" y="299774"/>
                    </a:lnTo>
                    <a:cubicBezTo>
                      <a:pt x="2680324" y="525183"/>
                      <a:pt x="2801533" y="858030"/>
                      <a:pt x="2801533" y="1229324"/>
                    </a:cubicBezTo>
                    <a:cubicBezTo>
                      <a:pt x="2801533" y="1908261"/>
                      <a:pt x="2396246" y="2458648"/>
                      <a:pt x="1896300" y="2458648"/>
                    </a:cubicBezTo>
                    <a:cubicBezTo>
                      <a:pt x="1396353" y="2458648"/>
                      <a:pt x="991066" y="1908261"/>
                      <a:pt x="991066" y="1229324"/>
                    </a:cubicBezTo>
                    <a:cubicBezTo>
                      <a:pt x="991066" y="804989"/>
                      <a:pt x="1149382" y="430868"/>
                      <a:pt x="1390175" y="209949"/>
                    </a:cubicBezTo>
                    <a:close/>
                    <a:moveTo>
                      <a:pt x="1329824" y="178224"/>
                    </a:moveTo>
                    <a:lnTo>
                      <a:pt x="1295546" y="194796"/>
                    </a:lnTo>
                    <a:cubicBezTo>
                      <a:pt x="731222" y="502790"/>
                      <a:pt x="332741" y="1253601"/>
                      <a:pt x="332741" y="2130944"/>
                    </a:cubicBezTo>
                    <a:cubicBezTo>
                      <a:pt x="332741" y="3282739"/>
                      <a:pt x="1019522" y="4216454"/>
                      <a:pt x="1866709" y="4216454"/>
                    </a:cubicBezTo>
                    <a:cubicBezTo>
                      <a:pt x="2713896" y="4216454"/>
                      <a:pt x="3400677" y="3282739"/>
                      <a:pt x="3400677" y="2130944"/>
                    </a:cubicBezTo>
                    <a:cubicBezTo>
                      <a:pt x="3400677" y="1516804"/>
                      <a:pt x="3205422" y="964664"/>
                      <a:pt x="2894705" y="583011"/>
                    </a:cubicBezTo>
                    <a:lnTo>
                      <a:pt x="2894661" y="582964"/>
                    </a:lnTo>
                    <a:lnTo>
                      <a:pt x="3009019" y="748145"/>
                    </a:lnTo>
                    <a:cubicBezTo>
                      <a:pt x="3206223" y="1073452"/>
                      <a:pt x="3324261" y="1487032"/>
                      <a:pt x="3324261" y="1937239"/>
                    </a:cubicBezTo>
                    <a:cubicBezTo>
                      <a:pt x="3324261" y="2984995"/>
                      <a:pt x="2684941" y="3834368"/>
                      <a:pt x="1896299" y="3834368"/>
                    </a:cubicBezTo>
                    <a:cubicBezTo>
                      <a:pt x="1107658" y="3834368"/>
                      <a:pt x="468337" y="2984995"/>
                      <a:pt x="468337" y="1937239"/>
                    </a:cubicBezTo>
                    <a:cubicBezTo>
                      <a:pt x="468337" y="1245556"/>
                      <a:pt x="746958" y="640330"/>
                      <a:pt x="1163224" y="308851"/>
                    </a:cubicBezTo>
                    <a:lnTo>
                      <a:pt x="1205134" y="278389"/>
                    </a:lnTo>
                    <a:lnTo>
                      <a:pt x="1218597" y="265092"/>
                    </a:lnTo>
                    <a:cubicBezTo>
                      <a:pt x="1249857" y="237198"/>
                      <a:pt x="1282188" y="211238"/>
                      <a:pt x="1315492" y="187343"/>
                    </a:cubicBezTo>
                    <a:close/>
                    <a:moveTo>
                      <a:pt x="2270646" y="150156"/>
                    </a:moveTo>
                    <a:lnTo>
                      <a:pt x="2277145" y="155151"/>
                    </a:lnTo>
                    <a:cubicBezTo>
                      <a:pt x="2468155" y="318407"/>
                      <a:pt x="2593738" y="594878"/>
                      <a:pt x="2593738" y="908457"/>
                    </a:cubicBezTo>
                    <a:cubicBezTo>
                      <a:pt x="2593738" y="1410184"/>
                      <a:pt x="2272244" y="1816914"/>
                      <a:pt x="1875661" y="1816914"/>
                    </a:cubicBezTo>
                    <a:cubicBezTo>
                      <a:pt x="1479077" y="1816914"/>
                      <a:pt x="1157583" y="1410184"/>
                      <a:pt x="1157583" y="908457"/>
                    </a:cubicBezTo>
                    <a:cubicBezTo>
                      <a:pt x="1157583" y="720310"/>
                      <a:pt x="1202794" y="545521"/>
                      <a:pt x="1280220" y="400531"/>
                    </a:cubicBezTo>
                    <a:lnTo>
                      <a:pt x="1343102" y="304110"/>
                    </a:lnTo>
                    <a:lnTo>
                      <a:pt x="1327002" y="322000"/>
                    </a:lnTo>
                    <a:cubicBezTo>
                      <a:pt x="1162528" y="527262"/>
                      <a:pt x="1059511" y="821289"/>
                      <a:pt x="1059511" y="1147864"/>
                    </a:cubicBezTo>
                    <a:cubicBezTo>
                      <a:pt x="1059511" y="1768295"/>
                      <a:pt x="1431330" y="2271253"/>
                      <a:pt x="1889991" y="2271253"/>
                    </a:cubicBezTo>
                    <a:cubicBezTo>
                      <a:pt x="2348651" y="2271253"/>
                      <a:pt x="2720470" y="1768295"/>
                      <a:pt x="2720470" y="1147864"/>
                    </a:cubicBezTo>
                    <a:cubicBezTo>
                      <a:pt x="2720470" y="721317"/>
                      <a:pt x="2544728" y="350295"/>
                      <a:pt x="2285846" y="160062"/>
                    </a:cubicBezTo>
                    <a:close/>
                    <a:moveTo>
                      <a:pt x="1538511" y="100160"/>
                    </a:moveTo>
                    <a:lnTo>
                      <a:pt x="1528678" y="104892"/>
                    </a:lnTo>
                    <a:lnTo>
                      <a:pt x="1534109" y="103040"/>
                    </a:lnTo>
                    <a:close/>
                    <a:moveTo>
                      <a:pt x="1896299" y="80557"/>
                    </a:moveTo>
                    <a:cubicBezTo>
                      <a:pt x="1775355" y="80557"/>
                      <a:pt x="1657989" y="100852"/>
                      <a:pt x="1546035" y="139010"/>
                    </a:cubicBezTo>
                    <a:lnTo>
                      <a:pt x="1512028" y="152106"/>
                    </a:lnTo>
                    <a:lnTo>
                      <a:pt x="1501876" y="159868"/>
                    </a:lnTo>
                    <a:cubicBezTo>
                      <a:pt x="1326408" y="309055"/>
                      <a:pt x="1211043" y="561702"/>
                      <a:pt x="1211043" y="848259"/>
                    </a:cubicBezTo>
                    <a:cubicBezTo>
                      <a:pt x="1211043" y="1306750"/>
                      <a:pt x="1506377" y="1678431"/>
                      <a:pt x="1870690" y="1678431"/>
                    </a:cubicBezTo>
                    <a:cubicBezTo>
                      <a:pt x="2235004" y="1678431"/>
                      <a:pt x="2530338" y="1306750"/>
                      <a:pt x="2530338" y="848259"/>
                    </a:cubicBezTo>
                    <a:cubicBezTo>
                      <a:pt x="2530338" y="561702"/>
                      <a:pt x="2414973" y="309055"/>
                      <a:pt x="2239506" y="159868"/>
                    </a:cubicBezTo>
                    <a:lnTo>
                      <a:pt x="2191654" y="123281"/>
                    </a:lnTo>
                    <a:lnTo>
                      <a:pt x="2057233" y="92665"/>
                    </a:lnTo>
                    <a:cubicBezTo>
                      <a:pt x="2004425" y="84667"/>
                      <a:pt x="1950724" y="80557"/>
                      <a:pt x="1896299" y="80557"/>
                    </a:cubicBezTo>
                    <a:close/>
                    <a:moveTo>
                      <a:pt x="1896300" y="0"/>
                    </a:moveTo>
                    <a:lnTo>
                      <a:pt x="1921576" y="1733"/>
                    </a:lnTo>
                    <a:lnTo>
                      <a:pt x="1957454" y="2971"/>
                    </a:lnTo>
                    <a:lnTo>
                      <a:pt x="1958525" y="3083"/>
                    </a:lnTo>
                    <a:lnTo>
                      <a:pt x="1967705" y="3407"/>
                    </a:lnTo>
                    <a:cubicBezTo>
                      <a:pt x="2956497" y="73501"/>
                      <a:pt x="3742805" y="1216875"/>
                      <a:pt x="3742805" y="2617077"/>
                    </a:cubicBezTo>
                    <a:cubicBezTo>
                      <a:pt x="3742805" y="4062447"/>
                      <a:pt x="2904950" y="5234152"/>
                      <a:pt x="1871402" y="5234152"/>
                    </a:cubicBezTo>
                    <a:cubicBezTo>
                      <a:pt x="837855" y="5234152"/>
                      <a:pt x="0" y="4062447"/>
                      <a:pt x="0" y="2617077"/>
                    </a:cubicBezTo>
                    <a:cubicBezTo>
                      <a:pt x="0" y="1304387"/>
                      <a:pt x="691091" y="217426"/>
                      <a:pt x="1592217" y="28928"/>
                    </a:cubicBezTo>
                    <a:lnTo>
                      <a:pt x="1605332" y="27098"/>
                    </a:lnTo>
                    <a:lnTo>
                      <a:pt x="1605639" y="27012"/>
                    </a:lnTo>
                    <a:cubicBezTo>
                      <a:pt x="1661816" y="15278"/>
                      <a:pt x="1718866" y="7273"/>
                      <a:pt x="1776656" y="3182"/>
                    </a:cubicBezTo>
                    <a:lnTo>
                      <a:pt x="1785240" y="2879"/>
                    </a:lnTo>
                    <a:lnTo>
                      <a:pt x="1786241" y="2775"/>
                    </a:lnTo>
                    <a:cubicBezTo>
                      <a:pt x="1812893" y="935"/>
                      <a:pt x="1839721" y="3"/>
                      <a:pt x="1866709" y="3"/>
                    </a:cubicBezTo>
                    <a:lnTo>
                      <a:pt x="1869051" y="84"/>
                    </a:lnTo>
                    <a:lnTo>
                      <a:pt x="1869832" y="57"/>
                    </a:lnTo>
                    <a:lnTo>
                      <a:pt x="1870691" y="2"/>
                    </a:lnTo>
                    <a:lnTo>
                      <a:pt x="1870947" y="18"/>
                    </a:lnTo>
                    <a:lnTo>
                      <a:pt x="1871402" y="2"/>
                    </a:lnTo>
                    <a:lnTo>
                      <a:pt x="1874156" y="97"/>
                    </a:lnTo>
                    <a:lnTo>
                      <a:pt x="1875661" y="1"/>
                    </a:lnTo>
                    <a:lnTo>
                      <a:pt x="1880701" y="323"/>
                    </a:lnTo>
                    <a:lnTo>
                      <a:pt x="1883755" y="428"/>
                    </a:lnTo>
                    <a:lnTo>
                      <a:pt x="1889991" y="1"/>
                    </a:lnTo>
                    <a:lnTo>
                      <a:pt x="1893142" y="217"/>
                    </a:lnTo>
                    <a:close/>
                  </a:path>
                </a:pathLst>
              </a:custGeom>
              <a:grpFill/>
              <a:ln w="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 sz="135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70" name="69 Elipse"/>
            <p:cNvSpPr/>
            <p:nvPr/>
          </p:nvSpPr>
          <p:spPr>
            <a:xfrm rot="8000995" flipH="1">
              <a:off x="8100392" y="339502"/>
              <a:ext cx="410344" cy="410344"/>
            </a:xfrm>
            <a:prstGeom prst="ellipse">
              <a:avLst/>
            </a:prstGeom>
            <a:solidFill>
              <a:srgbClr val="F77509"/>
            </a:solidFill>
            <a:ln>
              <a:solidFill>
                <a:srgbClr val="4CAD03"/>
              </a:solidFill>
            </a:ln>
            <a:scene3d>
              <a:camera prst="orthographicFront"/>
              <a:lightRig rig="flat" dir="t"/>
            </a:scene3d>
            <a:sp3d prstMaterial="metal">
              <a:bevelT w="10033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3" name="72 Grupo"/>
          <p:cNvGrpSpPr/>
          <p:nvPr/>
        </p:nvGrpSpPr>
        <p:grpSpPr>
          <a:xfrm rot="16200000">
            <a:off x="5148064" y="2355726"/>
            <a:ext cx="2088443" cy="1728192"/>
            <a:chOff x="7216431" y="-282991"/>
            <a:chExt cx="2088443" cy="1728192"/>
          </a:xfrm>
          <a:solidFill>
            <a:schemeClr val="tx1"/>
          </a:solidFill>
        </p:grpSpPr>
        <p:grpSp>
          <p:nvGrpSpPr>
            <p:cNvPr id="74" name="73 Grupo"/>
            <p:cNvGrpSpPr/>
            <p:nvPr/>
          </p:nvGrpSpPr>
          <p:grpSpPr>
            <a:xfrm rot="5400000" flipH="1" flipV="1">
              <a:off x="7396557" y="-463117"/>
              <a:ext cx="1728192" cy="2088443"/>
              <a:chOff x="-756592" y="918372"/>
              <a:chExt cx="2728833" cy="3276291"/>
            </a:xfrm>
            <a:grpFill/>
            <a:effectLst>
              <a:outerShdw algn="ctr" rotWithShape="0">
                <a:schemeClr val="tx1"/>
              </a:outerShdw>
            </a:effectLst>
            <a:scene3d>
              <a:camera prst="orthographicFront"/>
              <a:lightRig rig="flat" dir="t"/>
            </a:scene3d>
          </p:grpSpPr>
          <p:sp>
            <p:nvSpPr>
              <p:cNvPr id="76" name="Forma libre 19"/>
              <p:cNvSpPr/>
              <p:nvPr/>
            </p:nvSpPr>
            <p:spPr>
              <a:xfrm rot="10800000">
                <a:off x="-727551" y="918372"/>
                <a:ext cx="2699792" cy="1620589"/>
              </a:xfrm>
              <a:custGeom>
                <a:avLst/>
                <a:gdLst>
                  <a:gd name="connsiteX0" fmla="*/ 375988 w 3742805"/>
                  <a:gd name="connsiteY0" fmla="*/ 1265279 h 5234152"/>
                  <a:gd name="connsiteX1" fmla="*/ 320037 w 3742805"/>
                  <a:gd name="connsiteY1" fmla="*/ 1406819 h 5234152"/>
                  <a:gd name="connsiteX2" fmla="*/ 150833 w 3742805"/>
                  <a:gd name="connsiteY2" fmla="*/ 2443657 h 5234152"/>
                  <a:gd name="connsiteX3" fmla="*/ 1866709 w 3742805"/>
                  <a:gd name="connsiteY3" fmla="*/ 4835213 h 5234152"/>
                  <a:gd name="connsiteX4" fmla="*/ 3582585 w 3742805"/>
                  <a:gd name="connsiteY4" fmla="*/ 2443657 h 5234152"/>
                  <a:gd name="connsiteX5" fmla="*/ 3485566 w 3742805"/>
                  <a:gd name="connsiteY5" fmla="*/ 1648910 h 5234152"/>
                  <a:gd name="connsiteX6" fmla="*/ 3436205 w 3742805"/>
                  <a:gd name="connsiteY6" fmla="*/ 1483366 h 5234152"/>
                  <a:gd name="connsiteX7" fmla="*/ 3468430 w 3742805"/>
                  <a:gd name="connsiteY7" fmla="*/ 1603524 h 5234152"/>
                  <a:gd name="connsiteX8" fmla="*/ 3543609 w 3742805"/>
                  <a:gd name="connsiteY8" fmla="*/ 2282171 h 5234152"/>
                  <a:gd name="connsiteX9" fmla="*/ 1871402 w 3742805"/>
                  <a:gd name="connsiteY9" fmla="*/ 4564341 h 5234152"/>
                  <a:gd name="connsiteX10" fmla="*/ 199196 w 3742805"/>
                  <a:gd name="connsiteY10" fmla="*/ 2282171 h 5234152"/>
                  <a:gd name="connsiteX11" fmla="*/ 330606 w 3742805"/>
                  <a:gd name="connsiteY11" fmla="*/ 1393848 h 5234152"/>
                  <a:gd name="connsiteX12" fmla="*/ 3148255 w 3742805"/>
                  <a:gd name="connsiteY12" fmla="*/ 781462 h 5234152"/>
                  <a:gd name="connsiteX13" fmla="*/ 3240183 w 3742805"/>
                  <a:gd name="connsiteY13" fmla="*/ 929214 h 5234152"/>
                  <a:gd name="connsiteX14" fmla="*/ 3616681 w 3742805"/>
                  <a:gd name="connsiteY14" fmla="*/ 2443657 h 5234152"/>
                  <a:gd name="connsiteX15" fmla="*/ 1866709 w 3742805"/>
                  <a:gd name="connsiteY15" fmla="*/ 4887311 h 5234152"/>
                  <a:gd name="connsiteX16" fmla="*/ 116737 w 3742805"/>
                  <a:gd name="connsiteY16" fmla="*/ 2443657 h 5234152"/>
                  <a:gd name="connsiteX17" fmla="*/ 398146 w 3742805"/>
                  <a:gd name="connsiteY17" fmla="*/ 1114184 h 5234152"/>
                  <a:gd name="connsiteX18" fmla="*/ 486367 w 3742805"/>
                  <a:gd name="connsiteY18" fmla="*/ 942573 h 5234152"/>
                  <a:gd name="connsiteX19" fmla="*/ 427829 w 3742805"/>
                  <a:gd name="connsiteY19" fmla="*/ 1035777 h 5234152"/>
                  <a:gd name="connsiteX20" fmla="*/ 36461 w 3742805"/>
                  <a:gd name="connsiteY20" fmla="*/ 2617077 h 5234152"/>
                  <a:gd name="connsiteX21" fmla="*/ 1871402 w 3742805"/>
                  <a:gd name="connsiteY21" fmla="*/ 5178356 h 5234152"/>
                  <a:gd name="connsiteX22" fmla="*/ 3706344 w 3742805"/>
                  <a:gd name="connsiteY22" fmla="*/ 2617077 h 5234152"/>
                  <a:gd name="connsiteX23" fmla="*/ 3184374 w 3742805"/>
                  <a:gd name="connsiteY23" fmla="*/ 827835 h 5234152"/>
                  <a:gd name="connsiteX24" fmla="*/ 3001338 w 3742805"/>
                  <a:gd name="connsiteY24" fmla="*/ 667513 h 5234152"/>
                  <a:gd name="connsiteX25" fmla="*/ 3073337 w 3742805"/>
                  <a:gd name="connsiteY25" fmla="*/ 775468 h 5234152"/>
                  <a:gd name="connsiteX26" fmla="*/ 3430410 w 3742805"/>
                  <a:gd name="connsiteY26" fmla="*/ 2130944 h 5234152"/>
                  <a:gd name="connsiteX27" fmla="*/ 1866709 w 3742805"/>
                  <a:gd name="connsiteY27" fmla="*/ 4261885 h 5234152"/>
                  <a:gd name="connsiteX28" fmla="*/ 303008 w 3742805"/>
                  <a:gd name="connsiteY28" fmla="*/ 2130944 h 5234152"/>
                  <a:gd name="connsiteX29" fmla="*/ 570063 w 3742805"/>
                  <a:gd name="connsiteY29" fmla="*/ 939515 h 5234152"/>
                  <a:gd name="connsiteX30" fmla="*/ 638915 w 3742805"/>
                  <a:gd name="connsiteY30" fmla="*/ 814041 h 5234152"/>
                  <a:gd name="connsiteX31" fmla="*/ 519493 w 3742805"/>
                  <a:gd name="connsiteY31" fmla="*/ 1016737 h 5234152"/>
                  <a:gd name="connsiteX32" fmla="*/ 230992 w 3742805"/>
                  <a:gd name="connsiteY32" fmla="*/ 2282171 h 5234152"/>
                  <a:gd name="connsiteX33" fmla="*/ 1871402 w 3742805"/>
                  <a:gd name="connsiteY33" fmla="*/ 4515685 h 5234152"/>
                  <a:gd name="connsiteX34" fmla="*/ 3511813 w 3742805"/>
                  <a:gd name="connsiteY34" fmla="*/ 2282171 h 5234152"/>
                  <a:gd name="connsiteX35" fmla="*/ 3126185 w 3742805"/>
                  <a:gd name="connsiteY35" fmla="*/ 843432 h 5234152"/>
                  <a:gd name="connsiteX36" fmla="*/ 2837079 w 3742805"/>
                  <a:gd name="connsiteY36" fmla="*/ 563819 h 5234152"/>
                  <a:gd name="connsiteX37" fmla="*/ 2930509 w 3742805"/>
                  <a:gd name="connsiteY37" fmla="*/ 698570 h 5234152"/>
                  <a:gd name="connsiteX38" fmla="*/ 3225296 w 3742805"/>
                  <a:gd name="connsiteY38" fmla="*/ 1808868 h 5234152"/>
                  <a:gd name="connsiteX39" fmla="*/ 1889991 w 3742805"/>
                  <a:gd name="connsiteY39" fmla="*/ 3580284 h 5234152"/>
                  <a:gd name="connsiteX40" fmla="*/ 554685 w 3742805"/>
                  <a:gd name="connsiteY40" fmla="*/ 1808868 h 5234152"/>
                  <a:gd name="connsiteX41" fmla="*/ 733613 w 3742805"/>
                  <a:gd name="connsiteY41" fmla="*/ 922502 h 5234152"/>
                  <a:gd name="connsiteX42" fmla="*/ 819065 w 3742805"/>
                  <a:gd name="connsiteY42" fmla="*/ 752614 h 5234152"/>
                  <a:gd name="connsiteX43" fmla="*/ 793696 w 3742805"/>
                  <a:gd name="connsiteY43" fmla="*/ 790948 h 5234152"/>
                  <a:gd name="connsiteX44" fmla="*/ 494769 w 3742805"/>
                  <a:gd name="connsiteY44" fmla="*/ 1937239 h 5234152"/>
                  <a:gd name="connsiteX45" fmla="*/ 1896299 w 3742805"/>
                  <a:gd name="connsiteY45" fmla="*/ 3793920 h 5234152"/>
                  <a:gd name="connsiteX46" fmla="*/ 3297829 w 3742805"/>
                  <a:gd name="connsiteY46" fmla="*/ 1937239 h 5234152"/>
                  <a:gd name="connsiteX47" fmla="*/ 2933737 w 3742805"/>
                  <a:gd name="connsiteY47" fmla="*/ 688848 h 5234152"/>
                  <a:gd name="connsiteX48" fmla="*/ 2709343 w 3742805"/>
                  <a:gd name="connsiteY48" fmla="*/ 459106 h 5234152"/>
                  <a:gd name="connsiteX49" fmla="*/ 2716560 w 3742805"/>
                  <a:gd name="connsiteY49" fmla="*/ 467874 h 5234152"/>
                  <a:gd name="connsiteX50" fmla="*/ 3050858 w 3742805"/>
                  <a:gd name="connsiteY50" fmla="*/ 1552198 h 5234152"/>
                  <a:gd name="connsiteX51" fmla="*/ 1875661 w 3742805"/>
                  <a:gd name="connsiteY51" fmla="*/ 3104394 h 5234152"/>
                  <a:gd name="connsiteX52" fmla="*/ 700463 w 3742805"/>
                  <a:gd name="connsiteY52" fmla="*/ 1552198 h 5234152"/>
                  <a:gd name="connsiteX53" fmla="*/ 856164 w 3742805"/>
                  <a:gd name="connsiteY53" fmla="*/ 779581 h 5234152"/>
                  <a:gd name="connsiteX54" fmla="*/ 948999 w 3742805"/>
                  <a:gd name="connsiteY54" fmla="*/ 602638 h 5234152"/>
                  <a:gd name="connsiteX55" fmla="*/ 858932 w 3742805"/>
                  <a:gd name="connsiteY55" fmla="*/ 738536 h 5234152"/>
                  <a:gd name="connsiteX56" fmla="*/ 579402 w 3742805"/>
                  <a:gd name="connsiteY56" fmla="*/ 1808868 h 5234152"/>
                  <a:gd name="connsiteX57" fmla="*/ 1889990 w 3742805"/>
                  <a:gd name="connsiteY57" fmla="*/ 3542517 h 5234152"/>
                  <a:gd name="connsiteX58" fmla="*/ 3200579 w 3742805"/>
                  <a:gd name="connsiteY58" fmla="*/ 1808868 h 5234152"/>
                  <a:gd name="connsiteX59" fmla="*/ 2747673 w 3742805"/>
                  <a:gd name="connsiteY59" fmla="*/ 497975 h 5234152"/>
                  <a:gd name="connsiteX60" fmla="*/ 2660028 w 3742805"/>
                  <a:gd name="connsiteY60" fmla="*/ 441387 h 5234152"/>
                  <a:gd name="connsiteX61" fmla="*/ 2735244 w 3742805"/>
                  <a:gd name="connsiteY61" fmla="*/ 554538 h 5234152"/>
                  <a:gd name="connsiteX62" fmla="*/ 2969633 w 3742805"/>
                  <a:gd name="connsiteY62" fmla="*/ 1449342 h 5234152"/>
                  <a:gd name="connsiteX63" fmla="*/ 1870691 w 3742805"/>
                  <a:gd name="connsiteY63" fmla="*/ 2898682 h 5234152"/>
                  <a:gd name="connsiteX64" fmla="*/ 771749 w 3742805"/>
                  <a:gd name="connsiteY64" fmla="*/ 1449342 h 5234152"/>
                  <a:gd name="connsiteX65" fmla="*/ 917347 w 3742805"/>
                  <a:gd name="connsiteY65" fmla="*/ 727923 h 5234152"/>
                  <a:gd name="connsiteX66" fmla="*/ 1010390 w 3742805"/>
                  <a:gd name="connsiteY66" fmla="*/ 550844 h 5234152"/>
                  <a:gd name="connsiteX67" fmla="*/ 968130 w 3742805"/>
                  <a:gd name="connsiteY67" fmla="*/ 614323 h 5234152"/>
                  <a:gd name="connsiteX68" fmla="*/ 722089 w 3742805"/>
                  <a:gd name="connsiteY68" fmla="*/ 1552198 h 5234152"/>
                  <a:gd name="connsiteX69" fmla="*/ 1875661 w 3742805"/>
                  <a:gd name="connsiteY69" fmla="*/ 3071301 h 5234152"/>
                  <a:gd name="connsiteX70" fmla="*/ 3029232 w 3742805"/>
                  <a:gd name="connsiteY70" fmla="*/ 1552198 h 5234152"/>
                  <a:gd name="connsiteX71" fmla="*/ 2729556 w 3742805"/>
                  <a:gd name="connsiteY71" fmla="*/ 530787 h 5234152"/>
                  <a:gd name="connsiteX72" fmla="*/ 2624365 w 3742805"/>
                  <a:gd name="connsiteY72" fmla="*/ 397250 h 5234152"/>
                  <a:gd name="connsiteX73" fmla="*/ 2648007 w 3742805"/>
                  <a:gd name="connsiteY73" fmla="*/ 425930 h 5234152"/>
                  <a:gd name="connsiteX74" fmla="*/ 2630588 w 3742805"/>
                  <a:gd name="connsiteY74" fmla="*/ 403532 h 5234152"/>
                  <a:gd name="connsiteX75" fmla="*/ 2469285 w 3742805"/>
                  <a:gd name="connsiteY75" fmla="*/ 313443 h 5234152"/>
                  <a:gd name="connsiteX76" fmla="*/ 2516582 w 3742805"/>
                  <a:gd name="connsiteY76" fmla="*/ 376067 h 5234152"/>
                  <a:gd name="connsiteX77" fmla="*/ 2736486 w 3742805"/>
                  <a:gd name="connsiteY77" fmla="*/ 1147864 h 5234152"/>
                  <a:gd name="connsiteX78" fmla="*/ 1889991 w 3742805"/>
                  <a:gd name="connsiteY78" fmla="*/ 2295726 h 5234152"/>
                  <a:gd name="connsiteX79" fmla="*/ 1043496 w 3742805"/>
                  <a:gd name="connsiteY79" fmla="*/ 1147864 h 5234152"/>
                  <a:gd name="connsiteX80" fmla="*/ 1145663 w 3742805"/>
                  <a:gd name="connsiteY80" fmla="*/ 600724 h 5234152"/>
                  <a:gd name="connsiteX81" fmla="*/ 1193085 w 3742805"/>
                  <a:gd name="connsiteY81" fmla="*/ 497688 h 5234152"/>
                  <a:gd name="connsiteX82" fmla="*/ 1160617 w 3742805"/>
                  <a:gd name="connsiteY82" fmla="*/ 555152 h 5234152"/>
                  <a:gd name="connsiteX83" fmla="*/ 1008194 w 3742805"/>
                  <a:gd name="connsiteY83" fmla="*/ 1229324 h 5234152"/>
                  <a:gd name="connsiteX84" fmla="*/ 1896299 w 3742805"/>
                  <a:gd name="connsiteY84" fmla="*/ 2432438 h 5234152"/>
                  <a:gd name="connsiteX85" fmla="*/ 2784405 w 3742805"/>
                  <a:gd name="connsiteY85" fmla="*/ 1229324 h 5234152"/>
                  <a:gd name="connsiteX86" fmla="*/ 2509040 w 3742805"/>
                  <a:gd name="connsiteY86" fmla="*/ 358428 h 5234152"/>
                  <a:gd name="connsiteX87" fmla="*/ 2328985 w 3742805"/>
                  <a:gd name="connsiteY87" fmla="*/ 235519 h 5234152"/>
                  <a:gd name="connsiteX88" fmla="*/ 2367735 w 3742805"/>
                  <a:gd name="connsiteY88" fmla="*/ 277910 h 5234152"/>
                  <a:gd name="connsiteX89" fmla="*/ 2542174 w 3742805"/>
                  <a:gd name="connsiteY89" fmla="*/ 848259 h 5234152"/>
                  <a:gd name="connsiteX90" fmla="*/ 1870691 w 3742805"/>
                  <a:gd name="connsiteY90" fmla="*/ 1696517 h 5234152"/>
                  <a:gd name="connsiteX91" fmla="*/ 1199208 w 3742805"/>
                  <a:gd name="connsiteY91" fmla="*/ 848259 h 5234152"/>
                  <a:gd name="connsiteX92" fmla="*/ 1313887 w 3742805"/>
                  <a:gd name="connsiteY92" fmla="*/ 373990 h 5234152"/>
                  <a:gd name="connsiteX93" fmla="*/ 1359617 w 3742805"/>
                  <a:gd name="connsiteY93" fmla="*/ 303974 h 5234152"/>
                  <a:gd name="connsiteX94" fmla="*/ 1353496 w 3742805"/>
                  <a:gd name="connsiteY94" fmla="*/ 310655 h 5234152"/>
                  <a:gd name="connsiteX95" fmla="*/ 1170240 w 3742805"/>
                  <a:gd name="connsiteY95" fmla="*/ 908457 h 5234152"/>
                  <a:gd name="connsiteX96" fmla="*/ 1875660 w 3742805"/>
                  <a:gd name="connsiteY96" fmla="*/ 1797545 h 5234152"/>
                  <a:gd name="connsiteX97" fmla="*/ 2581080 w 3742805"/>
                  <a:gd name="connsiteY97" fmla="*/ 908457 h 5234152"/>
                  <a:gd name="connsiteX98" fmla="*/ 2397825 w 3742805"/>
                  <a:gd name="connsiteY98" fmla="*/ 310655 h 5234152"/>
                  <a:gd name="connsiteX99" fmla="*/ 1402512 w 3742805"/>
                  <a:gd name="connsiteY99" fmla="*/ 199772 h 5234152"/>
                  <a:gd name="connsiteX100" fmla="*/ 1402310 w 3742805"/>
                  <a:gd name="connsiteY100" fmla="*/ 199868 h 5234152"/>
                  <a:gd name="connsiteX101" fmla="*/ 1265286 w 3742805"/>
                  <a:gd name="connsiteY101" fmla="*/ 284462 h 5234152"/>
                  <a:gd name="connsiteX102" fmla="*/ 1214815 w 3742805"/>
                  <a:gd name="connsiteY102" fmla="*/ 325022 h 5234152"/>
                  <a:gd name="connsiteX103" fmla="*/ 1184525 w 3742805"/>
                  <a:gd name="connsiteY103" fmla="*/ 354805 h 5234152"/>
                  <a:gd name="connsiteX104" fmla="*/ 791972 w 3742805"/>
                  <a:gd name="connsiteY104" fmla="*/ 1449342 h 5234152"/>
                  <a:gd name="connsiteX105" fmla="*/ 1870691 w 3742805"/>
                  <a:gd name="connsiteY105" fmla="*/ 2867782 h 5234152"/>
                  <a:gd name="connsiteX106" fmla="*/ 2949410 w 3742805"/>
                  <a:gd name="connsiteY106" fmla="*/ 1449342 h 5234152"/>
                  <a:gd name="connsiteX107" fmla="*/ 2473813 w 3742805"/>
                  <a:gd name="connsiteY107" fmla="*/ 273149 h 5234152"/>
                  <a:gd name="connsiteX108" fmla="*/ 2427906 w 3742805"/>
                  <a:gd name="connsiteY108" fmla="*/ 236477 h 5234152"/>
                  <a:gd name="connsiteX109" fmla="*/ 2488708 w 3742805"/>
                  <a:gd name="connsiteY109" fmla="*/ 299774 h 5234152"/>
                  <a:gd name="connsiteX110" fmla="*/ 2801533 w 3742805"/>
                  <a:gd name="connsiteY110" fmla="*/ 1229324 h 5234152"/>
                  <a:gd name="connsiteX111" fmla="*/ 1896300 w 3742805"/>
                  <a:gd name="connsiteY111" fmla="*/ 2458648 h 5234152"/>
                  <a:gd name="connsiteX112" fmla="*/ 991066 w 3742805"/>
                  <a:gd name="connsiteY112" fmla="*/ 1229324 h 5234152"/>
                  <a:gd name="connsiteX113" fmla="*/ 1390175 w 3742805"/>
                  <a:gd name="connsiteY113" fmla="*/ 209949 h 5234152"/>
                  <a:gd name="connsiteX114" fmla="*/ 1329824 w 3742805"/>
                  <a:gd name="connsiteY114" fmla="*/ 178224 h 5234152"/>
                  <a:gd name="connsiteX115" fmla="*/ 1295546 w 3742805"/>
                  <a:gd name="connsiteY115" fmla="*/ 194796 h 5234152"/>
                  <a:gd name="connsiteX116" fmla="*/ 332741 w 3742805"/>
                  <a:gd name="connsiteY116" fmla="*/ 2130944 h 5234152"/>
                  <a:gd name="connsiteX117" fmla="*/ 1866709 w 3742805"/>
                  <a:gd name="connsiteY117" fmla="*/ 4216454 h 5234152"/>
                  <a:gd name="connsiteX118" fmla="*/ 3400677 w 3742805"/>
                  <a:gd name="connsiteY118" fmla="*/ 2130944 h 5234152"/>
                  <a:gd name="connsiteX119" fmla="*/ 2894705 w 3742805"/>
                  <a:gd name="connsiteY119" fmla="*/ 583011 h 5234152"/>
                  <a:gd name="connsiteX120" fmla="*/ 2894661 w 3742805"/>
                  <a:gd name="connsiteY120" fmla="*/ 582964 h 5234152"/>
                  <a:gd name="connsiteX121" fmla="*/ 3009019 w 3742805"/>
                  <a:gd name="connsiteY121" fmla="*/ 748145 h 5234152"/>
                  <a:gd name="connsiteX122" fmla="*/ 3324261 w 3742805"/>
                  <a:gd name="connsiteY122" fmla="*/ 1937239 h 5234152"/>
                  <a:gd name="connsiteX123" fmla="*/ 1896299 w 3742805"/>
                  <a:gd name="connsiteY123" fmla="*/ 3834368 h 5234152"/>
                  <a:gd name="connsiteX124" fmla="*/ 468337 w 3742805"/>
                  <a:gd name="connsiteY124" fmla="*/ 1937239 h 5234152"/>
                  <a:gd name="connsiteX125" fmla="*/ 1163224 w 3742805"/>
                  <a:gd name="connsiteY125" fmla="*/ 308851 h 5234152"/>
                  <a:gd name="connsiteX126" fmla="*/ 1205134 w 3742805"/>
                  <a:gd name="connsiteY126" fmla="*/ 278389 h 5234152"/>
                  <a:gd name="connsiteX127" fmla="*/ 1218597 w 3742805"/>
                  <a:gd name="connsiteY127" fmla="*/ 265092 h 5234152"/>
                  <a:gd name="connsiteX128" fmla="*/ 1315492 w 3742805"/>
                  <a:gd name="connsiteY128" fmla="*/ 187343 h 5234152"/>
                  <a:gd name="connsiteX129" fmla="*/ 2270646 w 3742805"/>
                  <a:gd name="connsiteY129" fmla="*/ 150156 h 5234152"/>
                  <a:gd name="connsiteX130" fmla="*/ 2277145 w 3742805"/>
                  <a:gd name="connsiteY130" fmla="*/ 155151 h 5234152"/>
                  <a:gd name="connsiteX131" fmla="*/ 2593738 w 3742805"/>
                  <a:gd name="connsiteY131" fmla="*/ 908457 h 5234152"/>
                  <a:gd name="connsiteX132" fmla="*/ 1875661 w 3742805"/>
                  <a:gd name="connsiteY132" fmla="*/ 1816914 h 5234152"/>
                  <a:gd name="connsiteX133" fmla="*/ 1157583 w 3742805"/>
                  <a:gd name="connsiteY133" fmla="*/ 908457 h 5234152"/>
                  <a:gd name="connsiteX134" fmla="*/ 1280220 w 3742805"/>
                  <a:gd name="connsiteY134" fmla="*/ 400531 h 5234152"/>
                  <a:gd name="connsiteX135" fmla="*/ 1343102 w 3742805"/>
                  <a:gd name="connsiteY135" fmla="*/ 304110 h 5234152"/>
                  <a:gd name="connsiteX136" fmla="*/ 1327002 w 3742805"/>
                  <a:gd name="connsiteY136" fmla="*/ 322000 h 5234152"/>
                  <a:gd name="connsiteX137" fmla="*/ 1059511 w 3742805"/>
                  <a:gd name="connsiteY137" fmla="*/ 1147864 h 5234152"/>
                  <a:gd name="connsiteX138" fmla="*/ 1889991 w 3742805"/>
                  <a:gd name="connsiteY138" fmla="*/ 2271253 h 5234152"/>
                  <a:gd name="connsiteX139" fmla="*/ 2720470 w 3742805"/>
                  <a:gd name="connsiteY139" fmla="*/ 1147864 h 5234152"/>
                  <a:gd name="connsiteX140" fmla="*/ 2285846 w 3742805"/>
                  <a:gd name="connsiteY140" fmla="*/ 160062 h 5234152"/>
                  <a:gd name="connsiteX141" fmla="*/ 1538511 w 3742805"/>
                  <a:gd name="connsiteY141" fmla="*/ 100160 h 5234152"/>
                  <a:gd name="connsiteX142" fmla="*/ 1528678 w 3742805"/>
                  <a:gd name="connsiteY142" fmla="*/ 104892 h 5234152"/>
                  <a:gd name="connsiteX143" fmla="*/ 1534109 w 3742805"/>
                  <a:gd name="connsiteY143" fmla="*/ 103040 h 5234152"/>
                  <a:gd name="connsiteX144" fmla="*/ 1896299 w 3742805"/>
                  <a:gd name="connsiteY144" fmla="*/ 80557 h 5234152"/>
                  <a:gd name="connsiteX145" fmla="*/ 1546035 w 3742805"/>
                  <a:gd name="connsiteY145" fmla="*/ 139010 h 5234152"/>
                  <a:gd name="connsiteX146" fmla="*/ 1512028 w 3742805"/>
                  <a:gd name="connsiteY146" fmla="*/ 152106 h 5234152"/>
                  <a:gd name="connsiteX147" fmla="*/ 1501876 w 3742805"/>
                  <a:gd name="connsiteY147" fmla="*/ 159868 h 5234152"/>
                  <a:gd name="connsiteX148" fmla="*/ 1211043 w 3742805"/>
                  <a:gd name="connsiteY148" fmla="*/ 848259 h 5234152"/>
                  <a:gd name="connsiteX149" fmla="*/ 1870690 w 3742805"/>
                  <a:gd name="connsiteY149" fmla="*/ 1678431 h 5234152"/>
                  <a:gd name="connsiteX150" fmla="*/ 2530338 w 3742805"/>
                  <a:gd name="connsiteY150" fmla="*/ 848259 h 5234152"/>
                  <a:gd name="connsiteX151" fmla="*/ 2239506 w 3742805"/>
                  <a:gd name="connsiteY151" fmla="*/ 159868 h 5234152"/>
                  <a:gd name="connsiteX152" fmla="*/ 2191654 w 3742805"/>
                  <a:gd name="connsiteY152" fmla="*/ 123281 h 5234152"/>
                  <a:gd name="connsiteX153" fmla="*/ 2057233 w 3742805"/>
                  <a:gd name="connsiteY153" fmla="*/ 92665 h 5234152"/>
                  <a:gd name="connsiteX154" fmla="*/ 1896299 w 3742805"/>
                  <a:gd name="connsiteY154" fmla="*/ 80557 h 5234152"/>
                  <a:gd name="connsiteX155" fmla="*/ 1896300 w 3742805"/>
                  <a:gd name="connsiteY155" fmla="*/ 0 h 5234152"/>
                  <a:gd name="connsiteX156" fmla="*/ 1921576 w 3742805"/>
                  <a:gd name="connsiteY156" fmla="*/ 1733 h 5234152"/>
                  <a:gd name="connsiteX157" fmla="*/ 1957454 w 3742805"/>
                  <a:gd name="connsiteY157" fmla="*/ 2971 h 5234152"/>
                  <a:gd name="connsiteX158" fmla="*/ 1958525 w 3742805"/>
                  <a:gd name="connsiteY158" fmla="*/ 3083 h 5234152"/>
                  <a:gd name="connsiteX159" fmla="*/ 1967705 w 3742805"/>
                  <a:gd name="connsiteY159" fmla="*/ 3407 h 5234152"/>
                  <a:gd name="connsiteX160" fmla="*/ 3742805 w 3742805"/>
                  <a:gd name="connsiteY160" fmla="*/ 2617077 h 5234152"/>
                  <a:gd name="connsiteX161" fmla="*/ 1871402 w 3742805"/>
                  <a:gd name="connsiteY161" fmla="*/ 5234152 h 5234152"/>
                  <a:gd name="connsiteX162" fmla="*/ 0 w 3742805"/>
                  <a:gd name="connsiteY162" fmla="*/ 2617077 h 5234152"/>
                  <a:gd name="connsiteX163" fmla="*/ 1592217 w 3742805"/>
                  <a:gd name="connsiteY163" fmla="*/ 28928 h 5234152"/>
                  <a:gd name="connsiteX164" fmla="*/ 1605332 w 3742805"/>
                  <a:gd name="connsiteY164" fmla="*/ 27098 h 5234152"/>
                  <a:gd name="connsiteX165" fmla="*/ 1605639 w 3742805"/>
                  <a:gd name="connsiteY165" fmla="*/ 27012 h 5234152"/>
                  <a:gd name="connsiteX166" fmla="*/ 1776656 w 3742805"/>
                  <a:gd name="connsiteY166" fmla="*/ 3182 h 5234152"/>
                  <a:gd name="connsiteX167" fmla="*/ 1785240 w 3742805"/>
                  <a:gd name="connsiteY167" fmla="*/ 2879 h 5234152"/>
                  <a:gd name="connsiteX168" fmla="*/ 1786241 w 3742805"/>
                  <a:gd name="connsiteY168" fmla="*/ 2775 h 5234152"/>
                  <a:gd name="connsiteX169" fmla="*/ 1866709 w 3742805"/>
                  <a:gd name="connsiteY169" fmla="*/ 3 h 5234152"/>
                  <a:gd name="connsiteX170" fmla="*/ 1869051 w 3742805"/>
                  <a:gd name="connsiteY170" fmla="*/ 84 h 5234152"/>
                  <a:gd name="connsiteX171" fmla="*/ 1869832 w 3742805"/>
                  <a:gd name="connsiteY171" fmla="*/ 57 h 5234152"/>
                  <a:gd name="connsiteX172" fmla="*/ 1870691 w 3742805"/>
                  <a:gd name="connsiteY172" fmla="*/ 2 h 5234152"/>
                  <a:gd name="connsiteX173" fmla="*/ 1870947 w 3742805"/>
                  <a:gd name="connsiteY173" fmla="*/ 18 h 5234152"/>
                  <a:gd name="connsiteX174" fmla="*/ 1871402 w 3742805"/>
                  <a:gd name="connsiteY174" fmla="*/ 2 h 5234152"/>
                  <a:gd name="connsiteX175" fmla="*/ 1874156 w 3742805"/>
                  <a:gd name="connsiteY175" fmla="*/ 97 h 5234152"/>
                  <a:gd name="connsiteX176" fmla="*/ 1875661 w 3742805"/>
                  <a:gd name="connsiteY176" fmla="*/ 1 h 5234152"/>
                  <a:gd name="connsiteX177" fmla="*/ 1880701 w 3742805"/>
                  <a:gd name="connsiteY177" fmla="*/ 323 h 5234152"/>
                  <a:gd name="connsiteX178" fmla="*/ 1883755 w 3742805"/>
                  <a:gd name="connsiteY178" fmla="*/ 428 h 5234152"/>
                  <a:gd name="connsiteX179" fmla="*/ 1889991 w 3742805"/>
                  <a:gd name="connsiteY179" fmla="*/ 1 h 5234152"/>
                  <a:gd name="connsiteX180" fmla="*/ 1893142 w 3742805"/>
                  <a:gd name="connsiteY180" fmla="*/ 217 h 5234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</a:cxnLst>
                <a:rect l="l" t="t" r="r" b="b"/>
                <a:pathLst>
                  <a:path w="3742805" h="5234152">
                    <a:moveTo>
                      <a:pt x="375988" y="1265279"/>
                    </a:moveTo>
                    <a:lnTo>
                      <a:pt x="320037" y="1406819"/>
                    </a:lnTo>
                    <a:cubicBezTo>
                      <a:pt x="211601" y="1720478"/>
                      <a:pt x="150833" y="2072177"/>
                      <a:pt x="150833" y="2443657"/>
                    </a:cubicBezTo>
                    <a:cubicBezTo>
                      <a:pt x="150833" y="3764477"/>
                      <a:pt x="919056" y="4835213"/>
                      <a:pt x="1866709" y="4835213"/>
                    </a:cubicBezTo>
                    <a:cubicBezTo>
                      <a:pt x="2814362" y="4835213"/>
                      <a:pt x="3582585" y="3764477"/>
                      <a:pt x="3582585" y="2443657"/>
                    </a:cubicBezTo>
                    <a:cubicBezTo>
                      <a:pt x="3582585" y="2165047"/>
                      <a:pt x="3548403" y="1897564"/>
                      <a:pt x="3485566" y="1648910"/>
                    </a:cubicBezTo>
                    <a:lnTo>
                      <a:pt x="3436205" y="1483366"/>
                    </a:lnTo>
                    <a:lnTo>
                      <a:pt x="3468430" y="1603524"/>
                    </a:lnTo>
                    <a:cubicBezTo>
                      <a:pt x="3517288" y="1817909"/>
                      <a:pt x="3543609" y="2045845"/>
                      <a:pt x="3543609" y="2282171"/>
                    </a:cubicBezTo>
                    <a:cubicBezTo>
                      <a:pt x="3543609" y="3542579"/>
                      <a:pt x="2794937" y="4564341"/>
                      <a:pt x="1871402" y="4564341"/>
                    </a:cubicBezTo>
                    <a:cubicBezTo>
                      <a:pt x="947868" y="4564341"/>
                      <a:pt x="199196" y="3542579"/>
                      <a:pt x="199196" y="2282171"/>
                    </a:cubicBezTo>
                    <a:cubicBezTo>
                      <a:pt x="199196" y="1967070"/>
                      <a:pt x="245988" y="1666883"/>
                      <a:pt x="330606" y="1393848"/>
                    </a:cubicBezTo>
                    <a:close/>
                    <a:moveTo>
                      <a:pt x="3148255" y="781462"/>
                    </a:moveTo>
                    <a:lnTo>
                      <a:pt x="3240183" y="929214"/>
                    </a:lnTo>
                    <a:cubicBezTo>
                      <a:pt x="3475943" y="1345568"/>
                      <a:pt x="3616681" y="1871662"/>
                      <a:pt x="3616681" y="2443657"/>
                    </a:cubicBezTo>
                    <a:cubicBezTo>
                      <a:pt x="3616681" y="3793250"/>
                      <a:pt x="2833192" y="4887311"/>
                      <a:pt x="1866709" y="4887311"/>
                    </a:cubicBezTo>
                    <a:cubicBezTo>
                      <a:pt x="900226" y="4887311"/>
                      <a:pt x="116737" y="3793250"/>
                      <a:pt x="116737" y="2443657"/>
                    </a:cubicBezTo>
                    <a:cubicBezTo>
                      <a:pt x="116737" y="1953375"/>
                      <a:pt x="220137" y="1496817"/>
                      <a:pt x="398146" y="1114184"/>
                    </a:cubicBezTo>
                    <a:lnTo>
                      <a:pt x="486367" y="942573"/>
                    </a:lnTo>
                    <a:lnTo>
                      <a:pt x="427829" y="1035777"/>
                    </a:lnTo>
                    <a:cubicBezTo>
                      <a:pt x="182677" y="1471214"/>
                      <a:pt x="36461" y="2020312"/>
                      <a:pt x="36461" y="2617077"/>
                    </a:cubicBezTo>
                    <a:cubicBezTo>
                      <a:pt x="36461" y="4031632"/>
                      <a:pt x="857992" y="5178356"/>
                      <a:pt x="1871402" y="5178356"/>
                    </a:cubicBezTo>
                    <a:cubicBezTo>
                      <a:pt x="2884813" y="5178356"/>
                      <a:pt x="3706344" y="4031632"/>
                      <a:pt x="3706344" y="2617077"/>
                    </a:cubicBezTo>
                    <a:cubicBezTo>
                      <a:pt x="3706344" y="1920851"/>
                      <a:pt x="3507329" y="1289506"/>
                      <a:pt x="3184374" y="827835"/>
                    </a:cubicBezTo>
                    <a:close/>
                    <a:moveTo>
                      <a:pt x="3001338" y="667513"/>
                    </a:moveTo>
                    <a:lnTo>
                      <a:pt x="3073337" y="775468"/>
                    </a:lnTo>
                    <a:cubicBezTo>
                      <a:pt x="3296408" y="1143820"/>
                      <a:pt x="3430410" y="1616057"/>
                      <a:pt x="3430410" y="2130944"/>
                    </a:cubicBezTo>
                    <a:cubicBezTo>
                      <a:pt x="3430410" y="3307830"/>
                      <a:pt x="2730317" y="4261885"/>
                      <a:pt x="1866709" y="4261885"/>
                    </a:cubicBezTo>
                    <a:cubicBezTo>
                      <a:pt x="1003101" y="4261885"/>
                      <a:pt x="303008" y="3307830"/>
                      <a:pt x="303008" y="2130944"/>
                    </a:cubicBezTo>
                    <a:cubicBezTo>
                      <a:pt x="303008" y="1689612"/>
                      <a:pt x="401458" y="1279615"/>
                      <a:pt x="570063" y="939515"/>
                    </a:cubicBezTo>
                    <a:lnTo>
                      <a:pt x="638915" y="814041"/>
                    </a:lnTo>
                    <a:lnTo>
                      <a:pt x="519493" y="1016737"/>
                    </a:lnTo>
                    <a:cubicBezTo>
                      <a:pt x="337525" y="1376443"/>
                      <a:pt x="230992" y="1812368"/>
                      <a:pt x="230992" y="2282171"/>
                    </a:cubicBezTo>
                    <a:cubicBezTo>
                      <a:pt x="230992" y="3515707"/>
                      <a:pt x="965429" y="4515685"/>
                      <a:pt x="1871402" y="4515685"/>
                    </a:cubicBezTo>
                    <a:cubicBezTo>
                      <a:pt x="2777376" y="4515685"/>
                      <a:pt x="3511813" y="3515707"/>
                      <a:pt x="3511813" y="2282171"/>
                    </a:cubicBezTo>
                    <a:cubicBezTo>
                      <a:pt x="3511813" y="1734068"/>
                      <a:pt x="3366810" y="1232076"/>
                      <a:pt x="3126185" y="843432"/>
                    </a:cubicBezTo>
                    <a:close/>
                    <a:moveTo>
                      <a:pt x="2837079" y="563819"/>
                    </a:moveTo>
                    <a:lnTo>
                      <a:pt x="2930509" y="698570"/>
                    </a:lnTo>
                    <a:cubicBezTo>
                      <a:pt x="3114916" y="1002320"/>
                      <a:pt x="3225296" y="1388494"/>
                      <a:pt x="3225296" y="1808868"/>
                    </a:cubicBezTo>
                    <a:cubicBezTo>
                      <a:pt x="3225296" y="2787194"/>
                      <a:pt x="2627459" y="3580284"/>
                      <a:pt x="1889991" y="3580284"/>
                    </a:cubicBezTo>
                    <a:cubicBezTo>
                      <a:pt x="1152522" y="3580284"/>
                      <a:pt x="554685" y="2787194"/>
                      <a:pt x="554685" y="1808868"/>
                    </a:cubicBezTo>
                    <a:cubicBezTo>
                      <a:pt x="554685" y="1485944"/>
                      <a:pt x="619821" y="1183202"/>
                      <a:pt x="733613" y="922502"/>
                    </a:cubicBezTo>
                    <a:lnTo>
                      <a:pt x="819065" y="752614"/>
                    </a:lnTo>
                    <a:lnTo>
                      <a:pt x="793696" y="790948"/>
                    </a:lnTo>
                    <a:cubicBezTo>
                      <a:pt x="606448" y="1106598"/>
                      <a:pt x="494769" y="1504641"/>
                      <a:pt x="494769" y="1937239"/>
                    </a:cubicBezTo>
                    <a:cubicBezTo>
                      <a:pt x="494769" y="2962656"/>
                      <a:pt x="1122255" y="3793920"/>
                      <a:pt x="1896299" y="3793920"/>
                    </a:cubicBezTo>
                    <a:cubicBezTo>
                      <a:pt x="2670343" y="3793920"/>
                      <a:pt x="3297829" y="2962656"/>
                      <a:pt x="3297829" y="1937239"/>
                    </a:cubicBezTo>
                    <a:cubicBezTo>
                      <a:pt x="3297829" y="1456574"/>
                      <a:pt x="3159954" y="1018571"/>
                      <a:pt x="2933737" y="688848"/>
                    </a:cubicBezTo>
                    <a:close/>
                    <a:moveTo>
                      <a:pt x="2709343" y="459106"/>
                    </a:moveTo>
                    <a:lnTo>
                      <a:pt x="2716560" y="467874"/>
                    </a:lnTo>
                    <a:cubicBezTo>
                      <a:pt x="2923398" y="747658"/>
                      <a:pt x="3050858" y="1130268"/>
                      <a:pt x="3050858" y="1552198"/>
                    </a:cubicBezTo>
                    <a:cubicBezTo>
                      <a:pt x="3050858" y="2409453"/>
                      <a:pt x="2524704" y="3104394"/>
                      <a:pt x="1875661" y="3104394"/>
                    </a:cubicBezTo>
                    <a:cubicBezTo>
                      <a:pt x="1226617" y="3104394"/>
                      <a:pt x="700463" y="2409453"/>
                      <a:pt x="700463" y="1552198"/>
                    </a:cubicBezTo>
                    <a:cubicBezTo>
                      <a:pt x="700463" y="1270911"/>
                      <a:pt x="757112" y="1007100"/>
                      <a:pt x="856164" y="779581"/>
                    </a:cubicBezTo>
                    <a:lnTo>
                      <a:pt x="948999" y="602638"/>
                    </a:lnTo>
                    <a:lnTo>
                      <a:pt x="858932" y="738536"/>
                    </a:lnTo>
                    <a:cubicBezTo>
                      <a:pt x="683834" y="1033270"/>
                      <a:pt x="579402" y="1404937"/>
                      <a:pt x="579402" y="1808868"/>
                    </a:cubicBezTo>
                    <a:cubicBezTo>
                      <a:pt x="579402" y="2766336"/>
                      <a:pt x="1166172" y="3542517"/>
                      <a:pt x="1889990" y="3542517"/>
                    </a:cubicBezTo>
                    <a:cubicBezTo>
                      <a:pt x="2613808" y="3542517"/>
                      <a:pt x="3200579" y="2766336"/>
                      <a:pt x="3200579" y="1808868"/>
                    </a:cubicBezTo>
                    <a:cubicBezTo>
                      <a:pt x="3200579" y="1285253"/>
                      <a:pt x="3025092" y="815856"/>
                      <a:pt x="2747673" y="497975"/>
                    </a:cubicBezTo>
                    <a:close/>
                    <a:moveTo>
                      <a:pt x="2660028" y="441387"/>
                    </a:moveTo>
                    <a:lnTo>
                      <a:pt x="2735244" y="554538"/>
                    </a:lnTo>
                    <a:cubicBezTo>
                      <a:pt x="2882065" y="800938"/>
                      <a:pt x="2969633" y="1111653"/>
                      <a:pt x="2969633" y="1449342"/>
                    </a:cubicBezTo>
                    <a:cubicBezTo>
                      <a:pt x="2969633" y="2249791"/>
                      <a:pt x="2477620" y="2898682"/>
                      <a:pt x="1870691" y="2898682"/>
                    </a:cubicBezTo>
                    <a:cubicBezTo>
                      <a:pt x="1263762" y="2898682"/>
                      <a:pt x="771749" y="2249791"/>
                      <a:pt x="771749" y="1449342"/>
                    </a:cubicBezTo>
                    <a:cubicBezTo>
                      <a:pt x="771749" y="1186695"/>
                      <a:pt x="824722" y="940366"/>
                      <a:pt x="917347" y="727923"/>
                    </a:cubicBezTo>
                    <a:lnTo>
                      <a:pt x="1010390" y="550844"/>
                    </a:lnTo>
                    <a:lnTo>
                      <a:pt x="968130" y="614323"/>
                    </a:lnTo>
                    <a:cubicBezTo>
                      <a:pt x="814010" y="872582"/>
                      <a:pt x="722089" y="1198254"/>
                      <a:pt x="722089" y="1552198"/>
                    </a:cubicBezTo>
                    <a:cubicBezTo>
                      <a:pt x="722089" y="2391176"/>
                      <a:pt x="1238561" y="3071301"/>
                      <a:pt x="1875661" y="3071301"/>
                    </a:cubicBezTo>
                    <a:cubicBezTo>
                      <a:pt x="2512761" y="3071301"/>
                      <a:pt x="3029232" y="2391176"/>
                      <a:pt x="3029232" y="1552198"/>
                    </a:cubicBezTo>
                    <a:cubicBezTo>
                      <a:pt x="3029232" y="1158927"/>
                      <a:pt x="2915750" y="800560"/>
                      <a:pt x="2729556" y="530787"/>
                    </a:cubicBezTo>
                    <a:close/>
                    <a:moveTo>
                      <a:pt x="2624365" y="397250"/>
                    </a:moveTo>
                    <a:lnTo>
                      <a:pt x="2648007" y="425930"/>
                    </a:lnTo>
                    <a:lnTo>
                      <a:pt x="2630588" y="403532"/>
                    </a:lnTo>
                    <a:close/>
                    <a:moveTo>
                      <a:pt x="2469285" y="313443"/>
                    </a:moveTo>
                    <a:lnTo>
                      <a:pt x="2516582" y="376067"/>
                    </a:lnTo>
                    <a:cubicBezTo>
                      <a:pt x="2653213" y="579913"/>
                      <a:pt x="2736486" y="850701"/>
                      <a:pt x="2736486" y="1147864"/>
                    </a:cubicBezTo>
                    <a:cubicBezTo>
                      <a:pt x="2736486" y="1781811"/>
                      <a:pt x="2357497" y="2295726"/>
                      <a:pt x="1889991" y="2295726"/>
                    </a:cubicBezTo>
                    <a:cubicBezTo>
                      <a:pt x="1422485" y="2295726"/>
                      <a:pt x="1043496" y="1781811"/>
                      <a:pt x="1043496" y="1147864"/>
                    </a:cubicBezTo>
                    <a:cubicBezTo>
                      <a:pt x="1043496" y="949755"/>
                      <a:pt x="1080506" y="763369"/>
                      <a:pt x="1145663" y="600724"/>
                    </a:cubicBezTo>
                    <a:lnTo>
                      <a:pt x="1193085" y="497688"/>
                    </a:lnTo>
                    <a:lnTo>
                      <a:pt x="1160617" y="555152"/>
                    </a:lnTo>
                    <a:cubicBezTo>
                      <a:pt x="1064401" y="747464"/>
                      <a:pt x="1008194" y="979502"/>
                      <a:pt x="1008194" y="1229324"/>
                    </a:cubicBezTo>
                    <a:cubicBezTo>
                      <a:pt x="1008194" y="1893786"/>
                      <a:pt x="1405812" y="2432438"/>
                      <a:pt x="1896299" y="2432438"/>
                    </a:cubicBezTo>
                    <a:cubicBezTo>
                      <a:pt x="2386787" y="2432438"/>
                      <a:pt x="2784405" y="1893786"/>
                      <a:pt x="2784405" y="1229324"/>
                    </a:cubicBezTo>
                    <a:cubicBezTo>
                      <a:pt x="2784405" y="886711"/>
                      <a:pt x="2678691" y="577547"/>
                      <a:pt x="2509040" y="358428"/>
                    </a:cubicBezTo>
                    <a:close/>
                    <a:moveTo>
                      <a:pt x="2328985" y="235519"/>
                    </a:moveTo>
                    <a:lnTo>
                      <a:pt x="2367735" y="277910"/>
                    </a:lnTo>
                    <a:cubicBezTo>
                      <a:pt x="2476117" y="428550"/>
                      <a:pt x="2542174" y="628659"/>
                      <a:pt x="2542174" y="848259"/>
                    </a:cubicBezTo>
                    <a:cubicBezTo>
                      <a:pt x="2542174" y="1316739"/>
                      <a:pt x="2241541" y="1696517"/>
                      <a:pt x="1870691" y="1696517"/>
                    </a:cubicBezTo>
                    <a:cubicBezTo>
                      <a:pt x="1499841" y="1696517"/>
                      <a:pt x="1199208" y="1316739"/>
                      <a:pt x="1199208" y="848259"/>
                    </a:cubicBezTo>
                    <a:cubicBezTo>
                      <a:pt x="1199208" y="672579"/>
                      <a:pt x="1241484" y="509373"/>
                      <a:pt x="1313887" y="373990"/>
                    </a:cubicBezTo>
                    <a:lnTo>
                      <a:pt x="1359617" y="303974"/>
                    </a:lnTo>
                    <a:lnTo>
                      <a:pt x="1353496" y="310655"/>
                    </a:lnTo>
                    <a:cubicBezTo>
                      <a:pt x="1239636" y="468545"/>
                      <a:pt x="1170240" y="678287"/>
                      <a:pt x="1170240" y="908457"/>
                    </a:cubicBezTo>
                    <a:cubicBezTo>
                      <a:pt x="1170240" y="1399487"/>
                      <a:pt x="1486067" y="1797545"/>
                      <a:pt x="1875660" y="1797545"/>
                    </a:cubicBezTo>
                    <a:cubicBezTo>
                      <a:pt x="2265253" y="1797545"/>
                      <a:pt x="2581080" y="1399487"/>
                      <a:pt x="2581080" y="908457"/>
                    </a:cubicBezTo>
                    <a:cubicBezTo>
                      <a:pt x="2581080" y="678287"/>
                      <a:pt x="2511685" y="468545"/>
                      <a:pt x="2397825" y="310655"/>
                    </a:cubicBezTo>
                    <a:close/>
                    <a:moveTo>
                      <a:pt x="1402512" y="199772"/>
                    </a:moveTo>
                    <a:lnTo>
                      <a:pt x="1402310" y="199868"/>
                    </a:lnTo>
                    <a:lnTo>
                      <a:pt x="1265286" y="284462"/>
                    </a:lnTo>
                    <a:lnTo>
                      <a:pt x="1214815" y="325022"/>
                    </a:lnTo>
                    <a:lnTo>
                      <a:pt x="1184525" y="354805"/>
                    </a:lnTo>
                    <a:cubicBezTo>
                      <a:pt x="944783" y="614967"/>
                      <a:pt x="791972" y="1008689"/>
                      <a:pt x="791972" y="1449342"/>
                    </a:cubicBezTo>
                    <a:cubicBezTo>
                      <a:pt x="791972" y="2232725"/>
                      <a:pt x="1274931" y="2867782"/>
                      <a:pt x="1870691" y="2867782"/>
                    </a:cubicBezTo>
                    <a:cubicBezTo>
                      <a:pt x="2466451" y="2867782"/>
                      <a:pt x="2949410" y="2232725"/>
                      <a:pt x="2949410" y="1449342"/>
                    </a:cubicBezTo>
                    <a:cubicBezTo>
                      <a:pt x="2949410" y="959728"/>
                      <a:pt x="2760755" y="528054"/>
                      <a:pt x="2473813" y="273149"/>
                    </a:cubicBezTo>
                    <a:lnTo>
                      <a:pt x="2427906" y="236477"/>
                    </a:lnTo>
                    <a:lnTo>
                      <a:pt x="2488708" y="299774"/>
                    </a:lnTo>
                    <a:cubicBezTo>
                      <a:pt x="2680324" y="525183"/>
                      <a:pt x="2801533" y="858030"/>
                      <a:pt x="2801533" y="1229324"/>
                    </a:cubicBezTo>
                    <a:cubicBezTo>
                      <a:pt x="2801533" y="1908261"/>
                      <a:pt x="2396246" y="2458648"/>
                      <a:pt x="1896300" y="2458648"/>
                    </a:cubicBezTo>
                    <a:cubicBezTo>
                      <a:pt x="1396353" y="2458648"/>
                      <a:pt x="991066" y="1908261"/>
                      <a:pt x="991066" y="1229324"/>
                    </a:cubicBezTo>
                    <a:cubicBezTo>
                      <a:pt x="991066" y="804989"/>
                      <a:pt x="1149382" y="430868"/>
                      <a:pt x="1390175" y="209949"/>
                    </a:cubicBezTo>
                    <a:close/>
                    <a:moveTo>
                      <a:pt x="1329824" y="178224"/>
                    </a:moveTo>
                    <a:lnTo>
                      <a:pt x="1295546" y="194796"/>
                    </a:lnTo>
                    <a:cubicBezTo>
                      <a:pt x="731222" y="502790"/>
                      <a:pt x="332741" y="1253601"/>
                      <a:pt x="332741" y="2130944"/>
                    </a:cubicBezTo>
                    <a:cubicBezTo>
                      <a:pt x="332741" y="3282739"/>
                      <a:pt x="1019522" y="4216454"/>
                      <a:pt x="1866709" y="4216454"/>
                    </a:cubicBezTo>
                    <a:cubicBezTo>
                      <a:pt x="2713896" y="4216454"/>
                      <a:pt x="3400677" y="3282739"/>
                      <a:pt x="3400677" y="2130944"/>
                    </a:cubicBezTo>
                    <a:cubicBezTo>
                      <a:pt x="3400677" y="1516804"/>
                      <a:pt x="3205422" y="964664"/>
                      <a:pt x="2894705" y="583011"/>
                    </a:cubicBezTo>
                    <a:lnTo>
                      <a:pt x="2894661" y="582964"/>
                    </a:lnTo>
                    <a:lnTo>
                      <a:pt x="3009019" y="748145"/>
                    </a:lnTo>
                    <a:cubicBezTo>
                      <a:pt x="3206223" y="1073452"/>
                      <a:pt x="3324261" y="1487032"/>
                      <a:pt x="3324261" y="1937239"/>
                    </a:cubicBezTo>
                    <a:cubicBezTo>
                      <a:pt x="3324261" y="2984995"/>
                      <a:pt x="2684941" y="3834368"/>
                      <a:pt x="1896299" y="3834368"/>
                    </a:cubicBezTo>
                    <a:cubicBezTo>
                      <a:pt x="1107658" y="3834368"/>
                      <a:pt x="468337" y="2984995"/>
                      <a:pt x="468337" y="1937239"/>
                    </a:cubicBezTo>
                    <a:cubicBezTo>
                      <a:pt x="468337" y="1245556"/>
                      <a:pt x="746958" y="640330"/>
                      <a:pt x="1163224" y="308851"/>
                    </a:cubicBezTo>
                    <a:lnTo>
                      <a:pt x="1205134" y="278389"/>
                    </a:lnTo>
                    <a:lnTo>
                      <a:pt x="1218597" y="265092"/>
                    </a:lnTo>
                    <a:cubicBezTo>
                      <a:pt x="1249857" y="237198"/>
                      <a:pt x="1282188" y="211238"/>
                      <a:pt x="1315492" y="187343"/>
                    </a:cubicBezTo>
                    <a:close/>
                    <a:moveTo>
                      <a:pt x="2270646" y="150156"/>
                    </a:moveTo>
                    <a:lnTo>
                      <a:pt x="2277145" y="155151"/>
                    </a:lnTo>
                    <a:cubicBezTo>
                      <a:pt x="2468155" y="318407"/>
                      <a:pt x="2593738" y="594878"/>
                      <a:pt x="2593738" y="908457"/>
                    </a:cubicBezTo>
                    <a:cubicBezTo>
                      <a:pt x="2593738" y="1410184"/>
                      <a:pt x="2272244" y="1816914"/>
                      <a:pt x="1875661" y="1816914"/>
                    </a:cubicBezTo>
                    <a:cubicBezTo>
                      <a:pt x="1479077" y="1816914"/>
                      <a:pt x="1157583" y="1410184"/>
                      <a:pt x="1157583" y="908457"/>
                    </a:cubicBezTo>
                    <a:cubicBezTo>
                      <a:pt x="1157583" y="720310"/>
                      <a:pt x="1202794" y="545521"/>
                      <a:pt x="1280220" y="400531"/>
                    </a:cubicBezTo>
                    <a:lnTo>
                      <a:pt x="1343102" y="304110"/>
                    </a:lnTo>
                    <a:lnTo>
                      <a:pt x="1327002" y="322000"/>
                    </a:lnTo>
                    <a:cubicBezTo>
                      <a:pt x="1162528" y="527262"/>
                      <a:pt x="1059511" y="821289"/>
                      <a:pt x="1059511" y="1147864"/>
                    </a:cubicBezTo>
                    <a:cubicBezTo>
                      <a:pt x="1059511" y="1768295"/>
                      <a:pt x="1431330" y="2271253"/>
                      <a:pt x="1889991" y="2271253"/>
                    </a:cubicBezTo>
                    <a:cubicBezTo>
                      <a:pt x="2348651" y="2271253"/>
                      <a:pt x="2720470" y="1768295"/>
                      <a:pt x="2720470" y="1147864"/>
                    </a:cubicBezTo>
                    <a:cubicBezTo>
                      <a:pt x="2720470" y="721317"/>
                      <a:pt x="2544728" y="350295"/>
                      <a:pt x="2285846" y="160062"/>
                    </a:cubicBezTo>
                    <a:close/>
                    <a:moveTo>
                      <a:pt x="1538511" y="100160"/>
                    </a:moveTo>
                    <a:lnTo>
                      <a:pt x="1528678" y="104892"/>
                    </a:lnTo>
                    <a:lnTo>
                      <a:pt x="1534109" y="103040"/>
                    </a:lnTo>
                    <a:close/>
                    <a:moveTo>
                      <a:pt x="1896299" y="80557"/>
                    </a:moveTo>
                    <a:cubicBezTo>
                      <a:pt x="1775355" y="80557"/>
                      <a:pt x="1657989" y="100852"/>
                      <a:pt x="1546035" y="139010"/>
                    </a:cubicBezTo>
                    <a:lnTo>
                      <a:pt x="1512028" y="152106"/>
                    </a:lnTo>
                    <a:lnTo>
                      <a:pt x="1501876" y="159868"/>
                    </a:lnTo>
                    <a:cubicBezTo>
                      <a:pt x="1326408" y="309055"/>
                      <a:pt x="1211043" y="561702"/>
                      <a:pt x="1211043" y="848259"/>
                    </a:cubicBezTo>
                    <a:cubicBezTo>
                      <a:pt x="1211043" y="1306750"/>
                      <a:pt x="1506377" y="1678431"/>
                      <a:pt x="1870690" y="1678431"/>
                    </a:cubicBezTo>
                    <a:cubicBezTo>
                      <a:pt x="2235004" y="1678431"/>
                      <a:pt x="2530338" y="1306750"/>
                      <a:pt x="2530338" y="848259"/>
                    </a:cubicBezTo>
                    <a:cubicBezTo>
                      <a:pt x="2530338" y="561702"/>
                      <a:pt x="2414973" y="309055"/>
                      <a:pt x="2239506" y="159868"/>
                    </a:cubicBezTo>
                    <a:lnTo>
                      <a:pt x="2191654" y="123281"/>
                    </a:lnTo>
                    <a:lnTo>
                      <a:pt x="2057233" y="92665"/>
                    </a:lnTo>
                    <a:cubicBezTo>
                      <a:pt x="2004425" y="84667"/>
                      <a:pt x="1950724" y="80557"/>
                      <a:pt x="1896299" y="80557"/>
                    </a:cubicBezTo>
                    <a:close/>
                    <a:moveTo>
                      <a:pt x="1896300" y="0"/>
                    </a:moveTo>
                    <a:lnTo>
                      <a:pt x="1921576" y="1733"/>
                    </a:lnTo>
                    <a:lnTo>
                      <a:pt x="1957454" y="2971"/>
                    </a:lnTo>
                    <a:lnTo>
                      <a:pt x="1958525" y="3083"/>
                    </a:lnTo>
                    <a:lnTo>
                      <a:pt x="1967705" y="3407"/>
                    </a:lnTo>
                    <a:cubicBezTo>
                      <a:pt x="2956497" y="73501"/>
                      <a:pt x="3742805" y="1216875"/>
                      <a:pt x="3742805" y="2617077"/>
                    </a:cubicBezTo>
                    <a:cubicBezTo>
                      <a:pt x="3742805" y="4062447"/>
                      <a:pt x="2904950" y="5234152"/>
                      <a:pt x="1871402" y="5234152"/>
                    </a:cubicBezTo>
                    <a:cubicBezTo>
                      <a:pt x="837855" y="5234152"/>
                      <a:pt x="0" y="4062447"/>
                      <a:pt x="0" y="2617077"/>
                    </a:cubicBezTo>
                    <a:cubicBezTo>
                      <a:pt x="0" y="1304387"/>
                      <a:pt x="691091" y="217426"/>
                      <a:pt x="1592217" y="28928"/>
                    </a:cubicBezTo>
                    <a:lnTo>
                      <a:pt x="1605332" y="27098"/>
                    </a:lnTo>
                    <a:lnTo>
                      <a:pt x="1605639" y="27012"/>
                    </a:lnTo>
                    <a:cubicBezTo>
                      <a:pt x="1661816" y="15278"/>
                      <a:pt x="1718866" y="7273"/>
                      <a:pt x="1776656" y="3182"/>
                    </a:cubicBezTo>
                    <a:lnTo>
                      <a:pt x="1785240" y="2879"/>
                    </a:lnTo>
                    <a:lnTo>
                      <a:pt x="1786241" y="2775"/>
                    </a:lnTo>
                    <a:cubicBezTo>
                      <a:pt x="1812893" y="935"/>
                      <a:pt x="1839721" y="3"/>
                      <a:pt x="1866709" y="3"/>
                    </a:cubicBezTo>
                    <a:lnTo>
                      <a:pt x="1869051" y="84"/>
                    </a:lnTo>
                    <a:lnTo>
                      <a:pt x="1869832" y="57"/>
                    </a:lnTo>
                    <a:lnTo>
                      <a:pt x="1870691" y="2"/>
                    </a:lnTo>
                    <a:lnTo>
                      <a:pt x="1870947" y="18"/>
                    </a:lnTo>
                    <a:lnTo>
                      <a:pt x="1871402" y="2"/>
                    </a:lnTo>
                    <a:lnTo>
                      <a:pt x="1874156" y="97"/>
                    </a:lnTo>
                    <a:lnTo>
                      <a:pt x="1875661" y="1"/>
                    </a:lnTo>
                    <a:lnTo>
                      <a:pt x="1880701" y="323"/>
                    </a:lnTo>
                    <a:lnTo>
                      <a:pt x="1883755" y="428"/>
                    </a:lnTo>
                    <a:lnTo>
                      <a:pt x="1889991" y="1"/>
                    </a:lnTo>
                    <a:lnTo>
                      <a:pt x="1893142" y="217"/>
                    </a:lnTo>
                    <a:close/>
                  </a:path>
                </a:pathLst>
              </a:custGeom>
              <a:grpFill/>
              <a:ln w="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 sz="1350">
                  <a:solidFill>
                    <a:schemeClr val="tx1"/>
                  </a:solidFill>
                </a:endParaRPr>
              </a:p>
            </p:txBody>
          </p:sp>
          <p:sp>
            <p:nvSpPr>
              <p:cNvPr id="77" name="Forma libre 19"/>
              <p:cNvSpPr/>
              <p:nvPr/>
            </p:nvSpPr>
            <p:spPr>
              <a:xfrm>
                <a:off x="-756592" y="2574074"/>
                <a:ext cx="2699792" cy="1620589"/>
              </a:xfrm>
              <a:custGeom>
                <a:avLst/>
                <a:gdLst>
                  <a:gd name="connsiteX0" fmla="*/ 375988 w 3742805"/>
                  <a:gd name="connsiteY0" fmla="*/ 1265279 h 5234152"/>
                  <a:gd name="connsiteX1" fmla="*/ 320037 w 3742805"/>
                  <a:gd name="connsiteY1" fmla="*/ 1406819 h 5234152"/>
                  <a:gd name="connsiteX2" fmla="*/ 150833 w 3742805"/>
                  <a:gd name="connsiteY2" fmla="*/ 2443657 h 5234152"/>
                  <a:gd name="connsiteX3" fmla="*/ 1866709 w 3742805"/>
                  <a:gd name="connsiteY3" fmla="*/ 4835213 h 5234152"/>
                  <a:gd name="connsiteX4" fmla="*/ 3582585 w 3742805"/>
                  <a:gd name="connsiteY4" fmla="*/ 2443657 h 5234152"/>
                  <a:gd name="connsiteX5" fmla="*/ 3485566 w 3742805"/>
                  <a:gd name="connsiteY5" fmla="*/ 1648910 h 5234152"/>
                  <a:gd name="connsiteX6" fmla="*/ 3436205 w 3742805"/>
                  <a:gd name="connsiteY6" fmla="*/ 1483366 h 5234152"/>
                  <a:gd name="connsiteX7" fmla="*/ 3468430 w 3742805"/>
                  <a:gd name="connsiteY7" fmla="*/ 1603524 h 5234152"/>
                  <a:gd name="connsiteX8" fmla="*/ 3543609 w 3742805"/>
                  <a:gd name="connsiteY8" fmla="*/ 2282171 h 5234152"/>
                  <a:gd name="connsiteX9" fmla="*/ 1871402 w 3742805"/>
                  <a:gd name="connsiteY9" fmla="*/ 4564341 h 5234152"/>
                  <a:gd name="connsiteX10" fmla="*/ 199196 w 3742805"/>
                  <a:gd name="connsiteY10" fmla="*/ 2282171 h 5234152"/>
                  <a:gd name="connsiteX11" fmla="*/ 330606 w 3742805"/>
                  <a:gd name="connsiteY11" fmla="*/ 1393848 h 5234152"/>
                  <a:gd name="connsiteX12" fmla="*/ 3148255 w 3742805"/>
                  <a:gd name="connsiteY12" fmla="*/ 781462 h 5234152"/>
                  <a:gd name="connsiteX13" fmla="*/ 3240183 w 3742805"/>
                  <a:gd name="connsiteY13" fmla="*/ 929214 h 5234152"/>
                  <a:gd name="connsiteX14" fmla="*/ 3616681 w 3742805"/>
                  <a:gd name="connsiteY14" fmla="*/ 2443657 h 5234152"/>
                  <a:gd name="connsiteX15" fmla="*/ 1866709 w 3742805"/>
                  <a:gd name="connsiteY15" fmla="*/ 4887311 h 5234152"/>
                  <a:gd name="connsiteX16" fmla="*/ 116737 w 3742805"/>
                  <a:gd name="connsiteY16" fmla="*/ 2443657 h 5234152"/>
                  <a:gd name="connsiteX17" fmla="*/ 398146 w 3742805"/>
                  <a:gd name="connsiteY17" fmla="*/ 1114184 h 5234152"/>
                  <a:gd name="connsiteX18" fmla="*/ 486367 w 3742805"/>
                  <a:gd name="connsiteY18" fmla="*/ 942573 h 5234152"/>
                  <a:gd name="connsiteX19" fmla="*/ 427829 w 3742805"/>
                  <a:gd name="connsiteY19" fmla="*/ 1035777 h 5234152"/>
                  <a:gd name="connsiteX20" fmla="*/ 36461 w 3742805"/>
                  <a:gd name="connsiteY20" fmla="*/ 2617077 h 5234152"/>
                  <a:gd name="connsiteX21" fmla="*/ 1871402 w 3742805"/>
                  <a:gd name="connsiteY21" fmla="*/ 5178356 h 5234152"/>
                  <a:gd name="connsiteX22" fmla="*/ 3706344 w 3742805"/>
                  <a:gd name="connsiteY22" fmla="*/ 2617077 h 5234152"/>
                  <a:gd name="connsiteX23" fmla="*/ 3184374 w 3742805"/>
                  <a:gd name="connsiteY23" fmla="*/ 827835 h 5234152"/>
                  <a:gd name="connsiteX24" fmla="*/ 3001338 w 3742805"/>
                  <a:gd name="connsiteY24" fmla="*/ 667513 h 5234152"/>
                  <a:gd name="connsiteX25" fmla="*/ 3073337 w 3742805"/>
                  <a:gd name="connsiteY25" fmla="*/ 775468 h 5234152"/>
                  <a:gd name="connsiteX26" fmla="*/ 3430410 w 3742805"/>
                  <a:gd name="connsiteY26" fmla="*/ 2130944 h 5234152"/>
                  <a:gd name="connsiteX27" fmla="*/ 1866709 w 3742805"/>
                  <a:gd name="connsiteY27" fmla="*/ 4261885 h 5234152"/>
                  <a:gd name="connsiteX28" fmla="*/ 303008 w 3742805"/>
                  <a:gd name="connsiteY28" fmla="*/ 2130944 h 5234152"/>
                  <a:gd name="connsiteX29" fmla="*/ 570063 w 3742805"/>
                  <a:gd name="connsiteY29" fmla="*/ 939515 h 5234152"/>
                  <a:gd name="connsiteX30" fmla="*/ 638915 w 3742805"/>
                  <a:gd name="connsiteY30" fmla="*/ 814041 h 5234152"/>
                  <a:gd name="connsiteX31" fmla="*/ 519493 w 3742805"/>
                  <a:gd name="connsiteY31" fmla="*/ 1016737 h 5234152"/>
                  <a:gd name="connsiteX32" fmla="*/ 230992 w 3742805"/>
                  <a:gd name="connsiteY32" fmla="*/ 2282171 h 5234152"/>
                  <a:gd name="connsiteX33" fmla="*/ 1871402 w 3742805"/>
                  <a:gd name="connsiteY33" fmla="*/ 4515685 h 5234152"/>
                  <a:gd name="connsiteX34" fmla="*/ 3511813 w 3742805"/>
                  <a:gd name="connsiteY34" fmla="*/ 2282171 h 5234152"/>
                  <a:gd name="connsiteX35" fmla="*/ 3126185 w 3742805"/>
                  <a:gd name="connsiteY35" fmla="*/ 843432 h 5234152"/>
                  <a:gd name="connsiteX36" fmla="*/ 2837079 w 3742805"/>
                  <a:gd name="connsiteY36" fmla="*/ 563819 h 5234152"/>
                  <a:gd name="connsiteX37" fmla="*/ 2930509 w 3742805"/>
                  <a:gd name="connsiteY37" fmla="*/ 698570 h 5234152"/>
                  <a:gd name="connsiteX38" fmla="*/ 3225296 w 3742805"/>
                  <a:gd name="connsiteY38" fmla="*/ 1808868 h 5234152"/>
                  <a:gd name="connsiteX39" fmla="*/ 1889991 w 3742805"/>
                  <a:gd name="connsiteY39" fmla="*/ 3580284 h 5234152"/>
                  <a:gd name="connsiteX40" fmla="*/ 554685 w 3742805"/>
                  <a:gd name="connsiteY40" fmla="*/ 1808868 h 5234152"/>
                  <a:gd name="connsiteX41" fmla="*/ 733613 w 3742805"/>
                  <a:gd name="connsiteY41" fmla="*/ 922502 h 5234152"/>
                  <a:gd name="connsiteX42" fmla="*/ 819065 w 3742805"/>
                  <a:gd name="connsiteY42" fmla="*/ 752614 h 5234152"/>
                  <a:gd name="connsiteX43" fmla="*/ 793696 w 3742805"/>
                  <a:gd name="connsiteY43" fmla="*/ 790948 h 5234152"/>
                  <a:gd name="connsiteX44" fmla="*/ 494769 w 3742805"/>
                  <a:gd name="connsiteY44" fmla="*/ 1937239 h 5234152"/>
                  <a:gd name="connsiteX45" fmla="*/ 1896299 w 3742805"/>
                  <a:gd name="connsiteY45" fmla="*/ 3793920 h 5234152"/>
                  <a:gd name="connsiteX46" fmla="*/ 3297829 w 3742805"/>
                  <a:gd name="connsiteY46" fmla="*/ 1937239 h 5234152"/>
                  <a:gd name="connsiteX47" fmla="*/ 2933737 w 3742805"/>
                  <a:gd name="connsiteY47" fmla="*/ 688848 h 5234152"/>
                  <a:gd name="connsiteX48" fmla="*/ 2709343 w 3742805"/>
                  <a:gd name="connsiteY48" fmla="*/ 459106 h 5234152"/>
                  <a:gd name="connsiteX49" fmla="*/ 2716560 w 3742805"/>
                  <a:gd name="connsiteY49" fmla="*/ 467874 h 5234152"/>
                  <a:gd name="connsiteX50" fmla="*/ 3050858 w 3742805"/>
                  <a:gd name="connsiteY50" fmla="*/ 1552198 h 5234152"/>
                  <a:gd name="connsiteX51" fmla="*/ 1875661 w 3742805"/>
                  <a:gd name="connsiteY51" fmla="*/ 3104394 h 5234152"/>
                  <a:gd name="connsiteX52" fmla="*/ 700463 w 3742805"/>
                  <a:gd name="connsiteY52" fmla="*/ 1552198 h 5234152"/>
                  <a:gd name="connsiteX53" fmla="*/ 856164 w 3742805"/>
                  <a:gd name="connsiteY53" fmla="*/ 779581 h 5234152"/>
                  <a:gd name="connsiteX54" fmla="*/ 948999 w 3742805"/>
                  <a:gd name="connsiteY54" fmla="*/ 602638 h 5234152"/>
                  <a:gd name="connsiteX55" fmla="*/ 858932 w 3742805"/>
                  <a:gd name="connsiteY55" fmla="*/ 738536 h 5234152"/>
                  <a:gd name="connsiteX56" fmla="*/ 579402 w 3742805"/>
                  <a:gd name="connsiteY56" fmla="*/ 1808868 h 5234152"/>
                  <a:gd name="connsiteX57" fmla="*/ 1889990 w 3742805"/>
                  <a:gd name="connsiteY57" fmla="*/ 3542517 h 5234152"/>
                  <a:gd name="connsiteX58" fmla="*/ 3200579 w 3742805"/>
                  <a:gd name="connsiteY58" fmla="*/ 1808868 h 5234152"/>
                  <a:gd name="connsiteX59" fmla="*/ 2747673 w 3742805"/>
                  <a:gd name="connsiteY59" fmla="*/ 497975 h 5234152"/>
                  <a:gd name="connsiteX60" fmla="*/ 2660028 w 3742805"/>
                  <a:gd name="connsiteY60" fmla="*/ 441387 h 5234152"/>
                  <a:gd name="connsiteX61" fmla="*/ 2735244 w 3742805"/>
                  <a:gd name="connsiteY61" fmla="*/ 554538 h 5234152"/>
                  <a:gd name="connsiteX62" fmla="*/ 2969633 w 3742805"/>
                  <a:gd name="connsiteY62" fmla="*/ 1449342 h 5234152"/>
                  <a:gd name="connsiteX63" fmla="*/ 1870691 w 3742805"/>
                  <a:gd name="connsiteY63" fmla="*/ 2898682 h 5234152"/>
                  <a:gd name="connsiteX64" fmla="*/ 771749 w 3742805"/>
                  <a:gd name="connsiteY64" fmla="*/ 1449342 h 5234152"/>
                  <a:gd name="connsiteX65" fmla="*/ 917347 w 3742805"/>
                  <a:gd name="connsiteY65" fmla="*/ 727923 h 5234152"/>
                  <a:gd name="connsiteX66" fmla="*/ 1010390 w 3742805"/>
                  <a:gd name="connsiteY66" fmla="*/ 550844 h 5234152"/>
                  <a:gd name="connsiteX67" fmla="*/ 968130 w 3742805"/>
                  <a:gd name="connsiteY67" fmla="*/ 614323 h 5234152"/>
                  <a:gd name="connsiteX68" fmla="*/ 722089 w 3742805"/>
                  <a:gd name="connsiteY68" fmla="*/ 1552198 h 5234152"/>
                  <a:gd name="connsiteX69" fmla="*/ 1875661 w 3742805"/>
                  <a:gd name="connsiteY69" fmla="*/ 3071301 h 5234152"/>
                  <a:gd name="connsiteX70" fmla="*/ 3029232 w 3742805"/>
                  <a:gd name="connsiteY70" fmla="*/ 1552198 h 5234152"/>
                  <a:gd name="connsiteX71" fmla="*/ 2729556 w 3742805"/>
                  <a:gd name="connsiteY71" fmla="*/ 530787 h 5234152"/>
                  <a:gd name="connsiteX72" fmla="*/ 2624365 w 3742805"/>
                  <a:gd name="connsiteY72" fmla="*/ 397250 h 5234152"/>
                  <a:gd name="connsiteX73" fmla="*/ 2648007 w 3742805"/>
                  <a:gd name="connsiteY73" fmla="*/ 425930 h 5234152"/>
                  <a:gd name="connsiteX74" fmla="*/ 2630588 w 3742805"/>
                  <a:gd name="connsiteY74" fmla="*/ 403532 h 5234152"/>
                  <a:gd name="connsiteX75" fmla="*/ 2469285 w 3742805"/>
                  <a:gd name="connsiteY75" fmla="*/ 313443 h 5234152"/>
                  <a:gd name="connsiteX76" fmla="*/ 2516582 w 3742805"/>
                  <a:gd name="connsiteY76" fmla="*/ 376067 h 5234152"/>
                  <a:gd name="connsiteX77" fmla="*/ 2736486 w 3742805"/>
                  <a:gd name="connsiteY77" fmla="*/ 1147864 h 5234152"/>
                  <a:gd name="connsiteX78" fmla="*/ 1889991 w 3742805"/>
                  <a:gd name="connsiteY78" fmla="*/ 2295726 h 5234152"/>
                  <a:gd name="connsiteX79" fmla="*/ 1043496 w 3742805"/>
                  <a:gd name="connsiteY79" fmla="*/ 1147864 h 5234152"/>
                  <a:gd name="connsiteX80" fmla="*/ 1145663 w 3742805"/>
                  <a:gd name="connsiteY80" fmla="*/ 600724 h 5234152"/>
                  <a:gd name="connsiteX81" fmla="*/ 1193085 w 3742805"/>
                  <a:gd name="connsiteY81" fmla="*/ 497688 h 5234152"/>
                  <a:gd name="connsiteX82" fmla="*/ 1160617 w 3742805"/>
                  <a:gd name="connsiteY82" fmla="*/ 555152 h 5234152"/>
                  <a:gd name="connsiteX83" fmla="*/ 1008194 w 3742805"/>
                  <a:gd name="connsiteY83" fmla="*/ 1229324 h 5234152"/>
                  <a:gd name="connsiteX84" fmla="*/ 1896299 w 3742805"/>
                  <a:gd name="connsiteY84" fmla="*/ 2432438 h 5234152"/>
                  <a:gd name="connsiteX85" fmla="*/ 2784405 w 3742805"/>
                  <a:gd name="connsiteY85" fmla="*/ 1229324 h 5234152"/>
                  <a:gd name="connsiteX86" fmla="*/ 2509040 w 3742805"/>
                  <a:gd name="connsiteY86" fmla="*/ 358428 h 5234152"/>
                  <a:gd name="connsiteX87" fmla="*/ 2328985 w 3742805"/>
                  <a:gd name="connsiteY87" fmla="*/ 235519 h 5234152"/>
                  <a:gd name="connsiteX88" fmla="*/ 2367735 w 3742805"/>
                  <a:gd name="connsiteY88" fmla="*/ 277910 h 5234152"/>
                  <a:gd name="connsiteX89" fmla="*/ 2542174 w 3742805"/>
                  <a:gd name="connsiteY89" fmla="*/ 848259 h 5234152"/>
                  <a:gd name="connsiteX90" fmla="*/ 1870691 w 3742805"/>
                  <a:gd name="connsiteY90" fmla="*/ 1696517 h 5234152"/>
                  <a:gd name="connsiteX91" fmla="*/ 1199208 w 3742805"/>
                  <a:gd name="connsiteY91" fmla="*/ 848259 h 5234152"/>
                  <a:gd name="connsiteX92" fmla="*/ 1313887 w 3742805"/>
                  <a:gd name="connsiteY92" fmla="*/ 373990 h 5234152"/>
                  <a:gd name="connsiteX93" fmla="*/ 1359617 w 3742805"/>
                  <a:gd name="connsiteY93" fmla="*/ 303974 h 5234152"/>
                  <a:gd name="connsiteX94" fmla="*/ 1353496 w 3742805"/>
                  <a:gd name="connsiteY94" fmla="*/ 310655 h 5234152"/>
                  <a:gd name="connsiteX95" fmla="*/ 1170240 w 3742805"/>
                  <a:gd name="connsiteY95" fmla="*/ 908457 h 5234152"/>
                  <a:gd name="connsiteX96" fmla="*/ 1875660 w 3742805"/>
                  <a:gd name="connsiteY96" fmla="*/ 1797545 h 5234152"/>
                  <a:gd name="connsiteX97" fmla="*/ 2581080 w 3742805"/>
                  <a:gd name="connsiteY97" fmla="*/ 908457 h 5234152"/>
                  <a:gd name="connsiteX98" fmla="*/ 2397825 w 3742805"/>
                  <a:gd name="connsiteY98" fmla="*/ 310655 h 5234152"/>
                  <a:gd name="connsiteX99" fmla="*/ 1402512 w 3742805"/>
                  <a:gd name="connsiteY99" fmla="*/ 199772 h 5234152"/>
                  <a:gd name="connsiteX100" fmla="*/ 1402310 w 3742805"/>
                  <a:gd name="connsiteY100" fmla="*/ 199868 h 5234152"/>
                  <a:gd name="connsiteX101" fmla="*/ 1265286 w 3742805"/>
                  <a:gd name="connsiteY101" fmla="*/ 284462 h 5234152"/>
                  <a:gd name="connsiteX102" fmla="*/ 1214815 w 3742805"/>
                  <a:gd name="connsiteY102" fmla="*/ 325022 h 5234152"/>
                  <a:gd name="connsiteX103" fmla="*/ 1184525 w 3742805"/>
                  <a:gd name="connsiteY103" fmla="*/ 354805 h 5234152"/>
                  <a:gd name="connsiteX104" fmla="*/ 791972 w 3742805"/>
                  <a:gd name="connsiteY104" fmla="*/ 1449342 h 5234152"/>
                  <a:gd name="connsiteX105" fmla="*/ 1870691 w 3742805"/>
                  <a:gd name="connsiteY105" fmla="*/ 2867782 h 5234152"/>
                  <a:gd name="connsiteX106" fmla="*/ 2949410 w 3742805"/>
                  <a:gd name="connsiteY106" fmla="*/ 1449342 h 5234152"/>
                  <a:gd name="connsiteX107" fmla="*/ 2473813 w 3742805"/>
                  <a:gd name="connsiteY107" fmla="*/ 273149 h 5234152"/>
                  <a:gd name="connsiteX108" fmla="*/ 2427906 w 3742805"/>
                  <a:gd name="connsiteY108" fmla="*/ 236477 h 5234152"/>
                  <a:gd name="connsiteX109" fmla="*/ 2488708 w 3742805"/>
                  <a:gd name="connsiteY109" fmla="*/ 299774 h 5234152"/>
                  <a:gd name="connsiteX110" fmla="*/ 2801533 w 3742805"/>
                  <a:gd name="connsiteY110" fmla="*/ 1229324 h 5234152"/>
                  <a:gd name="connsiteX111" fmla="*/ 1896300 w 3742805"/>
                  <a:gd name="connsiteY111" fmla="*/ 2458648 h 5234152"/>
                  <a:gd name="connsiteX112" fmla="*/ 991066 w 3742805"/>
                  <a:gd name="connsiteY112" fmla="*/ 1229324 h 5234152"/>
                  <a:gd name="connsiteX113" fmla="*/ 1390175 w 3742805"/>
                  <a:gd name="connsiteY113" fmla="*/ 209949 h 5234152"/>
                  <a:gd name="connsiteX114" fmla="*/ 1329824 w 3742805"/>
                  <a:gd name="connsiteY114" fmla="*/ 178224 h 5234152"/>
                  <a:gd name="connsiteX115" fmla="*/ 1295546 w 3742805"/>
                  <a:gd name="connsiteY115" fmla="*/ 194796 h 5234152"/>
                  <a:gd name="connsiteX116" fmla="*/ 332741 w 3742805"/>
                  <a:gd name="connsiteY116" fmla="*/ 2130944 h 5234152"/>
                  <a:gd name="connsiteX117" fmla="*/ 1866709 w 3742805"/>
                  <a:gd name="connsiteY117" fmla="*/ 4216454 h 5234152"/>
                  <a:gd name="connsiteX118" fmla="*/ 3400677 w 3742805"/>
                  <a:gd name="connsiteY118" fmla="*/ 2130944 h 5234152"/>
                  <a:gd name="connsiteX119" fmla="*/ 2894705 w 3742805"/>
                  <a:gd name="connsiteY119" fmla="*/ 583011 h 5234152"/>
                  <a:gd name="connsiteX120" fmla="*/ 2894661 w 3742805"/>
                  <a:gd name="connsiteY120" fmla="*/ 582964 h 5234152"/>
                  <a:gd name="connsiteX121" fmla="*/ 3009019 w 3742805"/>
                  <a:gd name="connsiteY121" fmla="*/ 748145 h 5234152"/>
                  <a:gd name="connsiteX122" fmla="*/ 3324261 w 3742805"/>
                  <a:gd name="connsiteY122" fmla="*/ 1937239 h 5234152"/>
                  <a:gd name="connsiteX123" fmla="*/ 1896299 w 3742805"/>
                  <a:gd name="connsiteY123" fmla="*/ 3834368 h 5234152"/>
                  <a:gd name="connsiteX124" fmla="*/ 468337 w 3742805"/>
                  <a:gd name="connsiteY124" fmla="*/ 1937239 h 5234152"/>
                  <a:gd name="connsiteX125" fmla="*/ 1163224 w 3742805"/>
                  <a:gd name="connsiteY125" fmla="*/ 308851 h 5234152"/>
                  <a:gd name="connsiteX126" fmla="*/ 1205134 w 3742805"/>
                  <a:gd name="connsiteY126" fmla="*/ 278389 h 5234152"/>
                  <a:gd name="connsiteX127" fmla="*/ 1218597 w 3742805"/>
                  <a:gd name="connsiteY127" fmla="*/ 265092 h 5234152"/>
                  <a:gd name="connsiteX128" fmla="*/ 1315492 w 3742805"/>
                  <a:gd name="connsiteY128" fmla="*/ 187343 h 5234152"/>
                  <a:gd name="connsiteX129" fmla="*/ 2270646 w 3742805"/>
                  <a:gd name="connsiteY129" fmla="*/ 150156 h 5234152"/>
                  <a:gd name="connsiteX130" fmla="*/ 2277145 w 3742805"/>
                  <a:gd name="connsiteY130" fmla="*/ 155151 h 5234152"/>
                  <a:gd name="connsiteX131" fmla="*/ 2593738 w 3742805"/>
                  <a:gd name="connsiteY131" fmla="*/ 908457 h 5234152"/>
                  <a:gd name="connsiteX132" fmla="*/ 1875661 w 3742805"/>
                  <a:gd name="connsiteY132" fmla="*/ 1816914 h 5234152"/>
                  <a:gd name="connsiteX133" fmla="*/ 1157583 w 3742805"/>
                  <a:gd name="connsiteY133" fmla="*/ 908457 h 5234152"/>
                  <a:gd name="connsiteX134" fmla="*/ 1280220 w 3742805"/>
                  <a:gd name="connsiteY134" fmla="*/ 400531 h 5234152"/>
                  <a:gd name="connsiteX135" fmla="*/ 1343102 w 3742805"/>
                  <a:gd name="connsiteY135" fmla="*/ 304110 h 5234152"/>
                  <a:gd name="connsiteX136" fmla="*/ 1327002 w 3742805"/>
                  <a:gd name="connsiteY136" fmla="*/ 322000 h 5234152"/>
                  <a:gd name="connsiteX137" fmla="*/ 1059511 w 3742805"/>
                  <a:gd name="connsiteY137" fmla="*/ 1147864 h 5234152"/>
                  <a:gd name="connsiteX138" fmla="*/ 1889991 w 3742805"/>
                  <a:gd name="connsiteY138" fmla="*/ 2271253 h 5234152"/>
                  <a:gd name="connsiteX139" fmla="*/ 2720470 w 3742805"/>
                  <a:gd name="connsiteY139" fmla="*/ 1147864 h 5234152"/>
                  <a:gd name="connsiteX140" fmla="*/ 2285846 w 3742805"/>
                  <a:gd name="connsiteY140" fmla="*/ 160062 h 5234152"/>
                  <a:gd name="connsiteX141" fmla="*/ 1538511 w 3742805"/>
                  <a:gd name="connsiteY141" fmla="*/ 100160 h 5234152"/>
                  <a:gd name="connsiteX142" fmla="*/ 1528678 w 3742805"/>
                  <a:gd name="connsiteY142" fmla="*/ 104892 h 5234152"/>
                  <a:gd name="connsiteX143" fmla="*/ 1534109 w 3742805"/>
                  <a:gd name="connsiteY143" fmla="*/ 103040 h 5234152"/>
                  <a:gd name="connsiteX144" fmla="*/ 1896299 w 3742805"/>
                  <a:gd name="connsiteY144" fmla="*/ 80557 h 5234152"/>
                  <a:gd name="connsiteX145" fmla="*/ 1546035 w 3742805"/>
                  <a:gd name="connsiteY145" fmla="*/ 139010 h 5234152"/>
                  <a:gd name="connsiteX146" fmla="*/ 1512028 w 3742805"/>
                  <a:gd name="connsiteY146" fmla="*/ 152106 h 5234152"/>
                  <a:gd name="connsiteX147" fmla="*/ 1501876 w 3742805"/>
                  <a:gd name="connsiteY147" fmla="*/ 159868 h 5234152"/>
                  <a:gd name="connsiteX148" fmla="*/ 1211043 w 3742805"/>
                  <a:gd name="connsiteY148" fmla="*/ 848259 h 5234152"/>
                  <a:gd name="connsiteX149" fmla="*/ 1870690 w 3742805"/>
                  <a:gd name="connsiteY149" fmla="*/ 1678431 h 5234152"/>
                  <a:gd name="connsiteX150" fmla="*/ 2530338 w 3742805"/>
                  <a:gd name="connsiteY150" fmla="*/ 848259 h 5234152"/>
                  <a:gd name="connsiteX151" fmla="*/ 2239506 w 3742805"/>
                  <a:gd name="connsiteY151" fmla="*/ 159868 h 5234152"/>
                  <a:gd name="connsiteX152" fmla="*/ 2191654 w 3742805"/>
                  <a:gd name="connsiteY152" fmla="*/ 123281 h 5234152"/>
                  <a:gd name="connsiteX153" fmla="*/ 2057233 w 3742805"/>
                  <a:gd name="connsiteY153" fmla="*/ 92665 h 5234152"/>
                  <a:gd name="connsiteX154" fmla="*/ 1896299 w 3742805"/>
                  <a:gd name="connsiteY154" fmla="*/ 80557 h 5234152"/>
                  <a:gd name="connsiteX155" fmla="*/ 1896300 w 3742805"/>
                  <a:gd name="connsiteY155" fmla="*/ 0 h 5234152"/>
                  <a:gd name="connsiteX156" fmla="*/ 1921576 w 3742805"/>
                  <a:gd name="connsiteY156" fmla="*/ 1733 h 5234152"/>
                  <a:gd name="connsiteX157" fmla="*/ 1957454 w 3742805"/>
                  <a:gd name="connsiteY157" fmla="*/ 2971 h 5234152"/>
                  <a:gd name="connsiteX158" fmla="*/ 1958525 w 3742805"/>
                  <a:gd name="connsiteY158" fmla="*/ 3083 h 5234152"/>
                  <a:gd name="connsiteX159" fmla="*/ 1967705 w 3742805"/>
                  <a:gd name="connsiteY159" fmla="*/ 3407 h 5234152"/>
                  <a:gd name="connsiteX160" fmla="*/ 3742805 w 3742805"/>
                  <a:gd name="connsiteY160" fmla="*/ 2617077 h 5234152"/>
                  <a:gd name="connsiteX161" fmla="*/ 1871402 w 3742805"/>
                  <a:gd name="connsiteY161" fmla="*/ 5234152 h 5234152"/>
                  <a:gd name="connsiteX162" fmla="*/ 0 w 3742805"/>
                  <a:gd name="connsiteY162" fmla="*/ 2617077 h 5234152"/>
                  <a:gd name="connsiteX163" fmla="*/ 1592217 w 3742805"/>
                  <a:gd name="connsiteY163" fmla="*/ 28928 h 5234152"/>
                  <a:gd name="connsiteX164" fmla="*/ 1605332 w 3742805"/>
                  <a:gd name="connsiteY164" fmla="*/ 27098 h 5234152"/>
                  <a:gd name="connsiteX165" fmla="*/ 1605639 w 3742805"/>
                  <a:gd name="connsiteY165" fmla="*/ 27012 h 5234152"/>
                  <a:gd name="connsiteX166" fmla="*/ 1776656 w 3742805"/>
                  <a:gd name="connsiteY166" fmla="*/ 3182 h 5234152"/>
                  <a:gd name="connsiteX167" fmla="*/ 1785240 w 3742805"/>
                  <a:gd name="connsiteY167" fmla="*/ 2879 h 5234152"/>
                  <a:gd name="connsiteX168" fmla="*/ 1786241 w 3742805"/>
                  <a:gd name="connsiteY168" fmla="*/ 2775 h 5234152"/>
                  <a:gd name="connsiteX169" fmla="*/ 1866709 w 3742805"/>
                  <a:gd name="connsiteY169" fmla="*/ 3 h 5234152"/>
                  <a:gd name="connsiteX170" fmla="*/ 1869051 w 3742805"/>
                  <a:gd name="connsiteY170" fmla="*/ 84 h 5234152"/>
                  <a:gd name="connsiteX171" fmla="*/ 1869832 w 3742805"/>
                  <a:gd name="connsiteY171" fmla="*/ 57 h 5234152"/>
                  <a:gd name="connsiteX172" fmla="*/ 1870691 w 3742805"/>
                  <a:gd name="connsiteY172" fmla="*/ 2 h 5234152"/>
                  <a:gd name="connsiteX173" fmla="*/ 1870947 w 3742805"/>
                  <a:gd name="connsiteY173" fmla="*/ 18 h 5234152"/>
                  <a:gd name="connsiteX174" fmla="*/ 1871402 w 3742805"/>
                  <a:gd name="connsiteY174" fmla="*/ 2 h 5234152"/>
                  <a:gd name="connsiteX175" fmla="*/ 1874156 w 3742805"/>
                  <a:gd name="connsiteY175" fmla="*/ 97 h 5234152"/>
                  <a:gd name="connsiteX176" fmla="*/ 1875661 w 3742805"/>
                  <a:gd name="connsiteY176" fmla="*/ 1 h 5234152"/>
                  <a:gd name="connsiteX177" fmla="*/ 1880701 w 3742805"/>
                  <a:gd name="connsiteY177" fmla="*/ 323 h 5234152"/>
                  <a:gd name="connsiteX178" fmla="*/ 1883755 w 3742805"/>
                  <a:gd name="connsiteY178" fmla="*/ 428 h 5234152"/>
                  <a:gd name="connsiteX179" fmla="*/ 1889991 w 3742805"/>
                  <a:gd name="connsiteY179" fmla="*/ 1 h 5234152"/>
                  <a:gd name="connsiteX180" fmla="*/ 1893142 w 3742805"/>
                  <a:gd name="connsiteY180" fmla="*/ 217 h 5234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</a:cxnLst>
                <a:rect l="l" t="t" r="r" b="b"/>
                <a:pathLst>
                  <a:path w="3742805" h="5234152">
                    <a:moveTo>
                      <a:pt x="375988" y="1265279"/>
                    </a:moveTo>
                    <a:lnTo>
                      <a:pt x="320037" y="1406819"/>
                    </a:lnTo>
                    <a:cubicBezTo>
                      <a:pt x="211601" y="1720478"/>
                      <a:pt x="150833" y="2072177"/>
                      <a:pt x="150833" y="2443657"/>
                    </a:cubicBezTo>
                    <a:cubicBezTo>
                      <a:pt x="150833" y="3764477"/>
                      <a:pt x="919056" y="4835213"/>
                      <a:pt x="1866709" y="4835213"/>
                    </a:cubicBezTo>
                    <a:cubicBezTo>
                      <a:pt x="2814362" y="4835213"/>
                      <a:pt x="3582585" y="3764477"/>
                      <a:pt x="3582585" y="2443657"/>
                    </a:cubicBezTo>
                    <a:cubicBezTo>
                      <a:pt x="3582585" y="2165047"/>
                      <a:pt x="3548403" y="1897564"/>
                      <a:pt x="3485566" y="1648910"/>
                    </a:cubicBezTo>
                    <a:lnTo>
                      <a:pt x="3436205" y="1483366"/>
                    </a:lnTo>
                    <a:lnTo>
                      <a:pt x="3468430" y="1603524"/>
                    </a:lnTo>
                    <a:cubicBezTo>
                      <a:pt x="3517288" y="1817909"/>
                      <a:pt x="3543609" y="2045845"/>
                      <a:pt x="3543609" y="2282171"/>
                    </a:cubicBezTo>
                    <a:cubicBezTo>
                      <a:pt x="3543609" y="3542579"/>
                      <a:pt x="2794937" y="4564341"/>
                      <a:pt x="1871402" y="4564341"/>
                    </a:cubicBezTo>
                    <a:cubicBezTo>
                      <a:pt x="947868" y="4564341"/>
                      <a:pt x="199196" y="3542579"/>
                      <a:pt x="199196" y="2282171"/>
                    </a:cubicBezTo>
                    <a:cubicBezTo>
                      <a:pt x="199196" y="1967070"/>
                      <a:pt x="245988" y="1666883"/>
                      <a:pt x="330606" y="1393848"/>
                    </a:cubicBezTo>
                    <a:close/>
                    <a:moveTo>
                      <a:pt x="3148255" y="781462"/>
                    </a:moveTo>
                    <a:lnTo>
                      <a:pt x="3240183" y="929214"/>
                    </a:lnTo>
                    <a:cubicBezTo>
                      <a:pt x="3475943" y="1345568"/>
                      <a:pt x="3616681" y="1871662"/>
                      <a:pt x="3616681" y="2443657"/>
                    </a:cubicBezTo>
                    <a:cubicBezTo>
                      <a:pt x="3616681" y="3793250"/>
                      <a:pt x="2833192" y="4887311"/>
                      <a:pt x="1866709" y="4887311"/>
                    </a:cubicBezTo>
                    <a:cubicBezTo>
                      <a:pt x="900226" y="4887311"/>
                      <a:pt x="116737" y="3793250"/>
                      <a:pt x="116737" y="2443657"/>
                    </a:cubicBezTo>
                    <a:cubicBezTo>
                      <a:pt x="116737" y="1953375"/>
                      <a:pt x="220137" y="1496817"/>
                      <a:pt x="398146" y="1114184"/>
                    </a:cubicBezTo>
                    <a:lnTo>
                      <a:pt x="486367" y="942573"/>
                    </a:lnTo>
                    <a:lnTo>
                      <a:pt x="427829" y="1035777"/>
                    </a:lnTo>
                    <a:cubicBezTo>
                      <a:pt x="182677" y="1471214"/>
                      <a:pt x="36461" y="2020312"/>
                      <a:pt x="36461" y="2617077"/>
                    </a:cubicBezTo>
                    <a:cubicBezTo>
                      <a:pt x="36461" y="4031632"/>
                      <a:pt x="857992" y="5178356"/>
                      <a:pt x="1871402" y="5178356"/>
                    </a:cubicBezTo>
                    <a:cubicBezTo>
                      <a:pt x="2884813" y="5178356"/>
                      <a:pt x="3706344" y="4031632"/>
                      <a:pt x="3706344" y="2617077"/>
                    </a:cubicBezTo>
                    <a:cubicBezTo>
                      <a:pt x="3706344" y="1920851"/>
                      <a:pt x="3507329" y="1289506"/>
                      <a:pt x="3184374" y="827835"/>
                    </a:cubicBezTo>
                    <a:close/>
                    <a:moveTo>
                      <a:pt x="3001338" y="667513"/>
                    </a:moveTo>
                    <a:lnTo>
                      <a:pt x="3073337" y="775468"/>
                    </a:lnTo>
                    <a:cubicBezTo>
                      <a:pt x="3296408" y="1143820"/>
                      <a:pt x="3430410" y="1616057"/>
                      <a:pt x="3430410" y="2130944"/>
                    </a:cubicBezTo>
                    <a:cubicBezTo>
                      <a:pt x="3430410" y="3307830"/>
                      <a:pt x="2730317" y="4261885"/>
                      <a:pt x="1866709" y="4261885"/>
                    </a:cubicBezTo>
                    <a:cubicBezTo>
                      <a:pt x="1003101" y="4261885"/>
                      <a:pt x="303008" y="3307830"/>
                      <a:pt x="303008" y="2130944"/>
                    </a:cubicBezTo>
                    <a:cubicBezTo>
                      <a:pt x="303008" y="1689612"/>
                      <a:pt x="401458" y="1279615"/>
                      <a:pt x="570063" y="939515"/>
                    </a:cubicBezTo>
                    <a:lnTo>
                      <a:pt x="638915" y="814041"/>
                    </a:lnTo>
                    <a:lnTo>
                      <a:pt x="519493" y="1016737"/>
                    </a:lnTo>
                    <a:cubicBezTo>
                      <a:pt x="337525" y="1376443"/>
                      <a:pt x="230992" y="1812368"/>
                      <a:pt x="230992" y="2282171"/>
                    </a:cubicBezTo>
                    <a:cubicBezTo>
                      <a:pt x="230992" y="3515707"/>
                      <a:pt x="965429" y="4515685"/>
                      <a:pt x="1871402" y="4515685"/>
                    </a:cubicBezTo>
                    <a:cubicBezTo>
                      <a:pt x="2777376" y="4515685"/>
                      <a:pt x="3511813" y="3515707"/>
                      <a:pt x="3511813" y="2282171"/>
                    </a:cubicBezTo>
                    <a:cubicBezTo>
                      <a:pt x="3511813" y="1734068"/>
                      <a:pt x="3366810" y="1232076"/>
                      <a:pt x="3126185" y="843432"/>
                    </a:cubicBezTo>
                    <a:close/>
                    <a:moveTo>
                      <a:pt x="2837079" y="563819"/>
                    </a:moveTo>
                    <a:lnTo>
                      <a:pt x="2930509" y="698570"/>
                    </a:lnTo>
                    <a:cubicBezTo>
                      <a:pt x="3114916" y="1002320"/>
                      <a:pt x="3225296" y="1388494"/>
                      <a:pt x="3225296" y="1808868"/>
                    </a:cubicBezTo>
                    <a:cubicBezTo>
                      <a:pt x="3225296" y="2787194"/>
                      <a:pt x="2627459" y="3580284"/>
                      <a:pt x="1889991" y="3580284"/>
                    </a:cubicBezTo>
                    <a:cubicBezTo>
                      <a:pt x="1152522" y="3580284"/>
                      <a:pt x="554685" y="2787194"/>
                      <a:pt x="554685" y="1808868"/>
                    </a:cubicBezTo>
                    <a:cubicBezTo>
                      <a:pt x="554685" y="1485944"/>
                      <a:pt x="619821" y="1183202"/>
                      <a:pt x="733613" y="922502"/>
                    </a:cubicBezTo>
                    <a:lnTo>
                      <a:pt x="819065" y="752614"/>
                    </a:lnTo>
                    <a:lnTo>
                      <a:pt x="793696" y="790948"/>
                    </a:lnTo>
                    <a:cubicBezTo>
                      <a:pt x="606448" y="1106598"/>
                      <a:pt x="494769" y="1504641"/>
                      <a:pt x="494769" y="1937239"/>
                    </a:cubicBezTo>
                    <a:cubicBezTo>
                      <a:pt x="494769" y="2962656"/>
                      <a:pt x="1122255" y="3793920"/>
                      <a:pt x="1896299" y="3793920"/>
                    </a:cubicBezTo>
                    <a:cubicBezTo>
                      <a:pt x="2670343" y="3793920"/>
                      <a:pt x="3297829" y="2962656"/>
                      <a:pt x="3297829" y="1937239"/>
                    </a:cubicBezTo>
                    <a:cubicBezTo>
                      <a:pt x="3297829" y="1456574"/>
                      <a:pt x="3159954" y="1018571"/>
                      <a:pt x="2933737" y="688848"/>
                    </a:cubicBezTo>
                    <a:close/>
                    <a:moveTo>
                      <a:pt x="2709343" y="459106"/>
                    </a:moveTo>
                    <a:lnTo>
                      <a:pt x="2716560" y="467874"/>
                    </a:lnTo>
                    <a:cubicBezTo>
                      <a:pt x="2923398" y="747658"/>
                      <a:pt x="3050858" y="1130268"/>
                      <a:pt x="3050858" y="1552198"/>
                    </a:cubicBezTo>
                    <a:cubicBezTo>
                      <a:pt x="3050858" y="2409453"/>
                      <a:pt x="2524704" y="3104394"/>
                      <a:pt x="1875661" y="3104394"/>
                    </a:cubicBezTo>
                    <a:cubicBezTo>
                      <a:pt x="1226617" y="3104394"/>
                      <a:pt x="700463" y="2409453"/>
                      <a:pt x="700463" y="1552198"/>
                    </a:cubicBezTo>
                    <a:cubicBezTo>
                      <a:pt x="700463" y="1270911"/>
                      <a:pt x="757112" y="1007100"/>
                      <a:pt x="856164" y="779581"/>
                    </a:cubicBezTo>
                    <a:lnTo>
                      <a:pt x="948999" y="602638"/>
                    </a:lnTo>
                    <a:lnTo>
                      <a:pt x="858932" y="738536"/>
                    </a:lnTo>
                    <a:cubicBezTo>
                      <a:pt x="683834" y="1033270"/>
                      <a:pt x="579402" y="1404937"/>
                      <a:pt x="579402" y="1808868"/>
                    </a:cubicBezTo>
                    <a:cubicBezTo>
                      <a:pt x="579402" y="2766336"/>
                      <a:pt x="1166172" y="3542517"/>
                      <a:pt x="1889990" y="3542517"/>
                    </a:cubicBezTo>
                    <a:cubicBezTo>
                      <a:pt x="2613808" y="3542517"/>
                      <a:pt x="3200579" y="2766336"/>
                      <a:pt x="3200579" y="1808868"/>
                    </a:cubicBezTo>
                    <a:cubicBezTo>
                      <a:pt x="3200579" y="1285253"/>
                      <a:pt x="3025092" y="815856"/>
                      <a:pt x="2747673" y="497975"/>
                    </a:cubicBezTo>
                    <a:close/>
                    <a:moveTo>
                      <a:pt x="2660028" y="441387"/>
                    </a:moveTo>
                    <a:lnTo>
                      <a:pt x="2735244" y="554538"/>
                    </a:lnTo>
                    <a:cubicBezTo>
                      <a:pt x="2882065" y="800938"/>
                      <a:pt x="2969633" y="1111653"/>
                      <a:pt x="2969633" y="1449342"/>
                    </a:cubicBezTo>
                    <a:cubicBezTo>
                      <a:pt x="2969633" y="2249791"/>
                      <a:pt x="2477620" y="2898682"/>
                      <a:pt x="1870691" y="2898682"/>
                    </a:cubicBezTo>
                    <a:cubicBezTo>
                      <a:pt x="1263762" y="2898682"/>
                      <a:pt x="771749" y="2249791"/>
                      <a:pt x="771749" y="1449342"/>
                    </a:cubicBezTo>
                    <a:cubicBezTo>
                      <a:pt x="771749" y="1186695"/>
                      <a:pt x="824722" y="940366"/>
                      <a:pt x="917347" y="727923"/>
                    </a:cubicBezTo>
                    <a:lnTo>
                      <a:pt x="1010390" y="550844"/>
                    </a:lnTo>
                    <a:lnTo>
                      <a:pt x="968130" y="614323"/>
                    </a:lnTo>
                    <a:cubicBezTo>
                      <a:pt x="814010" y="872582"/>
                      <a:pt x="722089" y="1198254"/>
                      <a:pt x="722089" y="1552198"/>
                    </a:cubicBezTo>
                    <a:cubicBezTo>
                      <a:pt x="722089" y="2391176"/>
                      <a:pt x="1238561" y="3071301"/>
                      <a:pt x="1875661" y="3071301"/>
                    </a:cubicBezTo>
                    <a:cubicBezTo>
                      <a:pt x="2512761" y="3071301"/>
                      <a:pt x="3029232" y="2391176"/>
                      <a:pt x="3029232" y="1552198"/>
                    </a:cubicBezTo>
                    <a:cubicBezTo>
                      <a:pt x="3029232" y="1158927"/>
                      <a:pt x="2915750" y="800560"/>
                      <a:pt x="2729556" y="530787"/>
                    </a:cubicBezTo>
                    <a:close/>
                    <a:moveTo>
                      <a:pt x="2624365" y="397250"/>
                    </a:moveTo>
                    <a:lnTo>
                      <a:pt x="2648007" y="425930"/>
                    </a:lnTo>
                    <a:lnTo>
                      <a:pt x="2630588" y="403532"/>
                    </a:lnTo>
                    <a:close/>
                    <a:moveTo>
                      <a:pt x="2469285" y="313443"/>
                    </a:moveTo>
                    <a:lnTo>
                      <a:pt x="2516582" y="376067"/>
                    </a:lnTo>
                    <a:cubicBezTo>
                      <a:pt x="2653213" y="579913"/>
                      <a:pt x="2736486" y="850701"/>
                      <a:pt x="2736486" y="1147864"/>
                    </a:cubicBezTo>
                    <a:cubicBezTo>
                      <a:pt x="2736486" y="1781811"/>
                      <a:pt x="2357497" y="2295726"/>
                      <a:pt x="1889991" y="2295726"/>
                    </a:cubicBezTo>
                    <a:cubicBezTo>
                      <a:pt x="1422485" y="2295726"/>
                      <a:pt x="1043496" y="1781811"/>
                      <a:pt x="1043496" y="1147864"/>
                    </a:cubicBezTo>
                    <a:cubicBezTo>
                      <a:pt x="1043496" y="949755"/>
                      <a:pt x="1080506" y="763369"/>
                      <a:pt x="1145663" y="600724"/>
                    </a:cubicBezTo>
                    <a:lnTo>
                      <a:pt x="1193085" y="497688"/>
                    </a:lnTo>
                    <a:lnTo>
                      <a:pt x="1160617" y="555152"/>
                    </a:lnTo>
                    <a:cubicBezTo>
                      <a:pt x="1064401" y="747464"/>
                      <a:pt x="1008194" y="979502"/>
                      <a:pt x="1008194" y="1229324"/>
                    </a:cubicBezTo>
                    <a:cubicBezTo>
                      <a:pt x="1008194" y="1893786"/>
                      <a:pt x="1405812" y="2432438"/>
                      <a:pt x="1896299" y="2432438"/>
                    </a:cubicBezTo>
                    <a:cubicBezTo>
                      <a:pt x="2386787" y="2432438"/>
                      <a:pt x="2784405" y="1893786"/>
                      <a:pt x="2784405" y="1229324"/>
                    </a:cubicBezTo>
                    <a:cubicBezTo>
                      <a:pt x="2784405" y="886711"/>
                      <a:pt x="2678691" y="577547"/>
                      <a:pt x="2509040" y="358428"/>
                    </a:cubicBezTo>
                    <a:close/>
                    <a:moveTo>
                      <a:pt x="2328985" y="235519"/>
                    </a:moveTo>
                    <a:lnTo>
                      <a:pt x="2367735" y="277910"/>
                    </a:lnTo>
                    <a:cubicBezTo>
                      <a:pt x="2476117" y="428550"/>
                      <a:pt x="2542174" y="628659"/>
                      <a:pt x="2542174" y="848259"/>
                    </a:cubicBezTo>
                    <a:cubicBezTo>
                      <a:pt x="2542174" y="1316739"/>
                      <a:pt x="2241541" y="1696517"/>
                      <a:pt x="1870691" y="1696517"/>
                    </a:cubicBezTo>
                    <a:cubicBezTo>
                      <a:pt x="1499841" y="1696517"/>
                      <a:pt x="1199208" y="1316739"/>
                      <a:pt x="1199208" y="848259"/>
                    </a:cubicBezTo>
                    <a:cubicBezTo>
                      <a:pt x="1199208" y="672579"/>
                      <a:pt x="1241484" y="509373"/>
                      <a:pt x="1313887" y="373990"/>
                    </a:cubicBezTo>
                    <a:lnTo>
                      <a:pt x="1359617" y="303974"/>
                    </a:lnTo>
                    <a:lnTo>
                      <a:pt x="1353496" y="310655"/>
                    </a:lnTo>
                    <a:cubicBezTo>
                      <a:pt x="1239636" y="468545"/>
                      <a:pt x="1170240" y="678287"/>
                      <a:pt x="1170240" y="908457"/>
                    </a:cubicBezTo>
                    <a:cubicBezTo>
                      <a:pt x="1170240" y="1399487"/>
                      <a:pt x="1486067" y="1797545"/>
                      <a:pt x="1875660" y="1797545"/>
                    </a:cubicBezTo>
                    <a:cubicBezTo>
                      <a:pt x="2265253" y="1797545"/>
                      <a:pt x="2581080" y="1399487"/>
                      <a:pt x="2581080" y="908457"/>
                    </a:cubicBezTo>
                    <a:cubicBezTo>
                      <a:pt x="2581080" y="678287"/>
                      <a:pt x="2511685" y="468545"/>
                      <a:pt x="2397825" y="310655"/>
                    </a:cubicBezTo>
                    <a:close/>
                    <a:moveTo>
                      <a:pt x="1402512" y="199772"/>
                    </a:moveTo>
                    <a:lnTo>
                      <a:pt x="1402310" y="199868"/>
                    </a:lnTo>
                    <a:lnTo>
                      <a:pt x="1265286" y="284462"/>
                    </a:lnTo>
                    <a:lnTo>
                      <a:pt x="1214815" y="325022"/>
                    </a:lnTo>
                    <a:lnTo>
                      <a:pt x="1184525" y="354805"/>
                    </a:lnTo>
                    <a:cubicBezTo>
                      <a:pt x="944783" y="614967"/>
                      <a:pt x="791972" y="1008689"/>
                      <a:pt x="791972" y="1449342"/>
                    </a:cubicBezTo>
                    <a:cubicBezTo>
                      <a:pt x="791972" y="2232725"/>
                      <a:pt x="1274931" y="2867782"/>
                      <a:pt x="1870691" y="2867782"/>
                    </a:cubicBezTo>
                    <a:cubicBezTo>
                      <a:pt x="2466451" y="2867782"/>
                      <a:pt x="2949410" y="2232725"/>
                      <a:pt x="2949410" y="1449342"/>
                    </a:cubicBezTo>
                    <a:cubicBezTo>
                      <a:pt x="2949410" y="959728"/>
                      <a:pt x="2760755" y="528054"/>
                      <a:pt x="2473813" y="273149"/>
                    </a:cubicBezTo>
                    <a:lnTo>
                      <a:pt x="2427906" y="236477"/>
                    </a:lnTo>
                    <a:lnTo>
                      <a:pt x="2488708" y="299774"/>
                    </a:lnTo>
                    <a:cubicBezTo>
                      <a:pt x="2680324" y="525183"/>
                      <a:pt x="2801533" y="858030"/>
                      <a:pt x="2801533" y="1229324"/>
                    </a:cubicBezTo>
                    <a:cubicBezTo>
                      <a:pt x="2801533" y="1908261"/>
                      <a:pt x="2396246" y="2458648"/>
                      <a:pt x="1896300" y="2458648"/>
                    </a:cubicBezTo>
                    <a:cubicBezTo>
                      <a:pt x="1396353" y="2458648"/>
                      <a:pt x="991066" y="1908261"/>
                      <a:pt x="991066" y="1229324"/>
                    </a:cubicBezTo>
                    <a:cubicBezTo>
                      <a:pt x="991066" y="804989"/>
                      <a:pt x="1149382" y="430868"/>
                      <a:pt x="1390175" y="209949"/>
                    </a:cubicBezTo>
                    <a:close/>
                    <a:moveTo>
                      <a:pt x="1329824" y="178224"/>
                    </a:moveTo>
                    <a:lnTo>
                      <a:pt x="1295546" y="194796"/>
                    </a:lnTo>
                    <a:cubicBezTo>
                      <a:pt x="731222" y="502790"/>
                      <a:pt x="332741" y="1253601"/>
                      <a:pt x="332741" y="2130944"/>
                    </a:cubicBezTo>
                    <a:cubicBezTo>
                      <a:pt x="332741" y="3282739"/>
                      <a:pt x="1019522" y="4216454"/>
                      <a:pt x="1866709" y="4216454"/>
                    </a:cubicBezTo>
                    <a:cubicBezTo>
                      <a:pt x="2713896" y="4216454"/>
                      <a:pt x="3400677" y="3282739"/>
                      <a:pt x="3400677" y="2130944"/>
                    </a:cubicBezTo>
                    <a:cubicBezTo>
                      <a:pt x="3400677" y="1516804"/>
                      <a:pt x="3205422" y="964664"/>
                      <a:pt x="2894705" y="583011"/>
                    </a:cubicBezTo>
                    <a:lnTo>
                      <a:pt x="2894661" y="582964"/>
                    </a:lnTo>
                    <a:lnTo>
                      <a:pt x="3009019" y="748145"/>
                    </a:lnTo>
                    <a:cubicBezTo>
                      <a:pt x="3206223" y="1073452"/>
                      <a:pt x="3324261" y="1487032"/>
                      <a:pt x="3324261" y="1937239"/>
                    </a:cubicBezTo>
                    <a:cubicBezTo>
                      <a:pt x="3324261" y="2984995"/>
                      <a:pt x="2684941" y="3834368"/>
                      <a:pt x="1896299" y="3834368"/>
                    </a:cubicBezTo>
                    <a:cubicBezTo>
                      <a:pt x="1107658" y="3834368"/>
                      <a:pt x="468337" y="2984995"/>
                      <a:pt x="468337" y="1937239"/>
                    </a:cubicBezTo>
                    <a:cubicBezTo>
                      <a:pt x="468337" y="1245556"/>
                      <a:pt x="746958" y="640330"/>
                      <a:pt x="1163224" y="308851"/>
                    </a:cubicBezTo>
                    <a:lnTo>
                      <a:pt x="1205134" y="278389"/>
                    </a:lnTo>
                    <a:lnTo>
                      <a:pt x="1218597" y="265092"/>
                    </a:lnTo>
                    <a:cubicBezTo>
                      <a:pt x="1249857" y="237198"/>
                      <a:pt x="1282188" y="211238"/>
                      <a:pt x="1315492" y="187343"/>
                    </a:cubicBezTo>
                    <a:close/>
                    <a:moveTo>
                      <a:pt x="2270646" y="150156"/>
                    </a:moveTo>
                    <a:lnTo>
                      <a:pt x="2277145" y="155151"/>
                    </a:lnTo>
                    <a:cubicBezTo>
                      <a:pt x="2468155" y="318407"/>
                      <a:pt x="2593738" y="594878"/>
                      <a:pt x="2593738" y="908457"/>
                    </a:cubicBezTo>
                    <a:cubicBezTo>
                      <a:pt x="2593738" y="1410184"/>
                      <a:pt x="2272244" y="1816914"/>
                      <a:pt x="1875661" y="1816914"/>
                    </a:cubicBezTo>
                    <a:cubicBezTo>
                      <a:pt x="1479077" y="1816914"/>
                      <a:pt x="1157583" y="1410184"/>
                      <a:pt x="1157583" y="908457"/>
                    </a:cubicBezTo>
                    <a:cubicBezTo>
                      <a:pt x="1157583" y="720310"/>
                      <a:pt x="1202794" y="545521"/>
                      <a:pt x="1280220" y="400531"/>
                    </a:cubicBezTo>
                    <a:lnTo>
                      <a:pt x="1343102" y="304110"/>
                    </a:lnTo>
                    <a:lnTo>
                      <a:pt x="1327002" y="322000"/>
                    </a:lnTo>
                    <a:cubicBezTo>
                      <a:pt x="1162528" y="527262"/>
                      <a:pt x="1059511" y="821289"/>
                      <a:pt x="1059511" y="1147864"/>
                    </a:cubicBezTo>
                    <a:cubicBezTo>
                      <a:pt x="1059511" y="1768295"/>
                      <a:pt x="1431330" y="2271253"/>
                      <a:pt x="1889991" y="2271253"/>
                    </a:cubicBezTo>
                    <a:cubicBezTo>
                      <a:pt x="2348651" y="2271253"/>
                      <a:pt x="2720470" y="1768295"/>
                      <a:pt x="2720470" y="1147864"/>
                    </a:cubicBezTo>
                    <a:cubicBezTo>
                      <a:pt x="2720470" y="721317"/>
                      <a:pt x="2544728" y="350295"/>
                      <a:pt x="2285846" y="160062"/>
                    </a:cubicBezTo>
                    <a:close/>
                    <a:moveTo>
                      <a:pt x="1538511" y="100160"/>
                    </a:moveTo>
                    <a:lnTo>
                      <a:pt x="1528678" y="104892"/>
                    </a:lnTo>
                    <a:lnTo>
                      <a:pt x="1534109" y="103040"/>
                    </a:lnTo>
                    <a:close/>
                    <a:moveTo>
                      <a:pt x="1896299" y="80557"/>
                    </a:moveTo>
                    <a:cubicBezTo>
                      <a:pt x="1775355" y="80557"/>
                      <a:pt x="1657989" y="100852"/>
                      <a:pt x="1546035" y="139010"/>
                    </a:cubicBezTo>
                    <a:lnTo>
                      <a:pt x="1512028" y="152106"/>
                    </a:lnTo>
                    <a:lnTo>
                      <a:pt x="1501876" y="159868"/>
                    </a:lnTo>
                    <a:cubicBezTo>
                      <a:pt x="1326408" y="309055"/>
                      <a:pt x="1211043" y="561702"/>
                      <a:pt x="1211043" y="848259"/>
                    </a:cubicBezTo>
                    <a:cubicBezTo>
                      <a:pt x="1211043" y="1306750"/>
                      <a:pt x="1506377" y="1678431"/>
                      <a:pt x="1870690" y="1678431"/>
                    </a:cubicBezTo>
                    <a:cubicBezTo>
                      <a:pt x="2235004" y="1678431"/>
                      <a:pt x="2530338" y="1306750"/>
                      <a:pt x="2530338" y="848259"/>
                    </a:cubicBezTo>
                    <a:cubicBezTo>
                      <a:pt x="2530338" y="561702"/>
                      <a:pt x="2414973" y="309055"/>
                      <a:pt x="2239506" y="159868"/>
                    </a:cubicBezTo>
                    <a:lnTo>
                      <a:pt x="2191654" y="123281"/>
                    </a:lnTo>
                    <a:lnTo>
                      <a:pt x="2057233" y="92665"/>
                    </a:lnTo>
                    <a:cubicBezTo>
                      <a:pt x="2004425" y="84667"/>
                      <a:pt x="1950724" y="80557"/>
                      <a:pt x="1896299" y="80557"/>
                    </a:cubicBezTo>
                    <a:close/>
                    <a:moveTo>
                      <a:pt x="1896300" y="0"/>
                    </a:moveTo>
                    <a:lnTo>
                      <a:pt x="1921576" y="1733"/>
                    </a:lnTo>
                    <a:lnTo>
                      <a:pt x="1957454" y="2971"/>
                    </a:lnTo>
                    <a:lnTo>
                      <a:pt x="1958525" y="3083"/>
                    </a:lnTo>
                    <a:lnTo>
                      <a:pt x="1967705" y="3407"/>
                    </a:lnTo>
                    <a:cubicBezTo>
                      <a:pt x="2956497" y="73501"/>
                      <a:pt x="3742805" y="1216875"/>
                      <a:pt x="3742805" y="2617077"/>
                    </a:cubicBezTo>
                    <a:cubicBezTo>
                      <a:pt x="3742805" y="4062447"/>
                      <a:pt x="2904950" y="5234152"/>
                      <a:pt x="1871402" y="5234152"/>
                    </a:cubicBezTo>
                    <a:cubicBezTo>
                      <a:pt x="837855" y="5234152"/>
                      <a:pt x="0" y="4062447"/>
                      <a:pt x="0" y="2617077"/>
                    </a:cubicBezTo>
                    <a:cubicBezTo>
                      <a:pt x="0" y="1304387"/>
                      <a:pt x="691091" y="217426"/>
                      <a:pt x="1592217" y="28928"/>
                    </a:cubicBezTo>
                    <a:lnTo>
                      <a:pt x="1605332" y="27098"/>
                    </a:lnTo>
                    <a:lnTo>
                      <a:pt x="1605639" y="27012"/>
                    </a:lnTo>
                    <a:cubicBezTo>
                      <a:pt x="1661816" y="15278"/>
                      <a:pt x="1718866" y="7273"/>
                      <a:pt x="1776656" y="3182"/>
                    </a:cubicBezTo>
                    <a:lnTo>
                      <a:pt x="1785240" y="2879"/>
                    </a:lnTo>
                    <a:lnTo>
                      <a:pt x="1786241" y="2775"/>
                    </a:lnTo>
                    <a:cubicBezTo>
                      <a:pt x="1812893" y="935"/>
                      <a:pt x="1839721" y="3"/>
                      <a:pt x="1866709" y="3"/>
                    </a:cubicBezTo>
                    <a:lnTo>
                      <a:pt x="1869051" y="84"/>
                    </a:lnTo>
                    <a:lnTo>
                      <a:pt x="1869832" y="57"/>
                    </a:lnTo>
                    <a:lnTo>
                      <a:pt x="1870691" y="2"/>
                    </a:lnTo>
                    <a:lnTo>
                      <a:pt x="1870947" y="18"/>
                    </a:lnTo>
                    <a:lnTo>
                      <a:pt x="1871402" y="2"/>
                    </a:lnTo>
                    <a:lnTo>
                      <a:pt x="1874156" y="97"/>
                    </a:lnTo>
                    <a:lnTo>
                      <a:pt x="1875661" y="1"/>
                    </a:lnTo>
                    <a:lnTo>
                      <a:pt x="1880701" y="323"/>
                    </a:lnTo>
                    <a:lnTo>
                      <a:pt x="1883755" y="428"/>
                    </a:lnTo>
                    <a:lnTo>
                      <a:pt x="1889991" y="1"/>
                    </a:lnTo>
                    <a:lnTo>
                      <a:pt x="1893142" y="217"/>
                    </a:lnTo>
                    <a:close/>
                  </a:path>
                </a:pathLst>
              </a:custGeom>
              <a:grpFill/>
              <a:ln w="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 sz="135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75" name="74 Elipse"/>
            <p:cNvSpPr/>
            <p:nvPr/>
          </p:nvSpPr>
          <p:spPr>
            <a:xfrm rot="8000995" flipH="1">
              <a:off x="8100392" y="339502"/>
              <a:ext cx="410344" cy="410344"/>
            </a:xfrm>
            <a:prstGeom prst="ellipse">
              <a:avLst/>
            </a:prstGeom>
            <a:solidFill>
              <a:srgbClr val="F77509"/>
            </a:solidFill>
            <a:ln>
              <a:solidFill>
                <a:srgbClr val="4CAD03"/>
              </a:solidFill>
            </a:ln>
            <a:scene3d>
              <a:camera prst="orthographicFront"/>
              <a:lightRig rig="flat" dir="t"/>
            </a:scene3d>
            <a:sp3d prstMaterial="metal">
              <a:bevelT w="10033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8" name="77 Grupo"/>
          <p:cNvGrpSpPr/>
          <p:nvPr/>
        </p:nvGrpSpPr>
        <p:grpSpPr>
          <a:xfrm rot="16200000">
            <a:off x="6372200" y="3075806"/>
            <a:ext cx="2088443" cy="1728192"/>
            <a:chOff x="7216431" y="-282991"/>
            <a:chExt cx="2088443" cy="1728192"/>
          </a:xfrm>
          <a:solidFill>
            <a:schemeClr val="tx1"/>
          </a:solidFill>
        </p:grpSpPr>
        <p:grpSp>
          <p:nvGrpSpPr>
            <p:cNvPr id="79" name="78 Grupo"/>
            <p:cNvGrpSpPr/>
            <p:nvPr/>
          </p:nvGrpSpPr>
          <p:grpSpPr>
            <a:xfrm rot="5400000" flipH="1" flipV="1">
              <a:off x="7396557" y="-463117"/>
              <a:ext cx="1728192" cy="2088443"/>
              <a:chOff x="-756592" y="918372"/>
              <a:chExt cx="2728833" cy="3276291"/>
            </a:xfrm>
            <a:grpFill/>
            <a:effectLst>
              <a:outerShdw algn="ctr" rotWithShape="0">
                <a:schemeClr val="tx1"/>
              </a:outerShdw>
            </a:effectLst>
            <a:scene3d>
              <a:camera prst="orthographicFront"/>
              <a:lightRig rig="flat" dir="t"/>
            </a:scene3d>
          </p:grpSpPr>
          <p:sp>
            <p:nvSpPr>
              <p:cNvPr id="81" name="Forma libre 19"/>
              <p:cNvSpPr/>
              <p:nvPr/>
            </p:nvSpPr>
            <p:spPr>
              <a:xfrm rot="10800000">
                <a:off x="-727551" y="918372"/>
                <a:ext cx="2699792" cy="1620589"/>
              </a:xfrm>
              <a:custGeom>
                <a:avLst/>
                <a:gdLst>
                  <a:gd name="connsiteX0" fmla="*/ 375988 w 3742805"/>
                  <a:gd name="connsiteY0" fmla="*/ 1265279 h 5234152"/>
                  <a:gd name="connsiteX1" fmla="*/ 320037 w 3742805"/>
                  <a:gd name="connsiteY1" fmla="*/ 1406819 h 5234152"/>
                  <a:gd name="connsiteX2" fmla="*/ 150833 w 3742805"/>
                  <a:gd name="connsiteY2" fmla="*/ 2443657 h 5234152"/>
                  <a:gd name="connsiteX3" fmla="*/ 1866709 w 3742805"/>
                  <a:gd name="connsiteY3" fmla="*/ 4835213 h 5234152"/>
                  <a:gd name="connsiteX4" fmla="*/ 3582585 w 3742805"/>
                  <a:gd name="connsiteY4" fmla="*/ 2443657 h 5234152"/>
                  <a:gd name="connsiteX5" fmla="*/ 3485566 w 3742805"/>
                  <a:gd name="connsiteY5" fmla="*/ 1648910 h 5234152"/>
                  <a:gd name="connsiteX6" fmla="*/ 3436205 w 3742805"/>
                  <a:gd name="connsiteY6" fmla="*/ 1483366 h 5234152"/>
                  <a:gd name="connsiteX7" fmla="*/ 3468430 w 3742805"/>
                  <a:gd name="connsiteY7" fmla="*/ 1603524 h 5234152"/>
                  <a:gd name="connsiteX8" fmla="*/ 3543609 w 3742805"/>
                  <a:gd name="connsiteY8" fmla="*/ 2282171 h 5234152"/>
                  <a:gd name="connsiteX9" fmla="*/ 1871402 w 3742805"/>
                  <a:gd name="connsiteY9" fmla="*/ 4564341 h 5234152"/>
                  <a:gd name="connsiteX10" fmla="*/ 199196 w 3742805"/>
                  <a:gd name="connsiteY10" fmla="*/ 2282171 h 5234152"/>
                  <a:gd name="connsiteX11" fmla="*/ 330606 w 3742805"/>
                  <a:gd name="connsiteY11" fmla="*/ 1393848 h 5234152"/>
                  <a:gd name="connsiteX12" fmla="*/ 3148255 w 3742805"/>
                  <a:gd name="connsiteY12" fmla="*/ 781462 h 5234152"/>
                  <a:gd name="connsiteX13" fmla="*/ 3240183 w 3742805"/>
                  <a:gd name="connsiteY13" fmla="*/ 929214 h 5234152"/>
                  <a:gd name="connsiteX14" fmla="*/ 3616681 w 3742805"/>
                  <a:gd name="connsiteY14" fmla="*/ 2443657 h 5234152"/>
                  <a:gd name="connsiteX15" fmla="*/ 1866709 w 3742805"/>
                  <a:gd name="connsiteY15" fmla="*/ 4887311 h 5234152"/>
                  <a:gd name="connsiteX16" fmla="*/ 116737 w 3742805"/>
                  <a:gd name="connsiteY16" fmla="*/ 2443657 h 5234152"/>
                  <a:gd name="connsiteX17" fmla="*/ 398146 w 3742805"/>
                  <a:gd name="connsiteY17" fmla="*/ 1114184 h 5234152"/>
                  <a:gd name="connsiteX18" fmla="*/ 486367 w 3742805"/>
                  <a:gd name="connsiteY18" fmla="*/ 942573 h 5234152"/>
                  <a:gd name="connsiteX19" fmla="*/ 427829 w 3742805"/>
                  <a:gd name="connsiteY19" fmla="*/ 1035777 h 5234152"/>
                  <a:gd name="connsiteX20" fmla="*/ 36461 w 3742805"/>
                  <a:gd name="connsiteY20" fmla="*/ 2617077 h 5234152"/>
                  <a:gd name="connsiteX21" fmla="*/ 1871402 w 3742805"/>
                  <a:gd name="connsiteY21" fmla="*/ 5178356 h 5234152"/>
                  <a:gd name="connsiteX22" fmla="*/ 3706344 w 3742805"/>
                  <a:gd name="connsiteY22" fmla="*/ 2617077 h 5234152"/>
                  <a:gd name="connsiteX23" fmla="*/ 3184374 w 3742805"/>
                  <a:gd name="connsiteY23" fmla="*/ 827835 h 5234152"/>
                  <a:gd name="connsiteX24" fmla="*/ 3001338 w 3742805"/>
                  <a:gd name="connsiteY24" fmla="*/ 667513 h 5234152"/>
                  <a:gd name="connsiteX25" fmla="*/ 3073337 w 3742805"/>
                  <a:gd name="connsiteY25" fmla="*/ 775468 h 5234152"/>
                  <a:gd name="connsiteX26" fmla="*/ 3430410 w 3742805"/>
                  <a:gd name="connsiteY26" fmla="*/ 2130944 h 5234152"/>
                  <a:gd name="connsiteX27" fmla="*/ 1866709 w 3742805"/>
                  <a:gd name="connsiteY27" fmla="*/ 4261885 h 5234152"/>
                  <a:gd name="connsiteX28" fmla="*/ 303008 w 3742805"/>
                  <a:gd name="connsiteY28" fmla="*/ 2130944 h 5234152"/>
                  <a:gd name="connsiteX29" fmla="*/ 570063 w 3742805"/>
                  <a:gd name="connsiteY29" fmla="*/ 939515 h 5234152"/>
                  <a:gd name="connsiteX30" fmla="*/ 638915 w 3742805"/>
                  <a:gd name="connsiteY30" fmla="*/ 814041 h 5234152"/>
                  <a:gd name="connsiteX31" fmla="*/ 519493 w 3742805"/>
                  <a:gd name="connsiteY31" fmla="*/ 1016737 h 5234152"/>
                  <a:gd name="connsiteX32" fmla="*/ 230992 w 3742805"/>
                  <a:gd name="connsiteY32" fmla="*/ 2282171 h 5234152"/>
                  <a:gd name="connsiteX33" fmla="*/ 1871402 w 3742805"/>
                  <a:gd name="connsiteY33" fmla="*/ 4515685 h 5234152"/>
                  <a:gd name="connsiteX34" fmla="*/ 3511813 w 3742805"/>
                  <a:gd name="connsiteY34" fmla="*/ 2282171 h 5234152"/>
                  <a:gd name="connsiteX35" fmla="*/ 3126185 w 3742805"/>
                  <a:gd name="connsiteY35" fmla="*/ 843432 h 5234152"/>
                  <a:gd name="connsiteX36" fmla="*/ 2837079 w 3742805"/>
                  <a:gd name="connsiteY36" fmla="*/ 563819 h 5234152"/>
                  <a:gd name="connsiteX37" fmla="*/ 2930509 w 3742805"/>
                  <a:gd name="connsiteY37" fmla="*/ 698570 h 5234152"/>
                  <a:gd name="connsiteX38" fmla="*/ 3225296 w 3742805"/>
                  <a:gd name="connsiteY38" fmla="*/ 1808868 h 5234152"/>
                  <a:gd name="connsiteX39" fmla="*/ 1889991 w 3742805"/>
                  <a:gd name="connsiteY39" fmla="*/ 3580284 h 5234152"/>
                  <a:gd name="connsiteX40" fmla="*/ 554685 w 3742805"/>
                  <a:gd name="connsiteY40" fmla="*/ 1808868 h 5234152"/>
                  <a:gd name="connsiteX41" fmla="*/ 733613 w 3742805"/>
                  <a:gd name="connsiteY41" fmla="*/ 922502 h 5234152"/>
                  <a:gd name="connsiteX42" fmla="*/ 819065 w 3742805"/>
                  <a:gd name="connsiteY42" fmla="*/ 752614 h 5234152"/>
                  <a:gd name="connsiteX43" fmla="*/ 793696 w 3742805"/>
                  <a:gd name="connsiteY43" fmla="*/ 790948 h 5234152"/>
                  <a:gd name="connsiteX44" fmla="*/ 494769 w 3742805"/>
                  <a:gd name="connsiteY44" fmla="*/ 1937239 h 5234152"/>
                  <a:gd name="connsiteX45" fmla="*/ 1896299 w 3742805"/>
                  <a:gd name="connsiteY45" fmla="*/ 3793920 h 5234152"/>
                  <a:gd name="connsiteX46" fmla="*/ 3297829 w 3742805"/>
                  <a:gd name="connsiteY46" fmla="*/ 1937239 h 5234152"/>
                  <a:gd name="connsiteX47" fmla="*/ 2933737 w 3742805"/>
                  <a:gd name="connsiteY47" fmla="*/ 688848 h 5234152"/>
                  <a:gd name="connsiteX48" fmla="*/ 2709343 w 3742805"/>
                  <a:gd name="connsiteY48" fmla="*/ 459106 h 5234152"/>
                  <a:gd name="connsiteX49" fmla="*/ 2716560 w 3742805"/>
                  <a:gd name="connsiteY49" fmla="*/ 467874 h 5234152"/>
                  <a:gd name="connsiteX50" fmla="*/ 3050858 w 3742805"/>
                  <a:gd name="connsiteY50" fmla="*/ 1552198 h 5234152"/>
                  <a:gd name="connsiteX51" fmla="*/ 1875661 w 3742805"/>
                  <a:gd name="connsiteY51" fmla="*/ 3104394 h 5234152"/>
                  <a:gd name="connsiteX52" fmla="*/ 700463 w 3742805"/>
                  <a:gd name="connsiteY52" fmla="*/ 1552198 h 5234152"/>
                  <a:gd name="connsiteX53" fmla="*/ 856164 w 3742805"/>
                  <a:gd name="connsiteY53" fmla="*/ 779581 h 5234152"/>
                  <a:gd name="connsiteX54" fmla="*/ 948999 w 3742805"/>
                  <a:gd name="connsiteY54" fmla="*/ 602638 h 5234152"/>
                  <a:gd name="connsiteX55" fmla="*/ 858932 w 3742805"/>
                  <a:gd name="connsiteY55" fmla="*/ 738536 h 5234152"/>
                  <a:gd name="connsiteX56" fmla="*/ 579402 w 3742805"/>
                  <a:gd name="connsiteY56" fmla="*/ 1808868 h 5234152"/>
                  <a:gd name="connsiteX57" fmla="*/ 1889990 w 3742805"/>
                  <a:gd name="connsiteY57" fmla="*/ 3542517 h 5234152"/>
                  <a:gd name="connsiteX58" fmla="*/ 3200579 w 3742805"/>
                  <a:gd name="connsiteY58" fmla="*/ 1808868 h 5234152"/>
                  <a:gd name="connsiteX59" fmla="*/ 2747673 w 3742805"/>
                  <a:gd name="connsiteY59" fmla="*/ 497975 h 5234152"/>
                  <a:gd name="connsiteX60" fmla="*/ 2660028 w 3742805"/>
                  <a:gd name="connsiteY60" fmla="*/ 441387 h 5234152"/>
                  <a:gd name="connsiteX61" fmla="*/ 2735244 w 3742805"/>
                  <a:gd name="connsiteY61" fmla="*/ 554538 h 5234152"/>
                  <a:gd name="connsiteX62" fmla="*/ 2969633 w 3742805"/>
                  <a:gd name="connsiteY62" fmla="*/ 1449342 h 5234152"/>
                  <a:gd name="connsiteX63" fmla="*/ 1870691 w 3742805"/>
                  <a:gd name="connsiteY63" fmla="*/ 2898682 h 5234152"/>
                  <a:gd name="connsiteX64" fmla="*/ 771749 w 3742805"/>
                  <a:gd name="connsiteY64" fmla="*/ 1449342 h 5234152"/>
                  <a:gd name="connsiteX65" fmla="*/ 917347 w 3742805"/>
                  <a:gd name="connsiteY65" fmla="*/ 727923 h 5234152"/>
                  <a:gd name="connsiteX66" fmla="*/ 1010390 w 3742805"/>
                  <a:gd name="connsiteY66" fmla="*/ 550844 h 5234152"/>
                  <a:gd name="connsiteX67" fmla="*/ 968130 w 3742805"/>
                  <a:gd name="connsiteY67" fmla="*/ 614323 h 5234152"/>
                  <a:gd name="connsiteX68" fmla="*/ 722089 w 3742805"/>
                  <a:gd name="connsiteY68" fmla="*/ 1552198 h 5234152"/>
                  <a:gd name="connsiteX69" fmla="*/ 1875661 w 3742805"/>
                  <a:gd name="connsiteY69" fmla="*/ 3071301 h 5234152"/>
                  <a:gd name="connsiteX70" fmla="*/ 3029232 w 3742805"/>
                  <a:gd name="connsiteY70" fmla="*/ 1552198 h 5234152"/>
                  <a:gd name="connsiteX71" fmla="*/ 2729556 w 3742805"/>
                  <a:gd name="connsiteY71" fmla="*/ 530787 h 5234152"/>
                  <a:gd name="connsiteX72" fmla="*/ 2624365 w 3742805"/>
                  <a:gd name="connsiteY72" fmla="*/ 397250 h 5234152"/>
                  <a:gd name="connsiteX73" fmla="*/ 2648007 w 3742805"/>
                  <a:gd name="connsiteY73" fmla="*/ 425930 h 5234152"/>
                  <a:gd name="connsiteX74" fmla="*/ 2630588 w 3742805"/>
                  <a:gd name="connsiteY74" fmla="*/ 403532 h 5234152"/>
                  <a:gd name="connsiteX75" fmla="*/ 2469285 w 3742805"/>
                  <a:gd name="connsiteY75" fmla="*/ 313443 h 5234152"/>
                  <a:gd name="connsiteX76" fmla="*/ 2516582 w 3742805"/>
                  <a:gd name="connsiteY76" fmla="*/ 376067 h 5234152"/>
                  <a:gd name="connsiteX77" fmla="*/ 2736486 w 3742805"/>
                  <a:gd name="connsiteY77" fmla="*/ 1147864 h 5234152"/>
                  <a:gd name="connsiteX78" fmla="*/ 1889991 w 3742805"/>
                  <a:gd name="connsiteY78" fmla="*/ 2295726 h 5234152"/>
                  <a:gd name="connsiteX79" fmla="*/ 1043496 w 3742805"/>
                  <a:gd name="connsiteY79" fmla="*/ 1147864 h 5234152"/>
                  <a:gd name="connsiteX80" fmla="*/ 1145663 w 3742805"/>
                  <a:gd name="connsiteY80" fmla="*/ 600724 h 5234152"/>
                  <a:gd name="connsiteX81" fmla="*/ 1193085 w 3742805"/>
                  <a:gd name="connsiteY81" fmla="*/ 497688 h 5234152"/>
                  <a:gd name="connsiteX82" fmla="*/ 1160617 w 3742805"/>
                  <a:gd name="connsiteY82" fmla="*/ 555152 h 5234152"/>
                  <a:gd name="connsiteX83" fmla="*/ 1008194 w 3742805"/>
                  <a:gd name="connsiteY83" fmla="*/ 1229324 h 5234152"/>
                  <a:gd name="connsiteX84" fmla="*/ 1896299 w 3742805"/>
                  <a:gd name="connsiteY84" fmla="*/ 2432438 h 5234152"/>
                  <a:gd name="connsiteX85" fmla="*/ 2784405 w 3742805"/>
                  <a:gd name="connsiteY85" fmla="*/ 1229324 h 5234152"/>
                  <a:gd name="connsiteX86" fmla="*/ 2509040 w 3742805"/>
                  <a:gd name="connsiteY86" fmla="*/ 358428 h 5234152"/>
                  <a:gd name="connsiteX87" fmla="*/ 2328985 w 3742805"/>
                  <a:gd name="connsiteY87" fmla="*/ 235519 h 5234152"/>
                  <a:gd name="connsiteX88" fmla="*/ 2367735 w 3742805"/>
                  <a:gd name="connsiteY88" fmla="*/ 277910 h 5234152"/>
                  <a:gd name="connsiteX89" fmla="*/ 2542174 w 3742805"/>
                  <a:gd name="connsiteY89" fmla="*/ 848259 h 5234152"/>
                  <a:gd name="connsiteX90" fmla="*/ 1870691 w 3742805"/>
                  <a:gd name="connsiteY90" fmla="*/ 1696517 h 5234152"/>
                  <a:gd name="connsiteX91" fmla="*/ 1199208 w 3742805"/>
                  <a:gd name="connsiteY91" fmla="*/ 848259 h 5234152"/>
                  <a:gd name="connsiteX92" fmla="*/ 1313887 w 3742805"/>
                  <a:gd name="connsiteY92" fmla="*/ 373990 h 5234152"/>
                  <a:gd name="connsiteX93" fmla="*/ 1359617 w 3742805"/>
                  <a:gd name="connsiteY93" fmla="*/ 303974 h 5234152"/>
                  <a:gd name="connsiteX94" fmla="*/ 1353496 w 3742805"/>
                  <a:gd name="connsiteY94" fmla="*/ 310655 h 5234152"/>
                  <a:gd name="connsiteX95" fmla="*/ 1170240 w 3742805"/>
                  <a:gd name="connsiteY95" fmla="*/ 908457 h 5234152"/>
                  <a:gd name="connsiteX96" fmla="*/ 1875660 w 3742805"/>
                  <a:gd name="connsiteY96" fmla="*/ 1797545 h 5234152"/>
                  <a:gd name="connsiteX97" fmla="*/ 2581080 w 3742805"/>
                  <a:gd name="connsiteY97" fmla="*/ 908457 h 5234152"/>
                  <a:gd name="connsiteX98" fmla="*/ 2397825 w 3742805"/>
                  <a:gd name="connsiteY98" fmla="*/ 310655 h 5234152"/>
                  <a:gd name="connsiteX99" fmla="*/ 1402512 w 3742805"/>
                  <a:gd name="connsiteY99" fmla="*/ 199772 h 5234152"/>
                  <a:gd name="connsiteX100" fmla="*/ 1402310 w 3742805"/>
                  <a:gd name="connsiteY100" fmla="*/ 199868 h 5234152"/>
                  <a:gd name="connsiteX101" fmla="*/ 1265286 w 3742805"/>
                  <a:gd name="connsiteY101" fmla="*/ 284462 h 5234152"/>
                  <a:gd name="connsiteX102" fmla="*/ 1214815 w 3742805"/>
                  <a:gd name="connsiteY102" fmla="*/ 325022 h 5234152"/>
                  <a:gd name="connsiteX103" fmla="*/ 1184525 w 3742805"/>
                  <a:gd name="connsiteY103" fmla="*/ 354805 h 5234152"/>
                  <a:gd name="connsiteX104" fmla="*/ 791972 w 3742805"/>
                  <a:gd name="connsiteY104" fmla="*/ 1449342 h 5234152"/>
                  <a:gd name="connsiteX105" fmla="*/ 1870691 w 3742805"/>
                  <a:gd name="connsiteY105" fmla="*/ 2867782 h 5234152"/>
                  <a:gd name="connsiteX106" fmla="*/ 2949410 w 3742805"/>
                  <a:gd name="connsiteY106" fmla="*/ 1449342 h 5234152"/>
                  <a:gd name="connsiteX107" fmla="*/ 2473813 w 3742805"/>
                  <a:gd name="connsiteY107" fmla="*/ 273149 h 5234152"/>
                  <a:gd name="connsiteX108" fmla="*/ 2427906 w 3742805"/>
                  <a:gd name="connsiteY108" fmla="*/ 236477 h 5234152"/>
                  <a:gd name="connsiteX109" fmla="*/ 2488708 w 3742805"/>
                  <a:gd name="connsiteY109" fmla="*/ 299774 h 5234152"/>
                  <a:gd name="connsiteX110" fmla="*/ 2801533 w 3742805"/>
                  <a:gd name="connsiteY110" fmla="*/ 1229324 h 5234152"/>
                  <a:gd name="connsiteX111" fmla="*/ 1896300 w 3742805"/>
                  <a:gd name="connsiteY111" fmla="*/ 2458648 h 5234152"/>
                  <a:gd name="connsiteX112" fmla="*/ 991066 w 3742805"/>
                  <a:gd name="connsiteY112" fmla="*/ 1229324 h 5234152"/>
                  <a:gd name="connsiteX113" fmla="*/ 1390175 w 3742805"/>
                  <a:gd name="connsiteY113" fmla="*/ 209949 h 5234152"/>
                  <a:gd name="connsiteX114" fmla="*/ 1329824 w 3742805"/>
                  <a:gd name="connsiteY114" fmla="*/ 178224 h 5234152"/>
                  <a:gd name="connsiteX115" fmla="*/ 1295546 w 3742805"/>
                  <a:gd name="connsiteY115" fmla="*/ 194796 h 5234152"/>
                  <a:gd name="connsiteX116" fmla="*/ 332741 w 3742805"/>
                  <a:gd name="connsiteY116" fmla="*/ 2130944 h 5234152"/>
                  <a:gd name="connsiteX117" fmla="*/ 1866709 w 3742805"/>
                  <a:gd name="connsiteY117" fmla="*/ 4216454 h 5234152"/>
                  <a:gd name="connsiteX118" fmla="*/ 3400677 w 3742805"/>
                  <a:gd name="connsiteY118" fmla="*/ 2130944 h 5234152"/>
                  <a:gd name="connsiteX119" fmla="*/ 2894705 w 3742805"/>
                  <a:gd name="connsiteY119" fmla="*/ 583011 h 5234152"/>
                  <a:gd name="connsiteX120" fmla="*/ 2894661 w 3742805"/>
                  <a:gd name="connsiteY120" fmla="*/ 582964 h 5234152"/>
                  <a:gd name="connsiteX121" fmla="*/ 3009019 w 3742805"/>
                  <a:gd name="connsiteY121" fmla="*/ 748145 h 5234152"/>
                  <a:gd name="connsiteX122" fmla="*/ 3324261 w 3742805"/>
                  <a:gd name="connsiteY122" fmla="*/ 1937239 h 5234152"/>
                  <a:gd name="connsiteX123" fmla="*/ 1896299 w 3742805"/>
                  <a:gd name="connsiteY123" fmla="*/ 3834368 h 5234152"/>
                  <a:gd name="connsiteX124" fmla="*/ 468337 w 3742805"/>
                  <a:gd name="connsiteY124" fmla="*/ 1937239 h 5234152"/>
                  <a:gd name="connsiteX125" fmla="*/ 1163224 w 3742805"/>
                  <a:gd name="connsiteY125" fmla="*/ 308851 h 5234152"/>
                  <a:gd name="connsiteX126" fmla="*/ 1205134 w 3742805"/>
                  <a:gd name="connsiteY126" fmla="*/ 278389 h 5234152"/>
                  <a:gd name="connsiteX127" fmla="*/ 1218597 w 3742805"/>
                  <a:gd name="connsiteY127" fmla="*/ 265092 h 5234152"/>
                  <a:gd name="connsiteX128" fmla="*/ 1315492 w 3742805"/>
                  <a:gd name="connsiteY128" fmla="*/ 187343 h 5234152"/>
                  <a:gd name="connsiteX129" fmla="*/ 2270646 w 3742805"/>
                  <a:gd name="connsiteY129" fmla="*/ 150156 h 5234152"/>
                  <a:gd name="connsiteX130" fmla="*/ 2277145 w 3742805"/>
                  <a:gd name="connsiteY130" fmla="*/ 155151 h 5234152"/>
                  <a:gd name="connsiteX131" fmla="*/ 2593738 w 3742805"/>
                  <a:gd name="connsiteY131" fmla="*/ 908457 h 5234152"/>
                  <a:gd name="connsiteX132" fmla="*/ 1875661 w 3742805"/>
                  <a:gd name="connsiteY132" fmla="*/ 1816914 h 5234152"/>
                  <a:gd name="connsiteX133" fmla="*/ 1157583 w 3742805"/>
                  <a:gd name="connsiteY133" fmla="*/ 908457 h 5234152"/>
                  <a:gd name="connsiteX134" fmla="*/ 1280220 w 3742805"/>
                  <a:gd name="connsiteY134" fmla="*/ 400531 h 5234152"/>
                  <a:gd name="connsiteX135" fmla="*/ 1343102 w 3742805"/>
                  <a:gd name="connsiteY135" fmla="*/ 304110 h 5234152"/>
                  <a:gd name="connsiteX136" fmla="*/ 1327002 w 3742805"/>
                  <a:gd name="connsiteY136" fmla="*/ 322000 h 5234152"/>
                  <a:gd name="connsiteX137" fmla="*/ 1059511 w 3742805"/>
                  <a:gd name="connsiteY137" fmla="*/ 1147864 h 5234152"/>
                  <a:gd name="connsiteX138" fmla="*/ 1889991 w 3742805"/>
                  <a:gd name="connsiteY138" fmla="*/ 2271253 h 5234152"/>
                  <a:gd name="connsiteX139" fmla="*/ 2720470 w 3742805"/>
                  <a:gd name="connsiteY139" fmla="*/ 1147864 h 5234152"/>
                  <a:gd name="connsiteX140" fmla="*/ 2285846 w 3742805"/>
                  <a:gd name="connsiteY140" fmla="*/ 160062 h 5234152"/>
                  <a:gd name="connsiteX141" fmla="*/ 1538511 w 3742805"/>
                  <a:gd name="connsiteY141" fmla="*/ 100160 h 5234152"/>
                  <a:gd name="connsiteX142" fmla="*/ 1528678 w 3742805"/>
                  <a:gd name="connsiteY142" fmla="*/ 104892 h 5234152"/>
                  <a:gd name="connsiteX143" fmla="*/ 1534109 w 3742805"/>
                  <a:gd name="connsiteY143" fmla="*/ 103040 h 5234152"/>
                  <a:gd name="connsiteX144" fmla="*/ 1896299 w 3742805"/>
                  <a:gd name="connsiteY144" fmla="*/ 80557 h 5234152"/>
                  <a:gd name="connsiteX145" fmla="*/ 1546035 w 3742805"/>
                  <a:gd name="connsiteY145" fmla="*/ 139010 h 5234152"/>
                  <a:gd name="connsiteX146" fmla="*/ 1512028 w 3742805"/>
                  <a:gd name="connsiteY146" fmla="*/ 152106 h 5234152"/>
                  <a:gd name="connsiteX147" fmla="*/ 1501876 w 3742805"/>
                  <a:gd name="connsiteY147" fmla="*/ 159868 h 5234152"/>
                  <a:gd name="connsiteX148" fmla="*/ 1211043 w 3742805"/>
                  <a:gd name="connsiteY148" fmla="*/ 848259 h 5234152"/>
                  <a:gd name="connsiteX149" fmla="*/ 1870690 w 3742805"/>
                  <a:gd name="connsiteY149" fmla="*/ 1678431 h 5234152"/>
                  <a:gd name="connsiteX150" fmla="*/ 2530338 w 3742805"/>
                  <a:gd name="connsiteY150" fmla="*/ 848259 h 5234152"/>
                  <a:gd name="connsiteX151" fmla="*/ 2239506 w 3742805"/>
                  <a:gd name="connsiteY151" fmla="*/ 159868 h 5234152"/>
                  <a:gd name="connsiteX152" fmla="*/ 2191654 w 3742805"/>
                  <a:gd name="connsiteY152" fmla="*/ 123281 h 5234152"/>
                  <a:gd name="connsiteX153" fmla="*/ 2057233 w 3742805"/>
                  <a:gd name="connsiteY153" fmla="*/ 92665 h 5234152"/>
                  <a:gd name="connsiteX154" fmla="*/ 1896299 w 3742805"/>
                  <a:gd name="connsiteY154" fmla="*/ 80557 h 5234152"/>
                  <a:gd name="connsiteX155" fmla="*/ 1896300 w 3742805"/>
                  <a:gd name="connsiteY155" fmla="*/ 0 h 5234152"/>
                  <a:gd name="connsiteX156" fmla="*/ 1921576 w 3742805"/>
                  <a:gd name="connsiteY156" fmla="*/ 1733 h 5234152"/>
                  <a:gd name="connsiteX157" fmla="*/ 1957454 w 3742805"/>
                  <a:gd name="connsiteY157" fmla="*/ 2971 h 5234152"/>
                  <a:gd name="connsiteX158" fmla="*/ 1958525 w 3742805"/>
                  <a:gd name="connsiteY158" fmla="*/ 3083 h 5234152"/>
                  <a:gd name="connsiteX159" fmla="*/ 1967705 w 3742805"/>
                  <a:gd name="connsiteY159" fmla="*/ 3407 h 5234152"/>
                  <a:gd name="connsiteX160" fmla="*/ 3742805 w 3742805"/>
                  <a:gd name="connsiteY160" fmla="*/ 2617077 h 5234152"/>
                  <a:gd name="connsiteX161" fmla="*/ 1871402 w 3742805"/>
                  <a:gd name="connsiteY161" fmla="*/ 5234152 h 5234152"/>
                  <a:gd name="connsiteX162" fmla="*/ 0 w 3742805"/>
                  <a:gd name="connsiteY162" fmla="*/ 2617077 h 5234152"/>
                  <a:gd name="connsiteX163" fmla="*/ 1592217 w 3742805"/>
                  <a:gd name="connsiteY163" fmla="*/ 28928 h 5234152"/>
                  <a:gd name="connsiteX164" fmla="*/ 1605332 w 3742805"/>
                  <a:gd name="connsiteY164" fmla="*/ 27098 h 5234152"/>
                  <a:gd name="connsiteX165" fmla="*/ 1605639 w 3742805"/>
                  <a:gd name="connsiteY165" fmla="*/ 27012 h 5234152"/>
                  <a:gd name="connsiteX166" fmla="*/ 1776656 w 3742805"/>
                  <a:gd name="connsiteY166" fmla="*/ 3182 h 5234152"/>
                  <a:gd name="connsiteX167" fmla="*/ 1785240 w 3742805"/>
                  <a:gd name="connsiteY167" fmla="*/ 2879 h 5234152"/>
                  <a:gd name="connsiteX168" fmla="*/ 1786241 w 3742805"/>
                  <a:gd name="connsiteY168" fmla="*/ 2775 h 5234152"/>
                  <a:gd name="connsiteX169" fmla="*/ 1866709 w 3742805"/>
                  <a:gd name="connsiteY169" fmla="*/ 3 h 5234152"/>
                  <a:gd name="connsiteX170" fmla="*/ 1869051 w 3742805"/>
                  <a:gd name="connsiteY170" fmla="*/ 84 h 5234152"/>
                  <a:gd name="connsiteX171" fmla="*/ 1869832 w 3742805"/>
                  <a:gd name="connsiteY171" fmla="*/ 57 h 5234152"/>
                  <a:gd name="connsiteX172" fmla="*/ 1870691 w 3742805"/>
                  <a:gd name="connsiteY172" fmla="*/ 2 h 5234152"/>
                  <a:gd name="connsiteX173" fmla="*/ 1870947 w 3742805"/>
                  <a:gd name="connsiteY173" fmla="*/ 18 h 5234152"/>
                  <a:gd name="connsiteX174" fmla="*/ 1871402 w 3742805"/>
                  <a:gd name="connsiteY174" fmla="*/ 2 h 5234152"/>
                  <a:gd name="connsiteX175" fmla="*/ 1874156 w 3742805"/>
                  <a:gd name="connsiteY175" fmla="*/ 97 h 5234152"/>
                  <a:gd name="connsiteX176" fmla="*/ 1875661 w 3742805"/>
                  <a:gd name="connsiteY176" fmla="*/ 1 h 5234152"/>
                  <a:gd name="connsiteX177" fmla="*/ 1880701 w 3742805"/>
                  <a:gd name="connsiteY177" fmla="*/ 323 h 5234152"/>
                  <a:gd name="connsiteX178" fmla="*/ 1883755 w 3742805"/>
                  <a:gd name="connsiteY178" fmla="*/ 428 h 5234152"/>
                  <a:gd name="connsiteX179" fmla="*/ 1889991 w 3742805"/>
                  <a:gd name="connsiteY179" fmla="*/ 1 h 5234152"/>
                  <a:gd name="connsiteX180" fmla="*/ 1893142 w 3742805"/>
                  <a:gd name="connsiteY180" fmla="*/ 217 h 5234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</a:cxnLst>
                <a:rect l="l" t="t" r="r" b="b"/>
                <a:pathLst>
                  <a:path w="3742805" h="5234152">
                    <a:moveTo>
                      <a:pt x="375988" y="1265279"/>
                    </a:moveTo>
                    <a:lnTo>
                      <a:pt x="320037" y="1406819"/>
                    </a:lnTo>
                    <a:cubicBezTo>
                      <a:pt x="211601" y="1720478"/>
                      <a:pt x="150833" y="2072177"/>
                      <a:pt x="150833" y="2443657"/>
                    </a:cubicBezTo>
                    <a:cubicBezTo>
                      <a:pt x="150833" y="3764477"/>
                      <a:pt x="919056" y="4835213"/>
                      <a:pt x="1866709" y="4835213"/>
                    </a:cubicBezTo>
                    <a:cubicBezTo>
                      <a:pt x="2814362" y="4835213"/>
                      <a:pt x="3582585" y="3764477"/>
                      <a:pt x="3582585" y="2443657"/>
                    </a:cubicBezTo>
                    <a:cubicBezTo>
                      <a:pt x="3582585" y="2165047"/>
                      <a:pt x="3548403" y="1897564"/>
                      <a:pt x="3485566" y="1648910"/>
                    </a:cubicBezTo>
                    <a:lnTo>
                      <a:pt x="3436205" y="1483366"/>
                    </a:lnTo>
                    <a:lnTo>
                      <a:pt x="3468430" y="1603524"/>
                    </a:lnTo>
                    <a:cubicBezTo>
                      <a:pt x="3517288" y="1817909"/>
                      <a:pt x="3543609" y="2045845"/>
                      <a:pt x="3543609" y="2282171"/>
                    </a:cubicBezTo>
                    <a:cubicBezTo>
                      <a:pt x="3543609" y="3542579"/>
                      <a:pt x="2794937" y="4564341"/>
                      <a:pt x="1871402" y="4564341"/>
                    </a:cubicBezTo>
                    <a:cubicBezTo>
                      <a:pt x="947868" y="4564341"/>
                      <a:pt x="199196" y="3542579"/>
                      <a:pt x="199196" y="2282171"/>
                    </a:cubicBezTo>
                    <a:cubicBezTo>
                      <a:pt x="199196" y="1967070"/>
                      <a:pt x="245988" y="1666883"/>
                      <a:pt x="330606" y="1393848"/>
                    </a:cubicBezTo>
                    <a:close/>
                    <a:moveTo>
                      <a:pt x="3148255" y="781462"/>
                    </a:moveTo>
                    <a:lnTo>
                      <a:pt x="3240183" y="929214"/>
                    </a:lnTo>
                    <a:cubicBezTo>
                      <a:pt x="3475943" y="1345568"/>
                      <a:pt x="3616681" y="1871662"/>
                      <a:pt x="3616681" y="2443657"/>
                    </a:cubicBezTo>
                    <a:cubicBezTo>
                      <a:pt x="3616681" y="3793250"/>
                      <a:pt x="2833192" y="4887311"/>
                      <a:pt x="1866709" y="4887311"/>
                    </a:cubicBezTo>
                    <a:cubicBezTo>
                      <a:pt x="900226" y="4887311"/>
                      <a:pt x="116737" y="3793250"/>
                      <a:pt x="116737" y="2443657"/>
                    </a:cubicBezTo>
                    <a:cubicBezTo>
                      <a:pt x="116737" y="1953375"/>
                      <a:pt x="220137" y="1496817"/>
                      <a:pt x="398146" y="1114184"/>
                    </a:cubicBezTo>
                    <a:lnTo>
                      <a:pt x="486367" y="942573"/>
                    </a:lnTo>
                    <a:lnTo>
                      <a:pt x="427829" y="1035777"/>
                    </a:lnTo>
                    <a:cubicBezTo>
                      <a:pt x="182677" y="1471214"/>
                      <a:pt x="36461" y="2020312"/>
                      <a:pt x="36461" y="2617077"/>
                    </a:cubicBezTo>
                    <a:cubicBezTo>
                      <a:pt x="36461" y="4031632"/>
                      <a:pt x="857992" y="5178356"/>
                      <a:pt x="1871402" y="5178356"/>
                    </a:cubicBezTo>
                    <a:cubicBezTo>
                      <a:pt x="2884813" y="5178356"/>
                      <a:pt x="3706344" y="4031632"/>
                      <a:pt x="3706344" y="2617077"/>
                    </a:cubicBezTo>
                    <a:cubicBezTo>
                      <a:pt x="3706344" y="1920851"/>
                      <a:pt x="3507329" y="1289506"/>
                      <a:pt x="3184374" y="827835"/>
                    </a:cubicBezTo>
                    <a:close/>
                    <a:moveTo>
                      <a:pt x="3001338" y="667513"/>
                    </a:moveTo>
                    <a:lnTo>
                      <a:pt x="3073337" y="775468"/>
                    </a:lnTo>
                    <a:cubicBezTo>
                      <a:pt x="3296408" y="1143820"/>
                      <a:pt x="3430410" y="1616057"/>
                      <a:pt x="3430410" y="2130944"/>
                    </a:cubicBezTo>
                    <a:cubicBezTo>
                      <a:pt x="3430410" y="3307830"/>
                      <a:pt x="2730317" y="4261885"/>
                      <a:pt x="1866709" y="4261885"/>
                    </a:cubicBezTo>
                    <a:cubicBezTo>
                      <a:pt x="1003101" y="4261885"/>
                      <a:pt x="303008" y="3307830"/>
                      <a:pt x="303008" y="2130944"/>
                    </a:cubicBezTo>
                    <a:cubicBezTo>
                      <a:pt x="303008" y="1689612"/>
                      <a:pt x="401458" y="1279615"/>
                      <a:pt x="570063" y="939515"/>
                    </a:cubicBezTo>
                    <a:lnTo>
                      <a:pt x="638915" y="814041"/>
                    </a:lnTo>
                    <a:lnTo>
                      <a:pt x="519493" y="1016737"/>
                    </a:lnTo>
                    <a:cubicBezTo>
                      <a:pt x="337525" y="1376443"/>
                      <a:pt x="230992" y="1812368"/>
                      <a:pt x="230992" y="2282171"/>
                    </a:cubicBezTo>
                    <a:cubicBezTo>
                      <a:pt x="230992" y="3515707"/>
                      <a:pt x="965429" y="4515685"/>
                      <a:pt x="1871402" y="4515685"/>
                    </a:cubicBezTo>
                    <a:cubicBezTo>
                      <a:pt x="2777376" y="4515685"/>
                      <a:pt x="3511813" y="3515707"/>
                      <a:pt x="3511813" y="2282171"/>
                    </a:cubicBezTo>
                    <a:cubicBezTo>
                      <a:pt x="3511813" y="1734068"/>
                      <a:pt x="3366810" y="1232076"/>
                      <a:pt x="3126185" y="843432"/>
                    </a:cubicBezTo>
                    <a:close/>
                    <a:moveTo>
                      <a:pt x="2837079" y="563819"/>
                    </a:moveTo>
                    <a:lnTo>
                      <a:pt x="2930509" y="698570"/>
                    </a:lnTo>
                    <a:cubicBezTo>
                      <a:pt x="3114916" y="1002320"/>
                      <a:pt x="3225296" y="1388494"/>
                      <a:pt x="3225296" y="1808868"/>
                    </a:cubicBezTo>
                    <a:cubicBezTo>
                      <a:pt x="3225296" y="2787194"/>
                      <a:pt x="2627459" y="3580284"/>
                      <a:pt x="1889991" y="3580284"/>
                    </a:cubicBezTo>
                    <a:cubicBezTo>
                      <a:pt x="1152522" y="3580284"/>
                      <a:pt x="554685" y="2787194"/>
                      <a:pt x="554685" y="1808868"/>
                    </a:cubicBezTo>
                    <a:cubicBezTo>
                      <a:pt x="554685" y="1485944"/>
                      <a:pt x="619821" y="1183202"/>
                      <a:pt x="733613" y="922502"/>
                    </a:cubicBezTo>
                    <a:lnTo>
                      <a:pt x="819065" y="752614"/>
                    </a:lnTo>
                    <a:lnTo>
                      <a:pt x="793696" y="790948"/>
                    </a:lnTo>
                    <a:cubicBezTo>
                      <a:pt x="606448" y="1106598"/>
                      <a:pt x="494769" y="1504641"/>
                      <a:pt x="494769" y="1937239"/>
                    </a:cubicBezTo>
                    <a:cubicBezTo>
                      <a:pt x="494769" y="2962656"/>
                      <a:pt x="1122255" y="3793920"/>
                      <a:pt x="1896299" y="3793920"/>
                    </a:cubicBezTo>
                    <a:cubicBezTo>
                      <a:pt x="2670343" y="3793920"/>
                      <a:pt x="3297829" y="2962656"/>
                      <a:pt x="3297829" y="1937239"/>
                    </a:cubicBezTo>
                    <a:cubicBezTo>
                      <a:pt x="3297829" y="1456574"/>
                      <a:pt x="3159954" y="1018571"/>
                      <a:pt x="2933737" y="688848"/>
                    </a:cubicBezTo>
                    <a:close/>
                    <a:moveTo>
                      <a:pt x="2709343" y="459106"/>
                    </a:moveTo>
                    <a:lnTo>
                      <a:pt x="2716560" y="467874"/>
                    </a:lnTo>
                    <a:cubicBezTo>
                      <a:pt x="2923398" y="747658"/>
                      <a:pt x="3050858" y="1130268"/>
                      <a:pt x="3050858" y="1552198"/>
                    </a:cubicBezTo>
                    <a:cubicBezTo>
                      <a:pt x="3050858" y="2409453"/>
                      <a:pt x="2524704" y="3104394"/>
                      <a:pt x="1875661" y="3104394"/>
                    </a:cubicBezTo>
                    <a:cubicBezTo>
                      <a:pt x="1226617" y="3104394"/>
                      <a:pt x="700463" y="2409453"/>
                      <a:pt x="700463" y="1552198"/>
                    </a:cubicBezTo>
                    <a:cubicBezTo>
                      <a:pt x="700463" y="1270911"/>
                      <a:pt x="757112" y="1007100"/>
                      <a:pt x="856164" y="779581"/>
                    </a:cubicBezTo>
                    <a:lnTo>
                      <a:pt x="948999" y="602638"/>
                    </a:lnTo>
                    <a:lnTo>
                      <a:pt x="858932" y="738536"/>
                    </a:lnTo>
                    <a:cubicBezTo>
                      <a:pt x="683834" y="1033270"/>
                      <a:pt x="579402" y="1404937"/>
                      <a:pt x="579402" y="1808868"/>
                    </a:cubicBezTo>
                    <a:cubicBezTo>
                      <a:pt x="579402" y="2766336"/>
                      <a:pt x="1166172" y="3542517"/>
                      <a:pt x="1889990" y="3542517"/>
                    </a:cubicBezTo>
                    <a:cubicBezTo>
                      <a:pt x="2613808" y="3542517"/>
                      <a:pt x="3200579" y="2766336"/>
                      <a:pt x="3200579" y="1808868"/>
                    </a:cubicBezTo>
                    <a:cubicBezTo>
                      <a:pt x="3200579" y="1285253"/>
                      <a:pt x="3025092" y="815856"/>
                      <a:pt x="2747673" y="497975"/>
                    </a:cubicBezTo>
                    <a:close/>
                    <a:moveTo>
                      <a:pt x="2660028" y="441387"/>
                    </a:moveTo>
                    <a:lnTo>
                      <a:pt x="2735244" y="554538"/>
                    </a:lnTo>
                    <a:cubicBezTo>
                      <a:pt x="2882065" y="800938"/>
                      <a:pt x="2969633" y="1111653"/>
                      <a:pt x="2969633" y="1449342"/>
                    </a:cubicBezTo>
                    <a:cubicBezTo>
                      <a:pt x="2969633" y="2249791"/>
                      <a:pt x="2477620" y="2898682"/>
                      <a:pt x="1870691" y="2898682"/>
                    </a:cubicBezTo>
                    <a:cubicBezTo>
                      <a:pt x="1263762" y="2898682"/>
                      <a:pt x="771749" y="2249791"/>
                      <a:pt x="771749" y="1449342"/>
                    </a:cubicBezTo>
                    <a:cubicBezTo>
                      <a:pt x="771749" y="1186695"/>
                      <a:pt x="824722" y="940366"/>
                      <a:pt x="917347" y="727923"/>
                    </a:cubicBezTo>
                    <a:lnTo>
                      <a:pt x="1010390" y="550844"/>
                    </a:lnTo>
                    <a:lnTo>
                      <a:pt x="968130" y="614323"/>
                    </a:lnTo>
                    <a:cubicBezTo>
                      <a:pt x="814010" y="872582"/>
                      <a:pt x="722089" y="1198254"/>
                      <a:pt x="722089" y="1552198"/>
                    </a:cubicBezTo>
                    <a:cubicBezTo>
                      <a:pt x="722089" y="2391176"/>
                      <a:pt x="1238561" y="3071301"/>
                      <a:pt x="1875661" y="3071301"/>
                    </a:cubicBezTo>
                    <a:cubicBezTo>
                      <a:pt x="2512761" y="3071301"/>
                      <a:pt x="3029232" y="2391176"/>
                      <a:pt x="3029232" y="1552198"/>
                    </a:cubicBezTo>
                    <a:cubicBezTo>
                      <a:pt x="3029232" y="1158927"/>
                      <a:pt x="2915750" y="800560"/>
                      <a:pt x="2729556" y="530787"/>
                    </a:cubicBezTo>
                    <a:close/>
                    <a:moveTo>
                      <a:pt x="2624365" y="397250"/>
                    </a:moveTo>
                    <a:lnTo>
                      <a:pt x="2648007" y="425930"/>
                    </a:lnTo>
                    <a:lnTo>
                      <a:pt x="2630588" y="403532"/>
                    </a:lnTo>
                    <a:close/>
                    <a:moveTo>
                      <a:pt x="2469285" y="313443"/>
                    </a:moveTo>
                    <a:lnTo>
                      <a:pt x="2516582" y="376067"/>
                    </a:lnTo>
                    <a:cubicBezTo>
                      <a:pt x="2653213" y="579913"/>
                      <a:pt x="2736486" y="850701"/>
                      <a:pt x="2736486" y="1147864"/>
                    </a:cubicBezTo>
                    <a:cubicBezTo>
                      <a:pt x="2736486" y="1781811"/>
                      <a:pt x="2357497" y="2295726"/>
                      <a:pt x="1889991" y="2295726"/>
                    </a:cubicBezTo>
                    <a:cubicBezTo>
                      <a:pt x="1422485" y="2295726"/>
                      <a:pt x="1043496" y="1781811"/>
                      <a:pt x="1043496" y="1147864"/>
                    </a:cubicBezTo>
                    <a:cubicBezTo>
                      <a:pt x="1043496" y="949755"/>
                      <a:pt x="1080506" y="763369"/>
                      <a:pt x="1145663" y="600724"/>
                    </a:cubicBezTo>
                    <a:lnTo>
                      <a:pt x="1193085" y="497688"/>
                    </a:lnTo>
                    <a:lnTo>
                      <a:pt x="1160617" y="555152"/>
                    </a:lnTo>
                    <a:cubicBezTo>
                      <a:pt x="1064401" y="747464"/>
                      <a:pt x="1008194" y="979502"/>
                      <a:pt x="1008194" y="1229324"/>
                    </a:cubicBezTo>
                    <a:cubicBezTo>
                      <a:pt x="1008194" y="1893786"/>
                      <a:pt x="1405812" y="2432438"/>
                      <a:pt x="1896299" y="2432438"/>
                    </a:cubicBezTo>
                    <a:cubicBezTo>
                      <a:pt x="2386787" y="2432438"/>
                      <a:pt x="2784405" y="1893786"/>
                      <a:pt x="2784405" y="1229324"/>
                    </a:cubicBezTo>
                    <a:cubicBezTo>
                      <a:pt x="2784405" y="886711"/>
                      <a:pt x="2678691" y="577547"/>
                      <a:pt x="2509040" y="358428"/>
                    </a:cubicBezTo>
                    <a:close/>
                    <a:moveTo>
                      <a:pt x="2328985" y="235519"/>
                    </a:moveTo>
                    <a:lnTo>
                      <a:pt x="2367735" y="277910"/>
                    </a:lnTo>
                    <a:cubicBezTo>
                      <a:pt x="2476117" y="428550"/>
                      <a:pt x="2542174" y="628659"/>
                      <a:pt x="2542174" y="848259"/>
                    </a:cubicBezTo>
                    <a:cubicBezTo>
                      <a:pt x="2542174" y="1316739"/>
                      <a:pt x="2241541" y="1696517"/>
                      <a:pt x="1870691" y="1696517"/>
                    </a:cubicBezTo>
                    <a:cubicBezTo>
                      <a:pt x="1499841" y="1696517"/>
                      <a:pt x="1199208" y="1316739"/>
                      <a:pt x="1199208" y="848259"/>
                    </a:cubicBezTo>
                    <a:cubicBezTo>
                      <a:pt x="1199208" y="672579"/>
                      <a:pt x="1241484" y="509373"/>
                      <a:pt x="1313887" y="373990"/>
                    </a:cubicBezTo>
                    <a:lnTo>
                      <a:pt x="1359617" y="303974"/>
                    </a:lnTo>
                    <a:lnTo>
                      <a:pt x="1353496" y="310655"/>
                    </a:lnTo>
                    <a:cubicBezTo>
                      <a:pt x="1239636" y="468545"/>
                      <a:pt x="1170240" y="678287"/>
                      <a:pt x="1170240" y="908457"/>
                    </a:cubicBezTo>
                    <a:cubicBezTo>
                      <a:pt x="1170240" y="1399487"/>
                      <a:pt x="1486067" y="1797545"/>
                      <a:pt x="1875660" y="1797545"/>
                    </a:cubicBezTo>
                    <a:cubicBezTo>
                      <a:pt x="2265253" y="1797545"/>
                      <a:pt x="2581080" y="1399487"/>
                      <a:pt x="2581080" y="908457"/>
                    </a:cubicBezTo>
                    <a:cubicBezTo>
                      <a:pt x="2581080" y="678287"/>
                      <a:pt x="2511685" y="468545"/>
                      <a:pt x="2397825" y="310655"/>
                    </a:cubicBezTo>
                    <a:close/>
                    <a:moveTo>
                      <a:pt x="1402512" y="199772"/>
                    </a:moveTo>
                    <a:lnTo>
                      <a:pt x="1402310" y="199868"/>
                    </a:lnTo>
                    <a:lnTo>
                      <a:pt x="1265286" y="284462"/>
                    </a:lnTo>
                    <a:lnTo>
                      <a:pt x="1214815" y="325022"/>
                    </a:lnTo>
                    <a:lnTo>
                      <a:pt x="1184525" y="354805"/>
                    </a:lnTo>
                    <a:cubicBezTo>
                      <a:pt x="944783" y="614967"/>
                      <a:pt x="791972" y="1008689"/>
                      <a:pt x="791972" y="1449342"/>
                    </a:cubicBezTo>
                    <a:cubicBezTo>
                      <a:pt x="791972" y="2232725"/>
                      <a:pt x="1274931" y="2867782"/>
                      <a:pt x="1870691" y="2867782"/>
                    </a:cubicBezTo>
                    <a:cubicBezTo>
                      <a:pt x="2466451" y="2867782"/>
                      <a:pt x="2949410" y="2232725"/>
                      <a:pt x="2949410" y="1449342"/>
                    </a:cubicBezTo>
                    <a:cubicBezTo>
                      <a:pt x="2949410" y="959728"/>
                      <a:pt x="2760755" y="528054"/>
                      <a:pt x="2473813" y="273149"/>
                    </a:cubicBezTo>
                    <a:lnTo>
                      <a:pt x="2427906" y="236477"/>
                    </a:lnTo>
                    <a:lnTo>
                      <a:pt x="2488708" y="299774"/>
                    </a:lnTo>
                    <a:cubicBezTo>
                      <a:pt x="2680324" y="525183"/>
                      <a:pt x="2801533" y="858030"/>
                      <a:pt x="2801533" y="1229324"/>
                    </a:cubicBezTo>
                    <a:cubicBezTo>
                      <a:pt x="2801533" y="1908261"/>
                      <a:pt x="2396246" y="2458648"/>
                      <a:pt x="1896300" y="2458648"/>
                    </a:cubicBezTo>
                    <a:cubicBezTo>
                      <a:pt x="1396353" y="2458648"/>
                      <a:pt x="991066" y="1908261"/>
                      <a:pt x="991066" y="1229324"/>
                    </a:cubicBezTo>
                    <a:cubicBezTo>
                      <a:pt x="991066" y="804989"/>
                      <a:pt x="1149382" y="430868"/>
                      <a:pt x="1390175" y="209949"/>
                    </a:cubicBezTo>
                    <a:close/>
                    <a:moveTo>
                      <a:pt x="1329824" y="178224"/>
                    </a:moveTo>
                    <a:lnTo>
                      <a:pt x="1295546" y="194796"/>
                    </a:lnTo>
                    <a:cubicBezTo>
                      <a:pt x="731222" y="502790"/>
                      <a:pt x="332741" y="1253601"/>
                      <a:pt x="332741" y="2130944"/>
                    </a:cubicBezTo>
                    <a:cubicBezTo>
                      <a:pt x="332741" y="3282739"/>
                      <a:pt x="1019522" y="4216454"/>
                      <a:pt x="1866709" y="4216454"/>
                    </a:cubicBezTo>
                    <a:cubicBezTo>
                      <a:pt x="2713896" y="4216454"/>
                      <a:pt x="3400677" y="3282739"/>
                      <a:pt x="3400677" y="2130944"/>
                    </a:cubicBezTo>
                    <a:cubicBezTo>
                      <a:pt x="3400677" y="1516804"/>
                      <a:pt x="3205422" y="964664"/>
                      <a:pt x="2894705" y="583011"/>
                    </a:cubicBezTo>
                    <a:lnTo>
                      <a:pt x="2894661" y="582964"/>
                    </a:lnTo>
                    <a:lnTo>
                      <a:pt x="3009019" y="748145"/>
                    </a:lnTo>
                    <a:cubicBezTo>
                      <a:pt x="3206223" y="1073452"/>
                      <a:pt x="3324261" y="1487032"/>
                      <a:pt x="3324261" y="1937239"/>
                    </a:cubicBezTo>
                    <a:cubicBezTo>
                      <a:pt x="3324261" y="2984995"/>
                      <a:pt x="2684941" y="3834368"/>
                      <a:pt x="1896299" y="3834368"/>
                    </a:cubicBezTo>
                    <a:cubicBezTo>
                      <a:pt x="1107658" y="3834368"/>
                      <a:pt x="468337" y="2984995"/>
                      <a:pt x="468337" y="1937239"/>
                    </a:cubicBezTo>
                    <a:cubicBezTo>
                      <a:pt x="468337" y="1245556"/>
                      <a:pt x="746958" y="640330"/>
                      <a:pt x="1163224" y="308851"/>
                    </a:cubicBezTo>
                    <a:lnTo>
                      <a:pt x="1205134" y="278389"/>
                    </a:lnTo>
                    <a:lnTo>
                      <a:pt x="1218597" y="265092"/>
                    </a:lnTo>
                    <a:cubicBezTo>
                      <a:pt x="1249857" y="237198"/>
                      <a:pt x="1282188" y="211238"/>
                      <a:pt x="1315492" y="187343"/>
                    </a:cubicBezTo>
                    <a:close/>
                    <a:moveTo>
                      <a:pt x="2270646" y="150156"/>
                    </a:moveTo>
                    <a:lnTo>
                      <a:pt x="2277145" y="155151"/>
                    </a:lnTo>
                    <a:cubicBezTo>
                      <a:pt x="2468155" y="318407"/>
                      <a:pt x="2593738" y="594878"/>
                      <a:pt x="2593738" y="908457"/>
                    </a:cubicBezTo>
                    <a:cubicBezTo>
                      <a:pt x="2593738" y="1410184"/>
                      <a:pt x="2272244" y="1816914"/>
                      <a:pt x="1875661" y="1816914"/>
                    </a:cubicBezTo>
                    <a:cubicBezTo>
                      <a:pt x="1479077" y="1816914"/>
                      <a:pt x="1157583" y="1410184"/>
                      <a:pt x="1157583" y="908457"/>
                    </a:cubicBezTo>
                    <a:cubicBezTo>
                      <a:pt x="1157583" y="720310"/>
                      <a:pt x="1202794" y="545521"/>
                      <a:pt x="1280220" y="400531"/>
                    </a:cubicBezTo>
                    <a:lnTo>
                      <a:pt x="1343102" y="304110"/>
                    </a:lnTo>
                    <a:lnTo>
                      <a:pt x="1327002" y="322000"/>
                    </a:lnTo>
                    <a:cubicBezTo>
                      <a:pt x="1162528" y="527262"/>
                      <a:pt x="1059511" y="821289"/>
                      <a:pt x="1059511" y="1147864"/>
                    </a:cubicBezTo>
                    <a:cubicBezTo>
                      <a:pt x="1059511" y="1768295"/>
                      <a:pt x="1431330" y="2271253"/>
                      <a:pt x="1889991" y="2271253"/>
                    </a:cubicBezTo>
                    <a:cubicBezTo>
                      <a:pt x="2348651" y="2271253"/>
                      <a:pt x="2720470" y="1768295"/>
                      <a:pt x="2720470" y="1147864"/>
                    </a:cubicBezTo>
                    <a:cubicBezTo>
                      <a:pt x="2720470" y="721317"/>
                      <a:pt x="2544728" y="350295"/>
                      <a:pt x="2285846" y="160062"/>
                    </a:cubicBezTo>
                    <a:close/>
                    <a:moveTo>
                      <a:pt x="1538511" y="100160"/>
                    </a:moveTo>
                    <a:lnTo>
                      <a:pt x="1528678" y="104892"/>
                    </a:lnTo>
                    <a:lnTo>
                      <a:pt x="1534109" y="103040"/>
                    </a:lnTo>
                    <a:close/>
                    <a:moveTo>
                      <a:pt x="1896299" y="80557"/>
                    </a:moveTo>
                    <a:cubicBezTo>
                      <a:pt x="1775355" y="80557"/>
                      <a:pt x="1657989" y="100852"/>
                      <a:pt x="1546035" y="139010"/>
                    </a:cubicBezTo>
                    <a:lnTo>
                      <a:pt x="1512028" y="152106"/>
                    </a:lnTo>
                    <a:lnTo>
                      <a:pt x="1501876" y="159868"/>
                    </a:lnTo>
                    <a:cubicBezTo>
                      <a:pt x="1326408" y="309055"/>
                      <a:pt x="1211043" y="561702"/>
                      <a:pt x="1211043" y="848259"/>
                    </a:cubicBezTo>
                    <a:cubicBezTo>
                      <a:pt x="1211043" y="1306750"/>
                      <a:pt x="1506377" y="1678431"/>
                      <a:pt x="1870690" y="1678431"/>
                    </a:cubicBezTo>
                    <a:cubicBezTo>
                      <a:pt x="2235004" y="1678431"/>
                      <a:pt x="2530338" y="1306750"/>
                      <a:pt x="2530338" y="848259"/>
                    </a:cubicBezTo>
                    <a:cubicBezTo>
                      <a:pt x="2530338" y="561702"/>
                      <a:pt x="2414973" y="309055"/>
                      <a:pt x="2239506" y="159868"/>
                    </a:cubicBezTo>
                    <a:lnTo>
                      <a:pt x="2191654" y="123281"/>
                    </a:lnTo>
                    <a:lnTo>
                      <a:pt x="2057233" y="92665"/>
                    </a:lnTo>
                    <a:cubicBezTo>
                      <a:pt x="2004425" y="84667"/>
                      <a:pt x="1950724" y="80557"/>
                      <a:pt x="1896299" y="80557"/>
                    </a:cubicBezTo>
                    <a:close/>
                    <a:moveTo>
                      <a:pt x="1896300" y="0"/>
                    </a:moveTo>
                    <a:lnTo>
                      <a:pt x="1921576" y="1733"/>
                    </a:lnTo>
                    <a:lnTo>
                      <a:pt x="1957454" y="2971"/>
                    </a:lnTo>
                    <a:lnTo>
                      <a:pt x="1958525" y="3083"/>
                    </a:lnTo>
                    <a:lnTo>
                      <a:pt x="1967705" y="3407"/>
                    </a:lnTo>
                    <a:cubicBezTo>
                      <a:pt x="2956497" y="73501"/>
                      <a:pt x="3742805" y="1216875"/>
                      <a:pt x="3742805" y="2617077"/>
                    </a:cubicBezTo>
                    <a:cubicBezTo>
                      <a:pt x="3742805" y="4062447"/>
                      <a:pt x="2904950" y="5234152"/>
                      <a:pt x="1871402" y="5234152"/>
                    </a:cubicBezTo>
                    <a:cubicBezTo>
                      <a:pt x="837855" y="5234152"/>
                      <a:pt x="0" y="4062447"/>
                      <a:pt x="0" y="2617077"/>
                    </a:cubicBezTo>
                    <a:cubicBezTo>
                      <a:pt x="0" y="1304387"/>
                      <a:pt x="691091" y="217426"/>
                      <a:pt x="1592217" y="28928"/>
                    </a:cubicBezTo>
                    <a:lnTo>
                      <a:pt x="1605332" y="27098"/>
                    </a:lnTo>
                    <a:lnTo>
                      <a:pt x="1605639" y="27012"/>
                    </a:lnTo>
                    <a:cubicBezTo>
                      <a:pt x="1661816" y="15278"/>
                      <a:pt x="1718866" y="7273"/>
                      <a:pt x="1776656" y="3182"/>
                    </a:cubicBezTo>
                    <a:lnTo>
                      <a:pt x="1785240" y="2879"/>
                    </a:lnTo>
                    <a:lnTo>
                      <a:pt x="1786241" y="2775"/>
                    </a:lnTo>
                    <a:cubicBezTo>
                      <a:pt x="1812893" y="935"/>
                      <a:pt x="1839721" y="3"/>
                      <a:pt x="1866709" y="3"/>
                    </a:cubicBezTo>
                    <a:lnTo>
                      <a:pt x="1869051" y="84"/>
                    </a:lnTo>
                    <a:lnTo>
                      <a:pt x="1869832" y="57"/>
                    </a:lnTo>
                    <a:lnTo>
                      <a:pt x="1870691" y="2"/>
                    </a:lnTo>
                    <a:lnTo>
                      <a:pt x="1870947" y="18"/>
                    </a:lnTo>
                    <a:lnTo>
                      <a:pt x="1871402" y="2"/>
                    </a:lnTo>
                    <a:lnTo>
                      <a:pt x="1874156" y="97"/>
                    </a:lnTo>
                    <a:lnTo>
                      <a:pt x="1875661" y="1"/>
                    </a:lnTo>
                    <a:lnTo>
                      <a:pt x="1880701" y="323"/>
                    </a:lnTo>
                    <a:lnTo>
                      <a:pt x="1883755" y="428"/>
                    </a:lnTo>
                    <a:lnTo>
                      <a:pt x="1889991" y="1"/>
                    </a:lnTo>
                    <a:lnTo>
                      <a:pt x="1893142" y="217"/>
                    </a:lnTo>
                    <a:close/>
                  </a:path>
                </a:pathLst>
              </a:custGeom>
              <a:grpFill/>
              <a:ln w="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 sz="1350">
                  <a:solidFill>
                    <a:schemeClr val="tx1"/>
                  </a:solidFill>
                </a:endParaRPr>
              </a:p>
            </p:txBody>
          </p:sp>
          <p:sp>
            <p:nvSpPr>
              <p:cNvPr id="82" name="Forma libre 19"/>
              <p:cNvSpPr/>
              <p:nvPr/>
            </p:nvSpPr>
            <p:spPr>
              <a:xfrm>
                <a:off x="-756592" y="2574074"/>
                <a:ext cx="2699792" cy="1620589"/>
              </a:xfrm>
              <a:custGeom>
                <a:avLst/>
                <a:gdLst>
                  <a:gd name="connsiteX0" fmla="*/ 375988 w 3742805"/>
                  <a:gd name="connsiteY0" fmla="*/ 1265279 h 5234152"/>
                  <a:gd name="connsiteX1" fmla="*/ 320037 w 3742805"/>
                  <a:gd name="connsiteY1" fmla="*/ 1406819 h 5234152"/>
                  <a:gd name="connsiteX2" fmla="*/ 150833 w 3742805"/>
                  <a:gd name="connsiteY2" fmla="*/ 2443657 h 5234152"/>
                  <a:gd name="connsiteX3" fmla="*/ 1866709 w 3742805"/>
                  <a:gd name="connsiteY3" fmla="*/ 4835213 h 5234152"/>
                  <a:gd name="connsiteX4" fmla="*/ 3582585 w 3742805"/>
                  <a:gd name="connsiteY4" fmla="*/ 2443657 h 5234152"/>
                  <a:gd name="connsiteX5" fmla="*/ 3485566 w 3742805"/>
                  <a:gd name="connsiteY5" fmla="*/ 1648910 h 5234152"/>
                  <a:gd name="connsiteX6" fmla="*/ 3436205 w 3742805"/>
                  <a:gd name="connsiteY6" fmla="*/ 1483366 h 5234152"/>
                  <a:gd name="connsiteX7" fmla="*/ 3468430 w 3742805"/>
                  <a:gd name="connsiteY7" fmla="*/ 1603524 h 5234152"/>
                  <a:gd name="connsiteX8" fmla="*/ 3543609 w 3742805"/>
                  <a:gd name="connsiteY8" fmla="*/ 2282171 h 5234152"/>
                  <a:gd name="connsiteX9" fmla="*/ 1871402 w 3742805"/>
                  <a:gd name="connsiteY9" fmla="*/ 4564341 h 5234152"/>
                  <a:gd name="connsiteX10" fmla="*/ 199196 w 3742805"/>
                  <a:gd name="connsiteY10" fmla="*/ 2282171 h 5234152"/>
                  <a:gd name="connsiteX11" fmla="*/ 330606 w 3742805"/>
                  <a:gd name="connsiteY11" fmla="*/ 1393848 h 5234152"/>
                  <a:gd name="connsiteX12" fmla="*/ 3148255 w 3742805"/>
                  <a:gd name="connsiteY12" fmla="*/ 781462 h 5234152"/>
                  <a:gd name="connsiteX13" fmla="*/ 3240183 w 3742805"/>
                  <a:gd name="connsiteY13" fmla="*/ 929214 h 5234152"/>
                  <a:gd name="connsiteX14" fmla="*/ 3616681 w 3742805"/>
                  <a:gd name="connsiteY14" fmla="*/ 2443657 h 5234152"/>
                  <a:gd name="connsiteX15" fmla="*/ 1866709 w 3742805"/>
                  <a:gd name="connsiteY15" fmla="*/ 4887311 h 5234152"/>
                  <a:gd name="connsiteX16" fmla="*/ 116737 w 3742805"/>
                  <a:gd name="connsiteY16" fmla="*/ 2443657 h 5234152"/>
                  <a:gd name="connsiteX17" fmla="*/ 398146 w 3742805"/>
                  <a:gd name="connsiteY17" fmla="*/ 1114184 h 5234152"/>
                  <a:gd name="connsiteX18" fmla="*/ 486367 w 3742805"/>
                  <a:gd name="connsiteY18" fmla="*/ 942573 h 5234152"/>
                  <a:gd name="connsiteX19" fmla="*/ 427829 w 3742805"/>
                  <a:gd name="connsiteY19" fmla="*/ 1035777 h 5234152"/>
                  <a:gd name="connsiteX20" fmla="*/ 36461 w 3742805"/>
                  <a:gd name="connsiteY20" fmla="*/ 2617077 h 5234152"/>
                  <a:gd name="connsiteX21" fmla="*/ 1871402 w 3742805"/>
                  <a:gd name="connsiteY21" fmla="*/ 5178356 h 5234152"/>
                  <a:gd name="connsiteX22" fmla="*/ 3706344 w 3742805"/>
                  <a:gd name="connsiteY22" fmla="*/ 2617077 h 5234152"/>
                  <a:gd name="connsiteX23" fmla="*/ 3184374 w 3742805"/>
                  <a:gd name="connsiteY23" fmla="*/ 827835 h 5234152"/>
                  <a:gd name="connsiteX24" fmla="*/ 3001338 w 3742805"/>
                  <a:gd name="connsiteY24" fmla="*/ 667513 h 5234152"/>
                  <a:gd name="connsiteX25" fmla="*/ 3073337 w 3742805"/>
                  <a:gd name="connsiteY25" fmla="*/ 775468 h 5234152"/>
                  <a:gd name="connsiteX26" fmla="*/ 3430410 w 3742805"/>
                  <a:gd name="connsiteY26" fmla="*/ 2130944 h 5234152"/>
                  <a:gd name="connsiteX27" fmla="*/ 1866709 w 3742805"/>
                  <a:gd name="connsiteY27" fmla="*/ 4261885 h 5234152"/>
                  <a:gd name="connsiteX28" fmla="*/ 303008 w 3742805"/>
                  <a:gd name="connsiteY28" fmla="*/ 2130944 h 5234152"/>
                  <a:gd name="connsiteX29" fmla="*/ 570063 w 3742805"/>
                  <a:gd name="connsiteY29" fmla="*/ 939515 h 5234152"/>
                  <a:gd name="connsiteX30" fmla="*/ 638915 w 3742805"/>
                  <a:gd name="connsiteY30" fmla="*/ 814041 h 5234152"/>
                  <a:gd name="connsiteX31" fmla="*/ 519493 w 3742805"/>
                  <a:gd name="connsiteY31" fmla="*/ 1016737 h 5234152"/>
                  <a:gd name="connsiteX32" fmla="*/ 230992 w 3742805"/>
                  <a:gd name="connsiteY32" fmla="*/ 2282171 h 5234152"/>
                  <a:gd name="connsiteX33" fmla="*/ 1871402 w 3742805"/>
                  <a:gd name="connsiteY33" fmla="*/ 4515685 h 5234152"/>
                  <a:gd name="connsiteX34" fmla="*/ 3511813 w 3742805"/>
                  <a:gd name="connsiteY34" fmla="*/ 2282171 h 5234152"/>
                  <a:gd name="connsiteX35" fmla="*/ 3126185 w 3742805"/>
                  <a:gd name="connsiteY35" fmla="*/ 843432 h 5234152"/>
                  <a:gd name="connsiteX36" fmla="*/ 2837079 w 3742805"/>
                  <a:gd name="connsiteY36" fmla="*/ 563819 h 5234152"/>
                  <a:gd name="connsiteX37" fmla="*/ 2930509 w 3742805"/>
                  <a:gd name="connsiteY37" fmla="*/ 698570 h 5234152"/>
                  <a:gd name="connsiteX38" fmla="*/ 3225296 w 3742805"/>
                  <a:gd name="connsiteY38" fmla="*/ 1808868 h 5234152"/>
                  <a:gd name="connsiteX39" fmla="*/ 1889991 w 3742805"/>
                  <a:gd name="connsiteY39" fmla="*/ 3580284 h 5234152"/>
                  <a:gd name="connsiteX40" fmla="*/ 554685 w 3742805"/>
                  <a:gd name="connsiteY40" fmla="*/ 1808868 h 5234152"/>
                  <a:gd name="connsiteX41" fmla="*/ 733613 w 3742805"/>
                  <a:gd name="connsiteY41" fmla="*/ 922502 h 5234152"/>
                  <a:gd name="connsiteX42" fmla="*/ 819065 w 3742805"/>
                  <a:gd name="connsiteY42" fmla="*/ 752614 h 5234152"/>
                  <a:gd name="connsiteX43" fmla="*/ 793696 w 3742805"/>
                  <a:gd name="connsiteY43" fmla="*/ 790948 h 5234152"/>
                  <a:gd name="connsiteX44" fmla="*/ 494769 w 3742805"/>
                  <a:gd name="connsiteY44" fmla="*/ 1937239 h 5234152"/>
                  <a:gd name="connsiteX45" fmla="*/ 1896299 w 3742805"/>
                  <a:gd name="connsiteY45" fmla="*/ 3793920 h 5234152"/>
                  <a:gd name="connsiteX46" fmla="*/ 3297829 w 3742805"/>
                  <a:gd name="connsiteY46" fmla="*/ 1937239 h 5234152"/>
                  <a:gd name="connsiteX47" fmla="*/ 2933737 w 3742805"/>
                  <a:gd name="connsiteY47" fmla="*/ 688848 h 5234152"/>
                  <a:gd name="connsiteX48" fmla="*/ 2709343 w 3742805"/>
                  <a:gd name="connsiteY48" fmla="*/ 459106 h 5234152"/>
                  <a:gd name="connsiteX49" fmla="*/ 2716560 w 3742805"/>
                  <a:gd name="connsiteY49" fmla="*/ 467874 h 5234152"/>
                  <a:gd name="connsiteX50" fmla="*/ 3050858 w 3742805"/>
                  <a:gd name="connsiteY50" fmla="*/ 1552198 h 5234152"/>
                  <a:gd name="connsiteX51" fmla="*/ 1875661 w 3742805"/>
                  <a:gd name="connsiteY51" fmla="*/ 3104394 h 5234152"/>
                  <a:gd name="connsiteX52" fmla="*/ 700463 w 3742805"/>
                  <a:gd name="connsiteY52" fmla="*/ 1552198 h 5234152"/>
                  <a:gd name="connsiteX53" fmla="*/ 856164 w 3742805"/>
                  <a:gd name="connsiteY53" fmla="*/ 779581 h 5234152"/>
                  <a:gd name="connsiteX54" fmla="*/ 948999 w 3742805"/>
                  <a:gd name="connsiteY54" fmla="*/ 602638 h 5234152"/>
                  <a:gd name="connsiteX55" fmla="*/ 858932 w 3742805"/>
                  <a:gd name="connsiteY55" fmla="*/ 738536 h 5234152"/>
                  <a:gd name="connsiteX56" fmla="*/ 579402 w 3742805"/>
                  <a:gd name="connsiteY56" fmla="*/ 1808868 h 5234152"/>
                  <a:gd name="connsiteX57" fmla="*/ 1889990 w 3742805"/>
                  <a:gd name="connsiteY57" fmla="*/ 3542517 h 5234152"/>
                  <a:gd name="connsiteX58" fmla="*/ 3200579 w 3742805"/>
                  <a:gd name="connsiteY58" fmla="*/ 1808868 h 5234152"/>
                  <a:gd name="connsiteX59" fmla="*/ 2747673 w 3742805"/>
                  <a:gd name="connsiteY59" fmla="*/ 497975 h 5234152"/>
                  <a:gd name="connsiteX60" fmla="*/ 2660028 w 3742805"/>
                  <a:gd name="connsiteY60" fmla="*/ 441387 h 5234152"/>
                  <a:gd name="connsiteX61" fmla="*/ 2735244 w 3742805"/>
                  <a:gd name="connsiteY61" fmla="*/ 554538 h 5234152"/>
                  <a:gd name="connsiteX62" fmla="*/ 2969633 w 3742805"/>
                  <a:gd name="connsiteY62" fmla="*/ 1449342 h 5234152"/>
                  <a:gd name="connsiteX63" fmla="*/ 1870691 w 3742805"/>
                  <a:gd name="connsiteY63" fmla="*/ 2898682 h 5234152"/>
                  <a:gd name="connsiteX64" fmla="*/ 771749 w 3742805"/>
                  <a:gd name="connsiteY64" fmla="*/ 1449342 h 5234152"/>
                  <a:gd name="connsiteX65" fmla="*/ 917347 w 3742805"/>
                  <a:gd name="connsiteY65" fmla="*/ 727923 h 5234152"/>
                  <a:gd name="connsiteX66" fmla="*/ 1010390 w 3742805"/>
                  <a:gd name="connsiteY66" fmla="*/ 550844 h 5234152"/>
                  <a:gd name="connsiteX67" fmla="*/ 968130 w 3742805"/>
                  <a:gd name="connsiteY67" fmla="*/ 614323 h 5234152"/>
                  <a:gd name="connsiteX68" fmla="*/ 722089 w 3742805"/>
                  <a:gd name="connsiteY68" fmla="*/ 1552198 h 5234152"/>
                  <a:gd name="connsiteX69" fmla="*/ 1875661 w 3742805"/>
                  <a:gd name="connsiteY69" fmla="*/ 3071301 h 5234152"/>
                  <a:gd name="connsiteX70" fmla="*/ 3029232 w 3742805"/>
                  <a:gd name="connsiteY70" fmla="*/ 1552198 h 5234152"/>
                  <a:gd name="connsiteX71" fmla="*/ 2729556 w 3742805"/>
                  <a:gd name="connsiteY71" fmla="*/ 530787 h 5234152"/>
                  <a:gd name="connsiteX72" fmla="*/ 2624365 w 3742805"/>
                  <a:gd name="connsiteY72" fmla="*/ 397250 h 5234152"/>
                  <a:gd name="connsiteX73" fmla="*/ 2648007 w 3742805"/>
                  <a:gd name="connsiteY73" fmla="*/ 425930 h 5234152"/>
                  <a:gd name="connsiteX74" fmla="*/ 2630588 w 3742805"/>
                  <a:gd name="connsiteY74" fmla="*/ 403532 h 5234152"/>
                  <a:gd name="connsiteX75" fmla="*/ 2469285 w 3742805"/>
                  <a:gd name="connsiteY75" fmla="*/ 313443 h 5234152"/>
                  <a:gd name="connsiteX76" fmla="*/ 2516582 w 3742805"/>
                  <a:gd name="connsiteY76" fmla="*/ 376067 h 5234152"/>
                  <a:gd name="connsiteX77" fmla="*/ 2736486 w 3742805"/>
                  <a:gd name="connsiteY77" fmla="*/ 1147864 h 5234152"/>
                  <a:gd name="connsiteX78" fmla="*/ 1889991 w 3742805"/>
                  <a:gd name="connsiteY78" fmla="*/ 2295726 h 5234152"/>
                  <a:gd name="connsiteX79" fmla="*/ 1043496 w 3742805"/>
                  <a:gd name="connsiteY79" fmla="*/ 1147864 h 5234152"/>
                  <a:gd name="connsiteX80" fmla="*/ 1145663 w 3742805"/>
                  <a:gd name="connsiteY80" fmla="*/ 600724 h 5234152"/>
                  <a:gd name="connsiteX81" fmla="*/ 1193085 w 3742805"/>
                  <a:gd name="connsiteY81" fmla="*/ 497688 h 5234152"/>
                  <a:gd name="connsiteX82" fmla="*/ 1160617 w 3742805"/>
                  <a:gd name="connsiteY82" fmla="*/ 555152 h 5234152"/>
                  <a:gd name="connsiteX83" fmla="*/ 1008194 w 3742805"/>
                  <a:gd name="connsiteY83" fmla="*/ 1229324 h 5234152"/>
                  <a:gd name="connsiteX84" fmla="*/ 1896299 w 3742805"/>
                  <a:gd name="connsiteY84" fmla="*/ 2432438 h 5234152"/>
                  <a:gd name="connsiteX85" fmla="*/ 2784405 w 3742805"/>
                  <a:gd name="connsiteY85" fmla="*/ 1229324 h 5234152"/>
                  <a:gd name="connsiteX86" fmla="*/ 2509040 w 3742805"/>
                  <a:gd name="connsiteY86" fmla="*/ 358428 h 5234152"/>
                  <a:gd name="connsiteX87" fmla="*/ 2328985 w 3742805"/>
                  <a:gd name="connsiteY87" fmla="*/ 235519 h 5234152"/>
                  <a:gd name="connsiteX88" fmla="*/ 2367735 w 3742805"/>
                  <a:gd name="connsiteY88" fmla="*/ 277910 h 5234152"/>
                  <a:gd name="connsiteX89" fmla="*/ 2542174 w 3742805"/>
                  <a:gd name="connsiteY89" fmla="*/ 848259 h 5234152"/>
                  <a:gd name="connsiteX90" fmla="*/ 1870691 w 3742805"/>
                  <a:gd name="connsiteY90" fmla="*/ 1696517 h 5234152"/>
                  <a:gd name="connsiteX91" fmla="*/ 1199208 w 3742805"/>
                  <a:gd name="connsiteY91" fmla="*/ 848259 h 5234152"/>
                  <a:gd name="connsiteX92" fmla="*/ 1313887 w 3742805"/>
                  <a:gd name="connsiteY92" fmla="*/ 373990 h 5234152"/>
                  <a:gd name="connsiteX93" fmla="*/ 1359617 w 3742805"/>
                  <a:gd name="connsiteY93" fmla="*/ 303974 h 5234152"/>
                  <a:gd name="connsiteX94" fmla="*/ 1353496 w 3742805"/>
                  <a:gd name="connsiteY94" fmla="*/ 310655 h 5234152"/>
                  <a:gd name="connsiteX95" fmla="*/ 1170240 w 3742805"/>
                  <a:gd name="connsiteY95" fmla="*/ 908457 h 5234152"/>
                  <a:gd name="connsiteX96" fmla="*/ 1875660 w 3742805"/>
                  <a:gd name="connsiteY96" fmla="*/ 1797545 h 5234152"/>
                  <a:gd name="connsiteX97" fmla="*/ 2581080 w 3742805"/>
                  <a:gd name="connsiteY97" fmla="*/ 908457 h 5234152"/>
                  <a:gd name="connsiteX98" fmla="*/ 2397825 w 3742805"/>
                  <a:gd name="connsiteY98" fmla="*/ 310655 h 5234152"/>
                  <a:gd name="connsiteX99" fmla="*/ 1402512 w 3742805"/>
                  <a:gd name="connsiteY99" fmla="*/ 199772 h 5234152"/>
                  <a:gd name="connsiteX100" fmla="*/ 1402310 w 3742805"/>
                  <a:gd name="connsiteY100" fmla="*/ 199868 h 5234152"/>
                  <a:gd name="connsiteX101" fmla="*/ 1265286 w 3742805"/>
                  <a:gd name="connsiteY101" fmla="*/ 284462 h 5234152"/>
                  <a:gd name="connsiteX102" fmla="*/ 1214815 w 3742805"/>
                  <a:gd name="connsiteY102" fmla="*/ 325022 h 5234152"/>
                  <a:gd name="connsiteX103" fmla="*/ 1184525 w 3742805"/>
                  <a:gd name="connsiteY103" fmla="*/ 354805 h 5234152"/>
                  <a:gd name="connsiteX104" fmla="*/ 791972 w 3742805"/>
                  <a:gd name="connsiteY104" fmla="*/ 1449342 h 5234152"/>
                  <a:gd name="connsiteX105" fmla="*/ 1870691 w 3742805"/>
                  <a:gd name="connsiteY105" fmla="*/ 2867782 h 5234152"/>
                  <a:gd name="connsiteX106" fmla="*/ 2949410 w 3742805"/>
                  <a:gd name="connsiteY106" fmla="*/ 1449342 h 5234152"/>
                  <a:gd name="connsiteX107" fmla="*/ 2473813 w 3742805"/>
                  <a:gd name="connsiteY107" fmla="*/ 273149 h 5234152"/>
                  <a:gd name="connsiteX108" fmla="*/ 2427906 w 3742805"/>
                  <a:gd name="connsiteY108" fmla="*/ 236477 h 5234152"/>
                  <a:gd name="connsiteX109" fmla="*/ 2488708 w 3742805"/>
                  <a:gd name="connsiteY109" fmla="*/ 299774 h 5234152"/>
                  <a:gd name="connsiteX110" fmla="*/ 2801533 w 3742805"/>
                  <a:gd name="connsiteY110" fmla="*/ 1229324 h 5234152"/>
                  <a:gd name="connsiteX111" fmla="*/ 1896300 w 3742805"/>
                  <a:gd name="connsiteY111" fmla="*/ 2458648 h 5234152"/>
                  <a:gd name="connsiteX112" fmla="*/ 991066 w 3742805"/>
                  <a:gd name="connsiteY112" fmla="*/ 1229324 h 5234152"/>
                  <a:gd name="connsiteX113" fmla="*/ 1390175 w 3742805"/>
                  <a:gd name="connsiteY113" fmla="*/ 209949 h 5234152"/>
                  <a:gd name="connsiteX114" fmla="*/ 1329824 w 3742805"/>
                  <a:gd name="connsiteY114" fmla="*/ 178224 h 5234152"/>
                  <a:gd name="connsiteX115" fmla="*/ 1295546 w 3742805"/>
                  <a:gd name="connsiteY115" fmla="*/ 194796 h 5234152"/>
                  <a:gd name="connsiteX116" fmla="*/ 332741 w 3742805"/>
                  <a:gd name="connsiteY116" fmla="*/ 2130944 h 5234152"/>
                  <a:gd name="connsiteX117" fmla="*/ 1866709 w 3742805"/>
                  <a:gd name="connsiteY117" fmla="*/ 4216454 h 5234152"/>
                  <a:gd name="connsiteX118" fmla="*/ 3400677 w 3742805"/>
                  <a:gd name="connsiteY118" fmla="*/ 2130944 h 5234152"/>
                  <a:gd name="connsiteX119" fmla="*/ 2894705 w 3742805"/>
                  <a:gd name="connsiteY119" fmla="*/ 583011 h 5234152"/>
                  <a:gd name="connsiteX120" fmla="*/ 2894661 w 3742805"/>
                  <a:gd name="connsiteY120" fmla="*/ 582964 h 5234152"/>
                  <a:gd name="connsiteX121" fmla="*/ 3009019 w 3742805"/>
                  <a:gd name="connsiteY121" fmla="*/ 748145 h 5234152"/>
                  <a:gd name="connsiteX122" fmla="*/ 3324261 w 3742805"/>
                  <a:gd name="connsiteY122" fmla="*/ 1937239 h 5234152"/>
                  <a:gd name="connsiteX123" fmla="*/ 1896299 w 3742805"/>
                  <a:gd name="connsiteY123" fmla="*/ 3834368 h 5234152"/>
                  <a:gd name="connsiteX124" fmla="*/ 468337 w 3742805"/>
                  <a:gd name="connsiteY124" fmla="*/ 1937239 h 5234152"/>
                  <a:gd name="connsiteX125" fmla="*/ 1163224 w 3742805"/>
                  <a:gd name="connsiteY125" fmla="*/ 308851 h 5234152"/>
                  <a:gd name="connsiteX126" fmla="*/ 1205134 w 3742805"/>
                  <a:gd name="connsiteY126" fmla="*/ 278389 h 5234152"/>
                  <a:gd name="connsiteX127" fmla="*/ 1218597 w 3742805"/>
                  <a:gd name="connsiteY127" fmla="*/ 265092 h 5234152"/>
                  <a:gd name="connsiteX128" fmla="*/ 1315492 w 3742805"/>
                  <a:gd name="connsiteY128" fmla="*/ 187343 h 5234152"/>
                  <a:gd name="connsiteX129" fmla="*/ 2270646 w 3742805"/>
                  <a:gd name="connsiteY129" fmla="*/ 150156 h 5234152"/>
                  <a:gd name="connsiteX130" fmla="*/ 2277145 w 3742805"/>
                  <a:gd name="connsiteY130" fmla="*/ 155151 h 5234152"/>
                  <a:gd name="connsiteX131" fmla="*/ 2593738 w 3742805"/>
                  <a:gd name="connsiteY131" fmla="*/ 908457 h 5234152"/>
                  <a:gd name="connsiteX132" fmla="*/ 1875661 w 3742805"/>
                  <a:gd name="connsiteY132" fmla="*/ 1816914 h 5234152"/>
                  <a:gd name="connsiteX133" fmla="*/ 1157583 w 3742805"/>
                  <a:gd name="connsiteY133" fmla="*/ 908457 h 5234152"/>
                  <a:gd name="connsiteX134" fmla="*/ 1280220 w 3742805"/>
                  <a:gd name="connsiteY134" fmla="*/ 400531 h 5234152"/>
                  <a:gd name="connsiteX135" fmla="*/ 1343102 w 3742805"/>
                  <a:gd name="connsiteY135" fmla="*/ 304110 h 5234152"/>
                  <a:gd name="connsiteX136" fmla="*/ 1327002 w 3742805"/>
                  <a:gd name="connsiteY136" fmla="*/ 322000 h 5234152"/>
                  <a:gd name="connsiteX137" fmla="*/ 1059511 w 3742805"/>
                  <a:gd name="connsiteY137" fmla="*/ 1147864 h 5234152"/>
                  <a:gd name="connsiteX138" fmla="*/ 1889991 w 3742805"/>
                  <a:gd name="connsiteY138" fmla="*/ 2271253 h 5234152"/>
                  <a:gd name="connsiteX139" fmla="*/ 2720470 w 3742805"/>
                  <a:gd name="connsiteY139" fmla="*/ 1147864 h 5234152"/>
                  <a:gd name="connsiteX140" fmla="*/ 2285846 w 3742805"/>
                  <a:gd name="connsiteY140" fmla="*/ 160062 h 5234152"/>
                  <a:gd name="connsiteX141" fmla="*/ 1538511 w 3742805"/>
                  <a:gd name="connsiteY141" fmla="*/ 100160 h 5234152"/>
                  <a:gd name="connsiteX142" fmla="*/ 1528678 w 3742805"/>
                  <a:gd name="connsiteY142" fmla="*/ 104892 h 5234152"/>
                  <a:gd name="connsiteX143" fmla="*/ 1534109 w 3742805"/>
                  <a:gd name="connsiteY143" fmla="*/ 103040 h 5234152"/>
                  <a:gd name="connsiteX144" fmla="*/ 1896299 w 3742805"/>
                  <a:gd name="connsiteY144" fmla="*/ 80557 h 5234152"/>
                  <a:gd name="connsiteX145" fmla="*/ 1546035 w 3742805"/>
                  <a:gd name="connsiteY145" fmla="*/ 139010 h 5234152"/>
                  <a:gd name="connsiteX146" fmla="*/ 1512028 w 3742805"/>
                  <a:gd name="connsiteY146" fmla="*/ 152106 h 5234152"/>
                  <a:gd name="connsiteX147" fmla="*/ 1501876 w 3742805"/>
                  <a:gd name="connsiteY147" fmla="*/ 159868 h 5234152"/>
                  <a:gd name="connsiteX148" fmla="*/ 1211043 w 3742805"/>
                  <a:gd name="connsiteY148" fmla="*/ 848259 h 5234152"/>
                  <a:gd name="connsiteX149" fmla="*/ 1870690 w 3742805"/>
                  <a:gd name="connsiteY149" fmla="*/ 1678431 h 5234152"/>
                  <a:gd name="connsiteX150" fmla="*/ 2530338 w 3742805"/>
                  <a:gd name="connsiteY150" fmla="*/ 848259 h 5234152"/>
                  <a:gd name="connsiteX151" fmla="*/ 2239506 w 3742805"/>
                  <a:gd name="connsiteY151" fmla="*/ 159868 h 5234152"/>
                  <a:gd name="connsiteX152" fmla="*/ 2191654 w 3742805"/>
                  <a:gd name="connsiteY152" fmla="*/ 123281 h 5234152"/>
                  <a:gd name="connsiteX153" fmla="*/ 2057233 w 3742805"/>
                  <a:gd name="connsiteY153" fmla="*/ 92665 h 5234152"/>
                  <a:gd name="connsiteX154" fmla="*/ 1896299 w 3742805"/>
                  <a:gd name="connsiteY154" fmla="*/ 80557 h 5234152"/>
                  <a:gd name="connsiteX155" fmla="*/ 1896300 w 3742805"/>
                  <a:gd name="connsiteY155" fmla="*/ 0 h 5234152"/>
                  <a:gd name="connsiteX156" fmla="*/ 1921576 w 3742805"/>
                  <a:gd name="connsiteY156" fmla="*/ 1733 h 5234152"/>
                  <a:gd name="connsiteX157" fmla="*/ 1957454 w 3742805"/>
                  <a:gd name="connsiteY157" fmla="*/ 2971 h 5234152"/>
                  <a:gd name="connsiteX158" fmla="*/ 1958525 w 3742805"/>
                  <a:gd name="connsiteY158" fmla="*/ 3083 h 5234152"/>
                  <a:gd name="connsiteX159" fmla="*/ 1967705 w 3742805"/>
                  <a:gd name="connsiteY159" fmla="*/ 3407 h 5234152"/>
                  <a:gd name="connsiteX160" fmla="*/ 3742805 w 3742805"/>
                  <a:gd name="connsiteY160" fmla="*/ 2617077 h 5234152"/>
                  <a:gd name="connsiteX161" fmla="*/ 1871402 w 3742805"/>
                  <a:gd name="connsiteY161" fmla="*/ 5234152 h 5234152"/>
                  <a:gd name="connsiteX162" fmla="*/ 0 w 3742805"/>
                  <a:gd name="connsiteY162" fmla="*/ 2617077 h 5234152"/>
                  <a:gd name="connsiteX163" fmla="*/ 1592217 w 3742805"/>
                  <a:gd name="connsiteY163" fmla="*/ 28928 h 5234152"/>
                  <a:gd name="connsiteX164" fmla="*/ 1605332 w 3742805"/>
                  <a:gd name="connsiteY164" fmla="*/ 27098 h 5234152"/>
                  <a:gd name="connsiteX165" fmla="*/ 1605639 w 3742805"/>
                  <a:gd name="connsiteY165" fmla="*/ 27012 h 5234152"/>
                  <a:gd name="connsiteX166" fmla="*/ 1776656 w 3742805"/>
                  <a:gd name="connsiteY166" fmla="*/ 3182 h 5234152"/>
                  <a:gd name="connsiteX167" fmla="*/ 1785240 w 3742805"/>
                  <a:gd name="connsiteY167" fmla="*/ 2879 h 5234152"/>
                  <a:gd name="connsiteX168" fmla="*/ 1786241 w 3742805"/>
                  <a:gd name="connsiteY168" fmla="*/ 2775 h 5234152"/>
                  <a:gd name="connsiteX169" fmla="*/ 1866709 w 3742805"/>
                  <a:gd name="connsiteY169" fmla="*/ 3 h 5234152"/>
                  <a:gd name="connsiteX170" fmla="*/ 1869051 w 3742805"/>
                  <a:gd name="connsiteY170" fmla="*/ 84 h 5234152"/>
                  <a:gd name="connsiteX171" fmla="*/ 1869832 w 3742805"/>
                  <a:gd name="connsiteY171" fmla="*/ 57 h 5234152"/>
                  <a:gd name="connsiteX172" fmla="*/ 1870691 w 3742805"/>
                  <a:gd name="connsiteY172" fmla="*/ 2 h 5234152"/>
                  <a:gd name="connsiteX173" fmla="*/ 1870947 w 3742805"/>
                  <a:gd name="connsiteY173" fmla="*/ 18 h 5234152"/>
                  <a:gd name="connsiteX174" fmla="*/ 1871402 w 3742805"/>
                  <a:gd name="connsiteY174" fmla="*/ 2 h 5234152"/>
                  <a:gd name="connsiteX175" fmla="*/ 1874156 w 3742805"/>
                  <a:gd name="connsiteY175" fmla="*/ 97 h 5234152"/>
                  <a:gd name="connsiteX176" fmla="*/ 1875661 w 3742805"/>
                  <a:gd name="connsiteY176" fmla="*/ 1 h 5234152"/>
                  <a:gd name="connsiteX177" fmla="*/ 1880701 w 3742805"/>
                  <a:gd name="connsiteY177" fmla="*/ 323 h 5234152"/>
                  <a:gd name="connsiteX178" fmla="*/ 1883755 w 3742805"/>
                  <a:gd name="connsiteY178" fmla="*/ 428 h 5234152"/>
                  <a:gd name="connsiteX179" fmla="*/ 1889991 w 3742805"/>
                  <a:gd name="connsiteY179" fmla="*/ 1 h 5234152"/>
                  <a:gd name="connsiteX180" fmla="*/ 1893142 w 3742805"/>
                  <a:gd name="connsiteY180" fmla="*/ 217 h 5234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</a:cxnLst>
                <a:rect l="l" t="t" r="r" b="b"/>
                <a:pathLst>
                  <a:path w="3742805" h="5234152">
                    <a:moveTo>
                      <a:pt x="375988" y="1265279"/>
                    </a:moveTo>
                    <a:lnTo>
                      <a:pt x="320037" y="1406819"/>
                    </a:lnTo>
                    <a:cubicBezTo>
                      <a:pt x="211601" y="1720478"/>
                      <a:pt x="150833" y="2072177"/>
                      <a:pt x="150833" y="2443657"/>
                    </a:cubicBezTo>
                    <a:cubicBezTo>
                      <a:pt x="150833" y="3764477"/>
                      <a:pt x="919056" y="4835213"/>
                      <a:pt x="1866709" y="4835213"/>
                    </a:cubicBezTo>
                    <a:cubicBezTo>
                      <a:pt x="2814362" y="4835213"/>
                      <a:pt x="3582585" y="3764477"/>
                      <a:pt x="3582585" y="2443657"/>
                    </a:cubicBezTo>
                    <a:cubicBezTo>
                      <a:pt x="3582585" y="2165047"/>
                      <a:pt x="3548403" y="1897564"/>
                      <a:pt x="3485566" y="1648910"/>
                    </a:cubicBezTo>
                    <a:lnTo>
                      <a:pt x="3436205" y="1483366"/>
                    </a:lnTo>
                    <a:lnTo>
                      <a:pt x="3468430" y="1603524"/>
                    </a:lnTo>
                    <a:cubicBezTo>
                      <a:pt x="3517288" y="1817909"/>
                      <a:pt x="3543609" y="2045845"/>
                      <a:pt x="3543609" y="2282171"/>
                    </a:cubicBezTo>
                    <a:cubicBezTo>
                      <a:pt x="3543609" y="3542579"/>
                      <a:pt x="2794937" y="4564341"/>
                      <a:pt x="1871402" y="4564341"/>
                    </a:cubicBezTo>
                    <a:cubicBezTo>
                      <a:pt x="947868" y="4564341"/>
                      <a:pt x="199196" y="3542579"/>
                      <a:pt x="199196" y="2282171"/>
                    </a:cubicBezTo>
                    <a:cubicBezTo>
                      <a:pt x="199196" y="1967070"/>
                      <a:pt x="245988" y="1666883"/>
                      <a:pt x="330606" y="1393848"/>
                    </a:cubicBezTo>
                    <a:close/>
                    <a:moveTo>
                      <a:pt x="3148255" y="781462"/>
                    </a:moveTo>
                    <a:lnTo>
                      <a:pt x="3240183" y="929214"/>
                    </a:lnTo>
                    <a:cubicBezTo>
                      <a:pt x="3475943" y="1345568"/>
                      <a:pt x="3616681" y="1871662"/>
                      <a:pt x="3616681" y="2443657"/>
                    </a:cubicBezTo>
                    <a:cubicBezTo>
                      <a:pt x="3616681" y="3793250"/>
                      <a:pt x="2833192" y="4887311"/>
                      <a:pt x="1866709" y="4887311"/>
                    </a:cubicBezTo>
                    <a:cubicBezTo>
                      <a:pt x="900226" y="4887311"/>
                      <a:pt x="116737" y="3793250"/>
                      <a:pt x="116737" y="2443657"/>
                    </a:cubicBezTo>
                    <a:cubicBezTo>
                      <a:pt x="116737" y="1953375"/>
                      <a:pt x="220137" y="1496817"/>
                      <a:pt x="398146" y="1114184"/>
                    </a:cubicBezTo>
                    <a:lnTo>
                      <a:pt x="486367" y="942573"/>
                    </a:lnTo>
                    <a:lnTo>
                      <a:pt x="427829" y="1035777"/>
                    </a:lnTo>
                    <a:cubicBezTo>
                      <a:pt x="182677" y="1471214"/>
                      <a:pt x="36461" y="2020312"/>
                      <a:pt x="36461" y="2617077"/>
                    </a:cubicBezTo>
                    <a:cubicBezTo>
                      <a:pt x="36461" y="4031632"/>
                      <a:pt x="857992" y="5178356"/>
                      <a:pt x="1871402" y="5178356"/>
                    </a:cubicBezTo>
                    <a:cubicBezTo>
                      <a:pt x="2884813" y="5178356"/>
                      <a:pt x="3706344" y="4031632"/>
                      <a:pt x="3706344" y="2617077"/>
                    </a:cubicBezTo>
                    <a:cubicBezTo>
                      <a:pt x="3706344" y="1920851"/>
                      <a:pt x="3507329" y="1289506"/>
                      <a:pt x="3184374" y="827835"/>
                    </a:cubicBezTo>
                    <a:close/>
                    <a:moveTo>
                      <a:pt x="3001338" y="667513"/>
                    </a:moveTo>
                    <a:lnTo>
                      <a:pt x="3073337" y="775468"/>
                    </a:lnTo>
                    <a:cubicBezTo>
                      <a:pt x="3296408" y="1143820"/>
                      <a:pt x="3430410" y="1616057"/>
                      <a:pt x="3430410" y="2130944"/>
                    </a:cubicBezTo>
                    <a:cubicBezTo>
                      <a:pt x="3430410" y="3307830"/>
                      <a:pt x="2730317" y="4261885"/>
                      <a:pt x="1866709" y="4261885"/>
                    </a:cubicBezTo>
                    <a:cubicBezTo>
                      <a:pt x="1003101" y="4261885"/>
                      <a:pt x="303008" y="3307830"/>
                      <a:pt x="303008" y="2130944"/>
                    </a:cubicBezTo>
                    <a:cubicBezTo>
                      <a:pt x="303008" y="1689612"/>
                      <a:pt x="401458" y="1279615"/>
                      <a:pt x="570063" y="939515"/>
                    </a:cubicBezTo>
                    <a:lnTo>
                      <a:pt x="638915" y="814041"/>
                    </a:lnTo>
                    <a:lnTo>
                      <a:pt x="519493" y="1016737"/>
                    </a:lnTo>
                    <a:cubicBezTo>
                      <a:pt x="337525" y="1376443"/>
                      <a:pt x="230992" y="1812368"/>
                      <a:pt x="230992" y="2282171"/>
                    </a:cubicBezTo>
                    <a:cubicBezTo>
                      <a:pt x="230992" y="3515707"/>
                      <a:pt x="965429" y="4515685"/>
                      <a:pt x="1871402" y="4515685"/>
                    </a:cubicBezTo>
                    <a:cubicBezTo>
                      <a:pt x="2777376" y="4515685"/>
                      <a:pt x="3511813" y="3515707"/>
                      <a:pt x="3511813" y="2282171"/>
                    </a:cubicBezTo>
                    <a:cubicBezTo>
                      <a:pt x="3511813" y="1734068"/>
                      <a:pt x="3366810" y="1232076"/>
                      <a:pt x="3126185" y="843432"/>
                    </a:cubicBezTo>
                    <a:close/>
                    <a:moveTo>
                      <a:pt x="2837079" y="563819"/>
                    </a:moveTo>
                    <a:lnTo>
                      <a:pt x="2930509" y="698570"/>
                    </a:lnTo>
                    <a:cubicBezTo>
                      <a:pt x="3114916" y="1002320"/>
                      <a:pt x="3225296" y="1388494"/>
                      <a:pt x="3225296" y="1808868"/>
                    </a:cubicBezTo>
                    <a:cubicBezTo>
                      <a:pt x="3225296" y="2787194"/>
                      <a:pt x="2627459" y="3580284"/>
                      <a:pt x="1889991" y="3580284"/>
                    </a:cubicBezTo>
                    <a:cubicBezTo>
                      <a:pt x="1152522" y="3580284"/>
                      <a:pt x="554685" y="2787194"/>
                      <a:pt x="554685" y="1808868"/>
                    </a:cubicBezTo>
                    <a:cubicBezTo>
                      <a:pt x="554685" y="1485944"/>
                      <a:pt x="619821" y="1183202"/>
                      <a:pt x="733613" y="922502"/>
                    </a:cubicBezTo>
                    <a:lnTo>
                      <a:pt x="819065" y="752614"/>
                    </a:lnTo>
                    <a:lnTo>
                      <a:pt x="793696" y="790948"/>
                    </a:lnTo>
                    <a:cubicBezTo>
                      <a:pt x="606448" y="1106598"/>
                      <a:pt x="494769" y="1504641"/>
                      <a:pt x="494769" y="1937239"/>
                    </a:cubicBezTo>
                    <a:cubicBezTo>
                      <a:pt x="494769" y="2962656"/>
                      <a:pt x="1122255" y="3793920"/>
                      <a:pt x="1896299" y="3793920"/>
                    </a:cubicBezTo>
                    <a:cubicBezTo>
                      <a:pt x="2670343" y="3793920"/>
                      <a:pt x="3297829" y="2962656"/>
                      <a:pt x="3297829" y="1937239"/>
                    </a:cubicBezTo>
                    <a:cubicBezTo>
                      <a:pt x="3297829" y="1456574"/>
                      <a:pt x="3159954" y="1018571"/>
                      <a:pt x="2933737" y="688848"/>
                    </a:cubicBezTo>
                    <a:close/>
                    <a:moveTo>
                      <a:pt x="2709343" y="459106"/>
                    </a:moveTo>
                    <a:lnTo>
                      <a:pt x="2716560" y="467874"/>
                    </a:lnTo>
                    <a:cubicBezTo>
                      <a:pt x="2923398" y="747658"/>
                      <a:pt x="3050858" y="1130268"/>
                      <a:pt x="3050858" y="1552198"/>
                    </a:cubicBezTo>
                    <a:cubicBezTo>
                      <a:pt x="3050858" y="2409453"/>
                      <a:pt x="2524704" y="3104394"/>
                      <a:pt x="1875661" y="3104394"/>
                    </a:cubicBezTo>
                    <a:cubicBezTo>
                      <a:pt x="1226617" y="3104394"/>
                      <a:pt x="700463" y="2409453"/>
                      <a:pt x="700463" y="1552198"/>
                    </a:cubicBezTo>
                    <a:cubicBezTo>
                      <a:pt x="700463" y="1270911"/>
                      <a:pt x="757112" y="1007100"/>
                      <a:pt x="856164" y="779581"/>
                    </a:cubicBezTo>
                    <a:lnTo>
                      <a:pt x="948999" y="602638"/>
                    </a:lnTo>
                    <a:lnTo>
                      <a:pt x="858932" y="738536"/>
                    </a:lnTo>
                    <a:cubicBezTo>
                      <a:pt x="683834" y="1033270"/>
                      <a:pt x="579402" y="1404937"/>
                      <a:pt x="579402" y="1808868"/>
                    </a:cubicBezTo>
                    <a:cubicBezTo>
                      <a:pt x="579402" y="2766336"/>
                      <a:pt x="1166172" y="3542517"/>
                      <a:pt x="1889990" y="3542517"/>
                    </a:cubicBezTo>
                    <a:cubicBezTo>
                      <a:pt x="2613808" y="3542517"/>
                      <a:pt x="3200579" y="2766336"/>
                      <a:pt x="3200579" y="1808868"/>
                    </a:cubicBezTo>
                    <a:cubicBezTo>
                      <a:pt x="3200579" y="1285253"/>
                      <a:pt x="3025092" y="815856"/>
                      <a:pt x="2747673" y="497975"/>
                    </a:cubicBezTo>
                    <a:close/>
                    <a:moveTo>
                      <a:pt x="2660028" y="441387"/>
                    </a:moveTo>
                    <a:lnTo>
                      <a:pt x="2735244" y="554538"/>
                    </a:lnTo>
                    <a:cubicBezTo>
                      <a:pt x="2882065" y="800938"/>
                      <a:pt x="2969633" y="1111653"/>
                      <a:pt x="2969633" y="1449342"/>
                    </a:cubicBezTo>
                    <a:cubicBezTo>
                      <a:pt x="2969633" y="2249791"/>
                      <a:pt x="2477620" y="2898682"/>
                      <a:pt x="1870691" y="2898682"/>
                    </a:cubicBezTo>
                    <a:cubicBezTo>
                      <a:pt x="1263762" y="2898682"/>
                      <a:pt x="771749" y="2249791"/>
                      <a:pt x="771749" y="1449342"/>
                    </a:cubicBezTo>
                    <a:cubicBezTo>
                      <a:pt x="771749" y="1186695"/>
                      <a:pt x="824722" y="940366"/>
                      <a:pt x="917347" y="727923"/>
                    </a:cubicBezTo>
                    <a:lnTo>
                      <a:pt x="1010390" y="550844"/>
                    </a:lnTo>
                    <a:lnTo>
                      <a:pt x="968130" y="614323"/>
                    </a:lnTo>
                    <a:cubicBezTo>
                      <a:pt x="814010" y="872582"/>
                      <a:pt x="722089" y="1198254"/>
                      <a:pt x="722089" y="1552198"/>
                    </a:cubicBezTo>
                    <a:cubicBezTo>
                      <a:pt x="722089" y="2391176"/>
                      <a:pt x="1238561" y="3071301"/>
                      <a:pt x="1875661" y="3071301"/>
                    </a:cubicBezTo>
                    <a:cubicBezTo>
                      <a:pt x="2512761" y="3071301"/>
                      <a:pt x="3029232" y="2391176"/>
                      <a:pt x="3029232" y="1552198"/>
                    </a:cubicBezTo>
                    <a:cubicBezTo>
                      <a:pt x="3029232" y="1158927"/>
                      <a:pt x="2915750" y="800560"/>
                      <a:pt x="2729556" y="530787"/>
                    </a:cubicBezTo>
                    <a:close/>
                    <a:moveTo>
                      <a:pt x="2624365" y="397250"/>
                    </a:moveTo>
                    <a:lnTo>
                      <a:pt x="2648007" y="425930"/>
                    </a:lnTo>
                    <a:lnTo>
                      <a:pt x="2630588" y="403532"/>
                    </a:lnTo>
                    <a:close/>
                    <a:moveTo>
                      <a:pt x="2469285" y="313443"/>
                    </a:moveTo>
                    <a:lnTo>
                      <a:pt x="2516582" y="376067"/>
                    </a:lnTo>
                    <a:cubicBezTo>
                      <a:pt x="2653213" y="579913"/>
                      <a:pt x="2736486" y="850701"/>
                      <a:pt x="2736486" y="1147864"/>
                    </a:cubicBezTo>
                    <a:cubicBezTo>
                      <a:pt x="2736486" y="1781811"/>
                      <a:pt x="2357497" y="2295726"/>
                      <a:pt x="1889991" y="2295726"/>
                    </a:cubicBezTo>
                    <a:cubicBezTo>
                      <a:pt x="1422485" y="2295726"/>
                      <a:pt x="1043496" y="1781811"/>
                      <a:pt x="1043496" y="1147864"/>
                    </a:cubicBezTo>
                    <a:cubicBezTo>
                      <a:pt x="1043496" y="949755"/>
                      <a:pt x="1080506" y="763369"/>
                      <a:pt x="1145663" y="600724"/>
                    </a:cubicBezTo>
                    <a:lnTo>
                      <a:pt x="1193085" y="497688"/>
                    </a:lnTo>
                    <a:lnTo>
                      <a:pt x="1160617" y="555152"/>
                    </a:lnTo>
                    <a:cubicBezTo>
                      <a:pt x="1064401" y="747464"/>
                      <a:pt x="1008194" y="979502"/>
                      <a:pt x="1008194" y="1229324"/>
                    </a:cubicBezTo>
                    <a:cubicBezTo>
                      <a:pt x="1008194" y="1893786"/>
                      <a:pt x="1405812" y="2432438"/>
                      <a:pt x="1896299" y="2432438"/>
                    </a:cubicBezTo>
                    <a:cubicBezTo>
                      <a:pt x="2386787" y="2432438"/>
                      <a:pt x="2784405" y="1893786"/>
                      <a:pt x="2784405" y="1229324"/>
                    </a:cubicBezTo>
                    <a:cubicBezTo>
                      <a:pt x="2784405" y="886711"/>
                      <a:pt x="2678691" y="577547"/>
                      <a:pt x="2509040" y="358428"/>
                    </a:cubicBezTo>
                    <a:close/>
                    <a:moveTo>
                      <a:pt x="2328985" y="235519"/>
                    </a:moveTo>
                    <a:lnTo>
                      <a:pt x="2367735" y="277910"/>
                    </a:lnTo>
                    <a:cubicBezTo>
                      <a:pt x="2476117" y="428550"/>
                      <a:pt x="2542174" y="628659"/>
                      <a:pt x="2542174" y="848259"/>
                    </a:cubicBezTo>
                    <a:cubicBezTo>
                      <a:pt x="2542174" y="1316739"/>
                      <a:pt x="2241541" y="1696517"/>
                      <a:pt x="1870691" y="1696517"/>
                    </a:cubicBezTo>
                    <a:cubicBezTo>
                      <a:pt x="1499841" y="1696517"/>
                      <a:pt x="1199208" y="1316739"/>
                      <a:pt x="1199208" y="848259"/>
                    </a:cubicBezTo>
                    <a:cubicBezTo>
                      <a:pt x="1199208" y="672579"/>
                      <a:pt x="1241484" y="509373"/>
                      <a:pt x="1313887" y="373990"/>
                    </a:cubicBezTo>
                    <a:lnTo>
                      <a:pt x="1359617" y="303974"/>
                    </a:lnTo>
                    <a:lnTo>
                      <a:pt x="1353496" y="310655"/>
                    </a:lnTo>
                    <a:cubicBezTo>
                      <a:pt x="1239636" y="468545"/>
                      <a:pt x="1170240" y="678287"/>
                      <a:pt x="1170240" y="908457"/>
                    </a:cubicBezTo>
                    <a:cubicBezTo>
                      <a:pt x="1170240" y="1399487"/>
                      <a:pt x="1486067" y="1797545"/>
                      <a:pt x="1875660" y="1797545"/>
                    </a:cubicBezTo>
                    <a:cubicBezTo>
                      <a:pt x="2265253" y="1797545"/>
                      <a:pt x="2581080" y="1399487"/>
                      <a:pt x="2581080" y="908457"/>
                    </a:cubicBezTo>
                    <a:cubicBezTo>
                      <a:pt x="2581080" y="678287"/>
                      <a:pt x="2511685" y="468545"/>
                      <a:pt x="2397825" y="310655"/>
                    </a:cubicBezTo>
                    <a:close/>
                    <a:moveTo>
                      <a:pt x="1402512" y="199772"/>
                    </a:moveTo>
                    <a:lnTo>
                      <a:pt x="1402310" y="199868"/>
                    </a:lnTo>
                    <a:lnTo>
                      <a:pt x="1265286" y="284462"/>
                    </a:lnTo>
                    <a:lnTo>
                      <a:pt x="1214815" y="325022"/>
                    </a:lnTo>
                    <a:lnTo>
                      <a:pt x="1184525" y="354805"/>
                    </a:lnTo>
                    <a:cubicBezTo>
                      <a:pt x="944783" y="614967"/>
                      <a:pt x="791972" y="1008689"/>
                      <a:pt x="791972" y="1449342"/>
                    </a:cubicBezTo>
                    <a:cubicBezTo>
                      <a:pt x="791972" y="2232725"/>
                      <a:pt x="1274931" y="2867782"/>
                      <a:pt x="1870691" y="2867782"/>
                    </a:cubicBezTo>
                    <a:cubicBezTo>
                      <a:pt x="2466451" y="2867782"/>
                      <a:pt x="2949410" y="2232725"/>
                      <a:pt x="2949410" y="1449342"/>
                    </a:cubicBezTo>
                    <a:cubicBezTo>
                      <a:pt x="2949410" y="959728"/>
                      <a:pt x="2760755" y="528054"/>
                      <a:pt x="2473813" y="273149"/>
                    </a:cubicBezTo>
                    <a:lnTo>
                      <a:pt x="2427906" y="236477"/>
                    </a:lnTo>
                    <a:lnTo>
                      <a:pt x="2488708" y="299774"/>
                    </a:lnTo>
                    <a:cubicBezTo>
                      <a:pt x="2680324" y="525183"/>
                      <a:pt x="2801533" y="858030"/>
                      <a:pt x="2801533" y="1229324"/>
                    </a:cubicBezTo>
                    <a:cubicBezTo>
                      <a:pt x="2801533" y="1908261"/>
                      <a:pt x="2396246" y="2458648"/>
                      <a:pt x="1896300" y="2458648"/>
                    </a:cubicBezTo>
                    <a:cubicBezTo>
                      <a:pt x="1396353" y="2458648"/>
                      <a:pt x="991066" y="1908261"/>
                      <a:pt x="991066" y="1229324"/>
                    </a:cubicBezTo>
                    <a:cubicBezTo>
                      <a:pt x="991066" y="804989"/>
                      <a:pt x="1149382" y="430868"/>
                      <a:pt x="1390175" y="209949"/>
                    </a:cubicBezTo>
                    <a:close/>
                    <a:moveTo>
                      <a:pt x="1329824" y="178224"/>
                    </a:moveTo>
                    <a:lnTo>
                      <a:pt x="1295546" y="194796"/>
                    </a:lnTo>
                    <a:cubicBezTo>
                      <a:pt x="731222" y="502790"/>
                      <a:pt x="332741" y="1253601"/>
                      <a:pt x="332741" y="2130944"/>
                    </a:cubicBezTo>
                    <a:cubicBezTo>
                      <a:pt x="332741" y="3282739"/>
                      <a:pt x="1019522" y="4216454"/>
                      <a:pt x="1866709" y="4216454"/>
                    </a:cubicBezTo>
                    <a:cubicBezTo>
                      <a:pt x="2713896" y="4216454"/>
                      <a:pt x="3400677" y="3282739"/>
                      <a:pt x="3400677" y="2130944"/>
                    </a:cubicBezTo>
                    <a:cubicBezTo>
                      <a:pt x="3400677" y="1516804"/>
                      <a:pt x="3205422" y="964664"/>
                      <a:pt x="2894705" y="583011"/>
                    </a:cubicBezTo>
                    <a:lnTo>
                      <a:pt x="2894661" y="582964"/>
                    </a:lnTo>
                    <a:lnTo>
                      <a:pt x="3009019" y="748145"/>
                    </a:lnTo>
                    <a:cubicBezTo>
                      <a:pt x="3206223" y="1073452"/>
                      <a:pt x="3324261" y="1487032"/>
                      <a:pt x="3324261" y="1937239"/>
                    </a:cubicBezTo>
                    <a:cubicBezTo>
                      <a:pt x="3324261" y="2984995"/>
                      <a:pt x="2684941" y="3834368"/>
                      <a:pt x="1896299" y="3834368"/>
                    </a:cubicBezTo>
                    <a:cubicBezTo>
                      <a:pt x="1107658" y="3834368"/>
                      <a:pt x="468337" y="2984995"/>
                      <a:pt x="468337" y="1937239"/>
                    </a:cubicBezTo>
                    <a:cubicBezTo>
                      <a:pt x="468337" y="1245556"/>
                      <a:pt x="746958" y="640330"/>
                      <a:pt x="1163224" y="308851"/>
                    </a:cubicBezTo>
                    <a:lnTo>
                      <a:pt x="1205134" y="278389"/>
                    </a:lnTo>
                    <a:lnTo>
                      <a:pt x="1218597" y="265092"/>
                    </a:lnTo>
                    <a:cubicBezTo>
                      <a:pt x="1249857" y="237198"/>
                      <a:pt x="1282188" y="211238"/>
                      <a:pt x="1315492" y="187343"/>
                    </a:cubicBezTo>
                    <a:close/>
                    <a:moveTo>
                      <a:pt x="2270646" y="150156"/>
                    </a:moveTo>
                    <a:lnTo>
                      <a:pt x="2277145" y="155151"/>
                    </a:lnTo>
                    <a:cubicBezTo>
                      <a:pt x="2468155" y="318407"/>
                      <a:pt x="2593738" y="594878"/>
                      <a:pt x="2593738" y="908457"/>
                    </a:cubicBezTo>
                    <a:cubicBezTo>
                      <a:pt x="2593738" y="1410184"/>
                      <a:pt x="2272244" y="1816914"/>
                      <a:pt x="1875661" y="1816914"/>
                    </a:cubicBezTo>
                    <a:cubicBezTo>
                      <a:pt x="1479077" y="1816914"/>
                      <a:pt x="1157583" y="1410184"/>
                      <a:pt x="1157583" y="908457"/>
                    </a:cubicBezTo>
                    <a:cubicBezTo>
                      <a:pt x="1157583" y="720310"/>
                      <a:pt x="1202794" y="545521"/>
                      <a:pt x="1280220" y="400531"/>
                    </a:cubicBezTo>
                    <a:lnTo>
                      <a:pt x="1343102" y="304110"/>
                    </a:lnTo>
                    <a:lnTo>
                      <a:pt x="1327002" y="322000"/>
                    </a:lnTo>
                    <a:cubicBezTo>
                      <a:pt x="1162528" y="527262"/>
                      <a:pt x="1059511" y="821289"/>
                      <a:pt x="1059511" y="1147864"/>
                    </a:cubicBezTo>
                    <a:cubicBezTo>
                      <a:pt x="1059511" y="1768295"/>
                      <a:pt x="1431330" y="2271253"/>
                      <a:pt x="1889991" y="2271253"/>
                    </a:cubicBezTo>
                    <a:cubicBezTo>
                      <a:pt x="2348651" y="2271253"/>
                      <a:pt x="2720470" y="1768295"/>
                      <a:pt x="2720470" y="1147864"/>
                    </a:cubicBezTo>
                    <a:cubicBezTo>
                      <a:pt x="2720470" y="721317"/>
                      <a:pt x="2544728" y="350295"/>
                      <a:pt x="2285846" y="160062"/>
                    </a:cubicBezTo>
                    <a:close/>
                    <a:moveTo>
                      <a:pt x="1538511" y="100160"/>
                    </a:moveTo>
                    <a:lnTo>
                      <a:pt x="1528678" y="104892"/>
                    </a:lnTo>
                    <a:lnTo>
                      <a:pt x="1534109" y="103040"/>
                    </a:lnTo>
                    <a:close/>
                    <a:moveTo>
                      <a:pt x="1896299" y="80557"/>
                    </a:moveTo>
                    <a:cubicBezTo>
                      <a:pt x="1775355" y="80557"/>
                      <a:pt x="1657989" y="100852"/>
                      <a:pt x="1546035" y="139010"/>
                    </a:cubicBezTo>
                    <a:lnTo>
                      <a:pt x="1512028" y="152106"/>
                    </a:lnTo>
                    <a:lnTo>
                      <a:pt x="1501876" y="159868"/>
                    </a:lnTo>
                    <a:cubicBezTo>
                      <a:pt x="1326408" y="309055"/>
                      <a:pt x="1211043" y="561702"/>
                      <a:pt x="1211043" y="848259"/>
                    </a:cubicBezTo>
                    <a:cubicBezTo>
                      <a:pt x="1211043" y="1306750"/>
                      <a:pt x="1506377" y="1678431"/>
                      <a:pt x="1870690" y="1678431"/>
                    </a:cubicBezTo>
                    <a:cubicBezTo>
                      <a:pt x="2235004" y="1678431"/>
                      <a:pt x="2530338" y="1306750"/>
                      <a:pt x="2530338" y="848259"/>
                    </a:cubicBezTo>
                    <a:cubicBezTo>
                      <a:pt x="2530338" y="561702"/>
                      <a:pt x="2414973" y="309055"/>
                      <a:pt x="2239506" y="159868"/>
                    </a:cubicBezTo>
                    <a:lnTo>
                      <a:pt x="2191654" y="123281"/>
                    </a:lnTo>
                    <a:lnTo>
                      <a:pt x="2057233" y="92665"/>
                    </a:lnTo>
                    <a:cubicBezTo>
                      <a:pt x="2004425" y="84667"/>
                      <a:pt x="1950724" y="80557"/>
                      <a:pt x="1896299" y="80557"/>
                    </a:cubicBezTo>
                    <a:close/>
                    <a:moveTo>
                      <a:pt x="1896300" y="0"/>
                    </a:moveTo>
                    <a:lnTo>
                      <a:pt x="1921576" y="1733"/>
                    </a:lnTo>
                    <a:lnTo>
                      <a:pt x="1957454" y="2971"/>
                    </a:lnTo>
                    <a:lnTo>
                      <a:pt x="1958525" y="3083"/>
                    </a:lnTo>
                    <a:lnTo>
                      <a:pt x="1967705" y="3407"/>
                    </a:lnTo>
                    <a:cubicBezTo>
                      <a:pt x="2956497" y="73501"/>
                      <a:pt x="3742805" y="1216875"/>
                      <a:pt x="3742805" y="2617077"/>
                    </a:cubicBezTo>
                    <a:cubicBezTo>
                      <a:pt x="3742805" y="4062447"/>
                      <a:pt x="2904950" y="5234152"/>
                      <a:pt x="1871402" y="5234152"/>
                    </a:cubicBezTo>
                    <a:cubicBezTo>
                      <a:pt x="837855" y="5234152"/>
                      <a:pt x="0" y="4062447"/>
                      <a:pt x="0" y="2617077"/>
                    </a:cubicBezTo>
                    <a:cubicBezTo>
                      <a:pt x="0" y="1304387"/>
                      <a:pt x="691091" y="217426"/>
                      <a:pt x="1592217" y="28928"/>
                    </a:cubicBezTo>
                    <a:lnTo>
                      <a:pt x="1605332" y="27098"/>
                    </a:lnTo>
                    <a:lnTo>
                      <a:pt x="1605639" y="27012"/>
                    </a:lnTo>
                    <a:cubicBezTo>
                      <a:pt x="1661816" y="15278"/>
                      <a:pt x="1718866" y="7273"/>
                      <a:pt x="1776656" y="3182"/>
                    </a:cubicBezTo>
                    <a:lnTo>
                      <a:pt x="1785240" y="2879"/>
                    </a:lnTo>
                    <a:lnTo>
                      <a:pt x="1786241" y="2775"/>
                    </a:lnTo>
                    <a:cubicBezTo>
                      <a:pt x="1812893" y="935"/>
                      <a:pt x="1839721" y="3"/>
                      <a:pt x="1866709" y="3"/>
                    </a:cubicBezTo>
                    <a:lnTo>
                      <a:pt x="1869051" y="84"/>
                    </a:lnTo>
                    <a:lnTo>
                      <a:pt x="1869832" y="57"/>
                    </a:lnTo>
                    <a:lnTo>
                      <a:pt x="1870691" y="2"/>
                    </a:lnTo>
                    <a:lnTo>
                      <a:pt x="1870947" y="18"/>
                    </a:lnTo>
                    <a:lnTo>
                      <a:pt x="1871402" y="2"/>
                    </a:lnTo>
                    <a:lnTo>
                      <a:pt x="1874156" y="97"/>
                    </a:lnTo>
                    <a:lnTo>
                      <a:pt x="1875661" y="1"/>
                    </a:lnTo>
                    <a:lnTo>
                      <a:pt x="1880701" y="323"/>
                    </a:lnTo>
                    <a:lnTo>
                      <a:pt x="1883755" y="428"/>
                    </a:lnTo>
                    <a:lnTo>
                      <a:pt x="1889991" y="1"/>
                    </a:lnTo>
                    <a:lnTo>
                      <a:pt x="1893142" y="217"/>
                    </a:lnTo>
                    <a:close/>
                  </a:path>
                </a:pathLst>
              </a:custGeom>
              <a:grpFill/>
              <a:ln w="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 sz="135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80" name="79 Elipse"/>
            <p:cNvSpPr/>
            <p:nvPr/>
          </p:nvSpPr>
          <p:spPr>
            <a:xfrm rot="8000995" flipH="1">
              <a:off x="8100392" y="339502"/>
              <a:ext cx="410344" cy="410344"/>
            </a:xfrm>
            <a:prstGeom prst="ellipse">
              <a:avLst/>
            </a:prstGeom>
            <a:solidFill>
              <a:srgbClr val="F77509"/>
            </a:solidFill>
            <a:ln>
              <a:solidFill>
                <a:srgbClr val="4CAD03"/>
              </a:solidFill>
            </a:ln>
            <a:scene3d>
              <a:camera prst="orthographicFront"/>
              <a:lightRig rig="flat" dir="t"/>
            </a:scene3d>
            <a:sp3d prstMaterial="metal">
              <a:bevelT w="10033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3" name="82 Grupo"/>
          <p:cNvGrpSpPr/>
          <p:nvPr/>
        </p:nvGrpSpPr>
        <p:grpSpPr>
          <a:xfrm rot="16200000">
            <a:off x="7596336" y="3579862"/>
            <a:ext cx="2088443" cy="1728192"/>
            <a:chOff x="7216431" y="-282991"/>
            <a:chExt cx="2088443" cy="1728192"/>
          </a:xfrm>
          <a:solidFill>
            <a:schemeClr val="tx1"/>
          </a:solidFill>
        </p:grpSpPr>
        <p:grpSp>
          <p:nvGrpSpPr>
            <p:cNvPr id="84" name="83 Grupo"/>
            <p:cNvGrpSpPr/>
            <p:nvPr/>
          </p:nvGrpSpPr>
          <p:grpSpPr>
            <a:xfrm rot="5400000" flipH="1" flipV="1">
              <a:off x="7396557" y="-463117"/>
              <a:ext cx="1728192" cy="2088443"/>
              <a:chOff x="-756592" y="918372"/>
              <a:chExt cx="2728833" cy="3276291"/>
            </a:xfrm>
            <a:grpFill/>
            <a:effectLst>
              <a:outerShdw algn="ctr" rotWithShape="0">
                <a:schemeClr val="tx1"/>
              </a:outerShdw>
            </a:effectLst>
            <a:scene3d>
              <a:camera prst="orthographicFront"/>
              <a:lightRig rig="flat" dir="t"/>
            </a:scene3d>
          </p:grpSpPr>
          <p:sp>
            <p:nvSpPr>
              <p:cNvPr id="86" name="Forma libre 19"/>
              <p:cNvSpPr/>
              <p:nvPr/>
            </p:nvSpPr>
            <p:spPr>
              <a:xfrm rot="10800000">
                <a:off x="-727551" y="918372"/>
                <a:ext cx="2699792" cy="1620589"/>
              </a:xfrm>
              <a:custGeom>
                <a:avLst/>
                <a:gdLst>
                  <a:gd name="connsiteX0" fmla="*/ 375988 w 3742805"/>
                  <a:gd name="connsiteY0" fmla="*/ 1265279 h 5234152"/>
                  <a:gd name="connsiteX1" fmla="*/ 320037 w 3742805"/>
                  <a:gd name="connsiteY1" fmla="*/ 1406819 h 5234152"/>
                  <a:gd name="connsiteX2" fmla="*/ 150833 w 3742805"/>
                  <a:gd name="connsiteY2" fmla="*/ 2443657 h 5234152"/>
                  <a:gd name="connsiteX3" fmla="*/ 1866709 w 3742805"/>
                  <a:gd name="connsiteY3" fmla="*/ 4835213 h 5234152"/>
                  <a:gd name="connsiteX4" fmla="*/ 3582585 w 3742805"/>
                  <a:gd name="connsiteY4" fmla="*/ 2443657 h 5234152"/>
                  <a:gd name="connsiteX5" fmla="*/ 3485566 w 3742805"/>
                  <a:gd name="connsiteY5" fmla="*/ 1648910 h 5234152"/>
                  <a:gd name="connsiteX6" fmla="*/ 3436205 w 3742805"/>
                  <a:gd name="connsiteY6" fmla="*/ 1483366 h 5234152"/>
                  <a:gd name="connsiteX7" fmla="*/ 3468430 w 3742805"/>
                  <a:gd name="connsiteY7" fmla="*/ 1603524 h 5234152"/>
                  <a:gd name="connsiteX8" fmla="*/ 3543609 w 3742805"/>
                  <a:gd name="connsiteY8" fmla="*/ 2282171 h 5234152"/>
                  <a:gd name="connsiteX9" fmla="*/ 1871402 w 3742805"/>
                  <a:gd name="connsiteY9" fmla="*/ 4564341 h 5234152"/>
                  <a:gd name="connsiteX10" fmla="*/ 199196 w 3742805"/>
                  <a:gd name="connsiteY10" fmla="*/ 2282171 h 5234152"/>
                  <a:gd name="connsiteX11" fmla="*/ 330606 w 3742805"/>
                  <a:gd name="connsiteY11" fmla="*/ 1393848 h 5234152"/>
                  <a:gd name="connsiteX12" fmla="*/ 3148255 w 3742805"/>
                  <a:gd name="connsiteY12" fmla="*/ 781462 h 5234152"/>
                  <a:gd name="connsiteX13" fmla="*/ 3240183 w 3742805"/>
                  <a:gd name="connsiteY13" fmla="*/ 929214 h 5234152"/>
                  <a:gd name="connsiteX14" fmla="*/ 3616681 w 3742805"/>
                  <a:gd name="connsiteY14" fmla="*/ 2443657 h 5234152"/>
                  <a:gd name="connsiteX15" fmla="*/ 1866709 w 3742805"/>
                  <a:gd name="connsiteY15" fmla="*/ 4887311 h 5234152"/>
                  <a:gd name="connsiteX16" fmla="*/ 116737 w 3742805"/>
                  <a:gd name="connsiteY16" fmla="*/ 2443657 h 5234152"/>
                  <a:gd name="connsiteX17" fmla="*/ 398146 w 3742805"/>
                  <a:gd name="connsiteY17" fmla="*/ 1114184 h 5234152"/>
                  <a:gd name="connsiteX18" fmla="*/ 486367 w 3742805"/>
                  <a:gd name="connsiteY18" fmla="*/ 942573 h 5234152"/>
                  <a:gd name="connsiteX19" fmla="*/ 427829 w 3742805"/>
                  <a:gd name="connsiteY19" fmla="*/ 1035777 h 5234152"/>
                  <a:gd name="connsiteX20" fmla="*/ 36461 w 3742805"/>
                  <a:gd name="connsiteY20" fmla="*/ 2617077 h 5234152"/>
                  <a:gd name="connsiteX21" fmla="*/ 1871402 w 3742805"/>
                  <a:gd name="connsiteY21" fmla="*/ 5178356 h 5234152"/>
                  <a:gd name="connsiteX22" fmla="*/ 3706344 w 3742805"/>
                  <a:gd name="connsiteY22" fmla="*/ 2617077 h 5234152"/>
                  <a:gd name="connsiteX23" fmla="*/ 3184374 w 3742805"/>
                  <a:gd name="connsiteY23" fmla="*/ 827835 h 5234152"/>
                  <a:gd name="connsiteX24" fmla="*/ 3001338 w 3742805"/>
                  <a:gd name="connsiteY24" fmla="*/ 667513 h 5234152"/>
                  <a:gd name="connsiteX25" fmla="*/ 3073337 w 3742805"/>
                  <a:gd name="connsiteY25" fmla="*/ 775468 h 5234152"/>
                  <a:gd name="connsiteX26" fmla="*/ 3430410 w 3742805"/>
                  <a:gd name="connsiteY26" fmla="*/ 2130944 h 5234152"/>
                  <a:gd name="connsiteX27" fmla="*/ 1866709 w 3742805"/>
                  <a:gd name="connsiteY27" fmla="*/ 4261885 h 5234152"/>
                  <a:gd name="connsiteX28" fmla="*/ 303008 w 3742805"/>
                  <a:gd name="connsiteY28" fmla="*/ 2130944 h 5234152"/>
                  <a:gd name="connsiteX29" fmla="*/ 570063 w 3742805"/>
                  <a:gd name="connsiteY29" fmla="*/ 939515 h 5234152"/>
                  <a:gd name="connsiteX30" fmla="*/ 638915 w 3742805"/>
                  <a:gd name="connsiteY30" fmla="*/ 814041 h 5234152"/>
                  <a:gd name="connsiteX31" fmla="*/ 519493 w 3742805"/>
                  <a:gd name="connsiteY31" fmla="*/ 1016737 h 5234152"/>
                  <a:gd name="connsiteX32" fmla="*/ 230992 w 3742805"/>
                  <a:gd name="connsiteY32" fmla="*/ 2282171 h 5234152"/>
                  <a:gd name="connsiteX33" fmla="*/ 1871402 w 3742805"/>
                  <a:gd name="connsiteY33" fmla="*/ 4515685 h 5234152"/>
                  <a:gd name="connsiteX34" fmla="*/ 3511813 w 3742805"/>
                  <a:gd name="connsiteY34" fmla="*/ 2282171 h 5234152"/>
                  <a:gd name="connsiteX35" fmla="*/ 3126185 w 3742805"/>
                  <a:gd name="connsiteY35" fmla="*/ 843432 h 5234152"/>
                  <a:gd name="connsiteX36" fmla="*/ 2837079 w 3742805"/>
                  <a:gd name="connsiteY36" fmla="*/ 563819 h 5234152"/>
                  <a:gd name="connsiteX37" fmla="*/ 2930509 w 3742805"/>
                  <a:gd name="connsiteY37" fmla="*/ 698570 h 5234152"/>
                  <a:gd name="connsiteX38" fmla="*/ 3225296 w 3742805"/>
                  <a:gd name="connsiteY38" fmla="*/ 1808868 h 5234152"/>
                  <a:gd name="connsiteX39" fmla="*/ 1889991 w 3742805"/>
                  <a:gd name="connsiteY39" fmla="*/ 3580284 h 5234152"/>
                  <a:gd name="connsiteX40" fmla="*/ 554685 w 3742805"/>
                  <a:gd name="connsiteY40" fmla="*/ 1808868 h 5234152"/>
                  <a:gd name="connsiteX41" fmla="*/ 733613 w 3742805"/>
                  <a:gd name="connsiteY41" fmla="*/ 922502 h 5234152"/>
                  <a:gd name="connsiteX42" fmla="*/ 819065 w 3742805"/>
                  <a:gd name="connsiteY42" fmla="*/ 752614 h 5234152"/>
                  <a:gd name="connsiteX43" fmla="*/ 793696 w 3742805"/>
                  <a:gd name="connsiteY43" fmla="*/ 790948 h 5234152"/>
                  <a:gd name="connsiteX44" fmla="*/ 494769 w 3742805"/>
                  <a:gd name="connsiteY44" fmla="*/ 1937239 h 5234152"/>
                  <a:gd name="connsiteX45" fmla="*/ 1896299 w 3742805"/>
                  <a:gd name="connsiteY45" fmla="*/ 3793920 h 5234152"/>
                  <a:gd name="connsiteX46" fmla="*/ 3297829 w 3742805"/>
                  <a:gd name="connsiteY46" fmla="*/ 1937239 h 5234152"/>
                  <a:gd name="connsiteX47" fmla="*/ 2933737 w 3742805"/>
                  <a:gd name="connsiteY47" fmla="*/ 688848 h 5234152"/>
                  <a:gd name="connsiteX48" fmla="*/ 2709343 w 3742805"/>
                  <a:gd name="connsiteY48" fmla="*/ 459106 h 5234152"/>
                  <a:gd name="connsiteX49" fmla="*/ 2716560 w 3742805"/>
                  <a:gd name="connsiteY49" fmla="*/ 467874 h 5234152"/>
                  <a:gd name="connsiteX50" fmla="*/ 3050858 w 3742805"/>
                  <a:gd name="connsiteY50" fmla="*/ 1552198 h 5234152"/>
                  <a:gd name="connsiteX51" fmla="*/ 1875661 w 3742805"/>
                  <a:gd name="connsiteY51" fmla="*/ 3104394 h 5234152"/>
                  <a:gd name="connsiteX52" fmla="*/ 700463 w 3742805"/>
                  <a:gd name="connsiteY52" fmla="*/ 1552198 h 5234152"/>
                  <a:gd name="connsiteX53" fmla="*/ 856164 w 3742805"/>
                  <a:gd name="connsiteY53" fmla="*/ 779581 h 5234152"/>
                  <a:gd name="connsiteX54" fmla="*/ 948999 w 3742805"/>
                  <a:gd name="connsiteY54" fmla="*/ 602638 h 5234152"/>
                  <a:gd name="connsiteX55" fmla="*/ 858932 w 3742805"/>
                  <a:gd name="connsiteY55" fmla="*/ 738536 h 5234152"/>
                  <a:gd name="connsiteX56" fmla="*/ 579402 w 3742805"/>
                  <a:gd name="connsiteY56" fmla="*/ 1808868 h 5234152"/>
                  <a:gd name="connsiteX57" fmla="*/ 1889990 w 3742805"/>
                  <a:gd name="connsiteY57" fmla="*/ 3542517 h 5234152"/>
                  <a:gd name="connsiteX58" fmla="*/ 3200579 w 3742805"/>
                  <a:gd name="connsiteY58" fmla="*/ 1808868 h 5234152"/>
                  <a:gd name="connsiteX59" fmla="*/ 2747673 w 3742805"/>
                  <a:gd name="connsiteY59" fmla="*/ 497975 h 5234152"/>
                  <a:gd name="connsiteX60" fmla="*/ 2660028 w 3742805"/>
                  <a:gd name="connsiteY60" fmla="*/ 441387 h 5234152"/>
                  <a:gd name="connsiteX61" fmla="*/ 2735244 w 3742805"/>
                  <a:gd name="connsiteY61" fmla="*/ 554538 h 5234152"/>
                  <a:gd name="connsiteX62" fmla="*/ 2969633 w 3742805"/>
                  <a:gd name="connsiteY62" fmla="*/ 1449342 h 5234152"/>
                  <a:gd name="connsiteX63" fmla="*/ 1870691 w 3742805"/>
                  <a:gd name="connsiteY63" fmla="*/ 2898682 h 5234152"/>
                  <a:gd name="connsiteX64" fmla="*/ 771749 w 3742805"/>
                  <a:gd name="connsiteY64" fmla="*/ 1449342 h 5234152"/>
                  <a:gd name="connsiteX65" fmla="*/ 917347 w 3742805"/>
                  <a:gd name="connsiteY65" fmla="*/ 727923 h 5234152"/>
                  <a:gd name="connsiteX66" fmla="*/ 1010390 w 3742805"/>
                  <a:gd name="connsiteY66" fmla="*/ 550844 h 5234152"/>
                  <a:gd name="connsiteX67" fmla="*/ 968130 w 3742805"/>
                  <a:gd name="connsiteY67" fmla="*/ 614323 h 5234152"/>
                  <a:gd name="connsiteX68" fmla="*/ 722089 w 3742805"/>
                  <a:gd name="connsiteY68" fmla="*/ 1552198 h 5234152"/>
                  <a:gd name="connsiteX69" fmla="*/ 1875661 w 3742805"/>
                  <a:gd name="connsiteY69" fmla="*/ 3071301 h 5234152"/>
                  <a:gd name="connsiteX70" fmla="*/ 3029232 w 3742805"/>
                  <a:gd name="connsiteY70" fmla="*/ 1552198 h 5234152"/>
                  <a:gd name="connsiteX71" fmla="*/ 2729556 w 3742805"/>
                  <a:gd name="connsiteY71" fmla="*/ 530787 h 5234152"/>
                  <a:gd name="connsiteX72" fmla="*/ 2624365 w 3742805"/>
                  <a:gd name="connsiteY72" fmla="*/ 397250 h 5234152"/>
                  <a:gd name="connsiteX73" fmla="*/ 2648007 w 3742805"/>
                  <a:gd name="connsiteY73" fmla="*/ 425930 h 5234152"/>
                  <a:gd name="connsiteX74" fmla="*/ 2630588 w 3742805"/>
                  <a:gd name="connsiteY74" fmla="*/ 403532 h 5234152"/>
                  <a:gd name="connsiteX75" fmla="*/ 2469285 w 3742805"/>
                  <a:gd name="connsiteY75" fmla="*/ 313443 h 5234152"/>
                  <a:gd name="connsiteX76" fmla="*/ 2516582 w 3742805"/>
                  <a:gd name="connsiteY76" fmla="*/ 376067 h 5234152"/>
                  <a:gd name="connsiteX77" fmla="*/ 2736486 w 3742805"/>
                  <a:gd name="connsiteY77" fmla="*/ 1147864 h 5234152"/>
                  <a:gd name="connsiteX78" fmla="*/ 1889991 w 3742805"/>
                  <a:gd name="connsiteY78" fmla="*/ 2295726 h 5234152"/>
                  <a:gd name="connsiteX79" fmla="*/ 1043496 w 3742805"/>
                  <a:gd name="connsiteY79" fmla="*/ 1147864 h 5234152"/>
                  <a:gd name="connsiteX80" fmla="*/ 1145663 w 3742805"/>
                  <a:gd name="connsiteY80" fmla="*/ 600724 h 5234152"/>
                  <a:gd name="connsiteX81" fmla="*/ 1193085 w 3742805"/>
                  <a:gd name="connsiteY81" fmla="*/ 497688 h 5234152"/>
                  <a:gd name="connsiteX82" fmla="*/ 1160617 w 3742805"/>
                  <a:gd name="connsiteY82" fmla="*/ 555152 h 5234152"/>
                  <a:gd name="connsiteX83" fmla="*/ 1008194 w 3742805"/>
                  <a:gd name="connsiteY83" fmla="*/ 1229324 h 5234152"/>
                  <a:gd name="connsiteX84" fmla="*/ 1896299 w 3742805"/>
                  <a:gd name="connsiteY84" fmla="*/ 2432438 h 5234152"/>
                  <a:gd name="connsiteX85" fmla="*/ 2784405 w 3742805"/>
                  <a:gd name="connsiteY85" fmla="*/ 1229324 h 5234152"/>
                  <a:gd name="connsiteX86" fmla="*/ 2509040 w 3742805"/>
                  <a:gd name="connsiteY86" fmla="*/ 358428 h 5234152"/>
                  <a:gd name="connsiteX87" fmla="*/ 2328985 w 3742805"/>
                  <a:gd name="connsiteY87" fmla="*/ 235519 h 5234152"/>
                  <a:gd name="connsiteX88" fmla="*/ 2367735 w 3742805"/>
                  <a:gd name="connsiteY88" fmla="*/ 277910 h 5234152"/>
                  <a:gd name="connsiteX89" fmla="*/ 2542174 w 3742805"/>
                  <a:gd name="connsiteY89" fmla="*/ 848259 h 5234152"/>
                  <a:gd name="connsiteX90" fmla="*/ 1870691 w 3742805"/>
                  <a:gd name="connsiteY90" fmla="*/ 1696517 h 5234152"/>
                  <a:gd name="connsiteX91" fmla="*/ 1199208 w 3742805"/>
                  <a:gd name="connsiteY91" fmla="*/ 848259 h 5234152"/>
                  <a:gd name="connsiteX92" fmla="*/ 1313887 w 3742805"/>
                  <a:gd name="connsiteY92" fmla="*/ 373990 h 5234152"/>
                  <a:gd name="connsiteX93" fmla="*/ 1359617 w 3742805"/>
                  <a:gd name="connsiteY93" fmla="*/ 303974 h 5234152"/>
                  <a:gd name="connsiteX94" fmla="*/ 1353496 w 3742805"/>
                  <a:gd name="connsiteY94" fmla="*/ 310655 h 5234152"/>
                  <a:gd name="connsiteX95" fmla="*/ 1170240 w 3742805"/>
                  <a:gd name="connsiteY95" fmla="*/ 908457 h 5234152"/>
                  <a:gd name="connsiteX96" fmla="*/ 1875660 w 3742805"/>
                  <a:gd name="connsiteY96" fmla="*/ 1797545 h 5234152"/>
                  <a:gd name="connsiteX97" fmla="*/ 2581080 w 3742805"/>
                  <a:gd name="connsiteY97" fmla="*/ 908457 h 5234152"/>
                  <a:gd name="connsiteX98" fmla="*/ 2397825 w 3742805"/>
                  <a:gd name="connsiteY98" fmla="*/ 310655 h 5234152"/>
                  <a:gd name="connsiteX99" fmla="*/ 1402512 w 3742805"/>
                  <a:gd name="connsiteY99" fmla="*/ 199772 h 5234152"/>
                  <a:gd name="connsiteX100" fmla="*/ 1402310 w 3742805"/>
                  <a:gd name="connsiteY100" fmla="*/ 199868 h 5234152"/>
                  <a:gd name="connsiteX101" fmla="*/ 1265286 w 3742805"/>
                  <a:gd name="connsiteY101" fmla="*/ 284462 h 5234152"/>
                  <a:gd name="connsiteX102" fmla="*/ 1214815 w 3742805"/>
                  <a:gd name="connsiteY102" fmla="*/ 325022 h 5234152"/>
                  <a:gd name="connsiteX103" fmla="*/ 1184525 w 3742805"/>
                  <a:gd name="connsiteY103" fmla="*/ 354805 h 5234152"/>
                  <a:gd name="connsiteX104" fmla="*/ 791972 w 3742805"/>
                  <a:gd name="connsiteY104" fmla="*/ 1449342 h 5234152"/>
                  <a:gd name="connsiteX105" fmla="*/ 1870691 w 3742805"/>
                  <a:gd name="connsiteY105" fmla="*/ 2867782 h 5234152"/>
                  <a:gd name="connsiteX106" fmla="*/ 2949410 w 3742805"/>
                  <a:gd name="connsiteY106" fmla="*/ 1449342 h 5234152"/>
                  <a:gd name="connsiteX107" fmla="*/ 2473813 w 3742805"/>
                  <a:gd name="connsiteY107" fmla="*/ 273149 h 5234152"/>
                  <a:gd name="connsiteX108" fmla="*/ 2427906 w 3742805"/>
                  <a:gd name="connsiteY108" fmla="*/ 236477 h 5234152"/>
                  <a:gd name="connsiteX109" fmla="*/ 2488708 w 3742805"/>
                  <a:gd name="connsiteY109" fmla="*/ 299774 h 5234152"/>
                  <a:gd name="connsiteX110" fmla="*/ 2801533 w 3742805"/>
                  <a:gd name="connsiteY110" fmla="*/ 1229324 h 5234152"/>
                  <a:gd name="connsiteX111" fmla="*/ 1896300 w 3742805"/>
                  <a:gd name="connsiteY111" fmla="*/ 2458648 h 5234152"/>
                  <a:gd name="connsiteX112" fmla="*/ 991066 w 3742805"/>
                  <a:gd name="connsiteY112" fmla="*/ 1229324 h 5234152"/>
                  <a:gd name="connsiteX113" fmla="*/ 1390175 w 3742805"/>
                  <a:gd name="connsiteY113" fmla="*/ 209949 h 5234152"/>
                  <a:gd name="connsiteX114" fmla="*/ 1329824 w 3742805"/>
                  <a:gd name="connsiteY114" fmla="*/ 178224 h 5234152"/>
                  <a:gd name="connsiteX115" fmla="*/ 1295546 w 3742805"/>
                  <a:gd name="connsiteY115" fmla="*/ 194796 h 5234152"/>
                  <a:gd name="connsiteX116" fmla="*/ 332741 w 3742805"/>
                  <a:gd name="connsiteY116" fmla="*/ 2130944 h 5234152"/>
                  <a:gd name="connsiteX117" fmla="*/ 1866709 w 3742805"/>
                  <a:gd name="connsiteY117" fmla="*/ 4216454 h 5234152"/>
                  <a:gd name="connsiteX118" fmla="*/ 3400677 w 3742805"/>
                  <a:gd name="connsiteY118" fmla="*/ 2130944 h 5234152"/>
                  <a:gd name="connsiteX119" fmla="*/ 2894705 w 3742805"/>
                  <a:gd name="connsiteY119" fmla="*/ 583011 h 5234152"/>
                  <a:gd name="connsiteX120" fmla="*/ 2894661 w 3742805"/>
                  <a:gd name="connsiteY120" fmla="*/ 582964 h 5234152"/>
                  <a:gd name="connsiteX121" fmla="*/ 3009019 w 3742805"/>
                  <a:gd name="connsiteY121" fmla="*/ 748145 h 5234152"/>
                  <a:gd name="connsiteX122" fmla="*/ 3324261 w 3742805"/>
                  <a:gd name="connsiteY122" fmla="*/ 1937239 h 5234152"/>
                  <a:gd name="connsiteX123" fmla="*/ 1896299 w 3742805"/>
                  <a:gd name="connsiteY123" fmla="*/ 3834368 h 5234152"/>
                  <a:gd name="connsiteX124" fmla="*/ 468337 w 3742805"/>
                  <a:gd name="connsiteY124" fmla="*/ 1937239 h 5234152"/>
                  <a:gd name="connsiteX125" fmla="*/ 1163224 w 3742805"/>
                  <a:gd name="connsiteY125" fmla="*/ 308851 h 5234152"/>
                  <a:gd name="connsiteX126" fmla="*/ 1205134 w 3742805"/>
                  <a:gd name="connsiteY126" fmla="*/ 278389 h 5234152"/>
                  <a:gd name="connsiteX127" fmla="*/ 1218597 w 3742805"/>
                  <a:gd name="connsiteY127" fmla="*/ 265092 h 5234152"/>
                  <a:gd name="connsiteX128" fmla="*/ 1315492 w 3742805"/>
                  <a:gd name="connsiteY128" fmla="*/ 187343 h 5234152"/>
                  <a:gd name="connsiteX129" fmla="*/ 2270646 w 3742805"/>
                  <a:gd name="connsiteY129" fmla="*/ 150156 h 5234152"/>
                  <a:gd name="connsiteX130" fmla="*/ 2277145 w 3742805"/>
                  <a:gd name="connsiteY130" fmla="*/ 155151 h 5234152"/>
                  <a:gd name="connsiteX131" fmla="*/ 2593738 w 3742805"/>
                  <a:gd name="connsiteY131" fmla="*/ 908457 h 5234152"/>
                  <a:gd name="connsiteX132" fmla="*/ 1875661 w 3742805"/>
                  <a:gd name="connsiteY132" fmla="*/ 1816914 h 5234152"/>
                  <a:gd name="connsiteX133" fmla="*/ 1157583 w 3742805"/>
                  <a:gd name="connsiteY133" fmla="*/ 908457 h 5234152"/>
                  <a:gd name="connsiteX134" fmla="*/ 1280220 w 3742805"/>
                  <a:gd name="connsiteY134" fmla="*/ 400531 h 5234152"/>
                  <a:gd name="connsiteX135" fmla="*/ 1343102 w 3742805"/>
                  <a:gd name="connsiteY135" fmla="*/ 304110 h 5234152"/>
                  <a:gd name="connsiteX136" fmla="*/ 1327002 w 3742805"/>
                  <a:gd name="connsiteY136" fmla="*/ 322000 h 5234152"/>
                  <a:gd name="connsiteX137" fmla="*/ 1059511 w 3742805"/>
                  <a:gd name="connsiteY137" fmla="*/ 1147864 h 5234152"/>
                  <a:gd name="connsiteX138" fmla="*/ 1889991 w 3742805"/>
                  <a:gd name="connsiteY138" fmla="*/ 2271253 h 5234152"/>
                  <a:gd name="connsiteX139" fmla="*/ 2720470 w 3742805"/>
                  <a:gd name="connsiteY139" fmla="*/ 1147864 h 5234152"/>
                  <a:gd name="connsiteX140" fmla="*/ 2285846 w 3742805"/>
                  <a:gd name="connsiteY140" fmla="*/ 160062 h 5234152"/>
                  <a:gd name="connsiteX141" fmla="*/ 1538511 w 3742805"/>
                  <a:gd name="connsiteY141" fmla="*/ 100160 h 5234152"/>
                  <a:gd name="connsiteX142" fmla="*/ 1528678 w 3742805"/>
                  <a:gd name="connsiteY142" fmla="*/ 104892 h 5234152"/>
                  <a:gd name="connsiteX143" fmla="*/ 1534109 w 3742805"/>
                  <a:gd name="connsiteY143" fmla="*/ 103040 h 5234152"/>
                  <a:gd name="connsiteX144" fmla="*/ 1896299 w 3742805"/>
                  <a:gd name="connsiteY144" fmla="*/ 80557 h 5234152"/>
                  <a:gd name="connsiteX145" fmla="*/ 1546035 w 3742805"/>
                  <a:gd name="connsiteY145" fmla="*/ 139010 h 5234152"/>
                  <a:gd name="connsiteX146" fmla="*/ 1512028 w 3742805"/>
                  <a:gd name="connsiteY146" fmla="*/ 152106 h 5234152"/>
                  <a:gd name="connsiteX147" fmla="*/ 1501876 w 3742805"/>
                  <a:gd name="connsiteY147" fmla="*/ 159868 h 5234152"/>
                  <a:gd name="connsiteX148" fmla="*/ 1211043 w 3742805"/>
                  <a:gd name="connsiteY148" fmla="*/ 848259 h 5234152"/>
                  <a:gd name="connsiteX149" fmla="*/ 1870690 w 3742805"/>
                  <a:gd name="connsiteY149" fmla="*/ 1678431 h 5234152"/>
                  <a:gd name="connsiteX150" fmla="*/ 2530338 w 3742805"/>
                  <a:gd name="connsiteY150" fmla="*/ 848259 h 5234152"/>
                  <a:gd name="connsiteX151" fmla="*/ 2239506 w 3742805"/>
                  <a:gd name="connsiteY151" fmla="*/ 159868 h 5234152"/>
                  <a:gd name="connsiteX152" fmla="*/ 2191654 w 3742805"/>
                  <a:gd name="connsiteY152" fmla="*/ 123281 h 5234152"/>
                  <a:gd name="connsiteX153" fmla="*/ 2057233 w 3742805"/>
                  <a:gd name="connsiteY153" fmla="*/ 92665 h 5234152"/>
                  <a:gd name="connsiteX154" fmla="*/ 1896299 w 3742805"/>
                  <a:gd name="connsiteY154" fmla="*/ 80557 h 5234152"/>
                  <a:gd name="connsiteX155" fmla="*/ 1896300 w 3742805"/>
                  <a:gd name="connsiteY155" fmla="*/ 0 h 5234152"/>
                  <a:gd name="connsiteX156" fmla="*/ 1921576 w 3742805"/>
                  <a:gd name="connsiteY156" fmla="*/ 1733 h 5234152"/>
                  <a:gd name="connsiteX157" fmla="*/ 1957454 w 3742805"/>
                  <a:gd name="connsiteY157" fmla="*/ 2971 h 5234152"/>
                  <a:gd name="connsiteX158" fmla="*/ 1958525 w 3742805"/>
                  <a:gd name="connsiteY158" fmla="*/ 3083 h 5234152"/>
                  <a:gd name="connsiteX159" fmla="*/ 1967705 w 3742805"/>
                  <a:gd name="connsiteY159" fmla="*/ 3407 h 5234152"/>
                  <a:gd name="connsiteX160" fmla="*/ 3742805 w 3742805"/>
                  <a:gd name="connsiteY160" fmla="*/ 2617077 h 5234152"/>
                  <a:gd name="connsiteX161" fmla="*/ 1871402 w 3742805"/>
                  <a:gd name="connsiteY161" fmla="*/ 5234152 h 5234152"/>
                  <a:gd name="connsiteX162" fmla="*/ 0 w 3742805"/>
                  <a:gd name="connsiteY162" fmla="*/ 2617077 h 5234152"/>
                  <a:gd name="connsiteX163" fmla="*/ 1592217 w 3742805"/>
                  <a:gd name="connsiteY163" fmla="*/ 28928 h 5234152"/>
                  <a:gd name="connsiteX164" fmla="*/ 1605332 w 3742805"/>
                  <a:gd name="connsiteY164" fmla="*/ 27098 h 5234152"/>
                  <a:gd name="connsiteX165" fmla="*/ 1605639 w 3742805"/>
                  <a:gd name="connsiteY165" fmla="*/ 27012 h 5234152"/>
                  <a:gd name="connsiteX166" fmla="*/ 1776656 w 3742805"/>
                  <a:gd name="connsiteY166" fmla="*/ 3182 h 5234152"/>
                  <a:gd name="connsiteX167" fmla="*/ 1785240 w 3742805"/>
                  <a:gd name="connsiteY167" fmla="*/ 2879 h 5234152"/>
                  <a:gd name="connsiteX168" fmla="*/ 1786241 w 3742805"/>
                  <a:gd name="connsiteY168" fmla="*/ 2775 h 5234152"/>
                  <a:gd name="connsiteX169" fmla="*/ 1866709 w 3742805"/>
                  <a:gd name="connsiteY169" fmla="*/ 3 h 5234152"/>
                  <a:gd name="connsiteX170" fmla="*/ 1869051 w 3742805"/>
                  <a:gd name="connsiteY170" fmla="*/ 84 h 5234152"/>
                  <a:gd name="connsiteX171" fmla="*/ 1869832 w 3742805"/>
                  <a:gd name="connsiteY171" fmla="*/ 57 h 5234152"/>
                  <a:gd name="connsiteX172" fmla="*/ 1870691 w 3742805"/>
                  <a:gd name="connsiteY172" fmla="*/ 2 h 5234152"/>
                  <a:gd name="connsiteX173" fmla="*/ 1870947 w 3742805"/>
                  <a:gd name="connsiteY173" fmla="*/ 18 h 5234152"/>
                  <a:gd name="connsiteX174" fmla="*/ 1871402 w 3742805"/>
                  <a:gd name="connsiteY174" fmla="*/ 2 h 5234152"/>
                  <a:gd name="connsiteX175" fmla="*/ 1874156 w 3742805"/>
                  <a:gd name="connsiteY175" fmla="*/ 97 h 5234152"/>
                  <a:gd name="connsiteX176" fmla="*/ 1875661 w 3742805"/>
                  <a:gd name="connsiteY176" fmla="*/ 1 h 5234152"/>
                  <a:gd name="connsiteX177" fmla="*/ 1880701 w 3742805"/>
                  <a:gd name="connsiteY177" fmla="*/ 323 h 5234152"/>
                  <a:gd name="connsiteX178" fmla="*/ 1883755 w 3742805"/>
                  <a:gd name="connsiteY178" fmla="*/ 428 h 5234152"/>
                  <a:gd name="connsiteX179" fmla="*/ 1889991 w 3742805"/>
                  <a:gd name="connsiteY179" fmla="*/ 1 h 5234152"/>
                  <a:gd name="connsiteX180" fmla="*/ 1893142 w 3742805"/>
                  <a:gd name="connsiteY180" fmla="*/ 217 h 5234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</a:cxnLst>
                <a:rect l="l" t="t" r="r" b="b"/>
                <a:pathLst>
                  <a:path w="3742805" h="5234152">
                    <a:moveTo>
                      <a:pt x="375988" y="1265279"/>
                    </a:moveTo>
                    <a:lnTo>
                      <a:pt x="320037" y="1406819"/>
                    </a:lnTo>
                    <a:cubicBezTo>
                      <a:pt x="211601" y="1720478"/>
                      <a:pt x="150833" y="2072177"/>
                      <a:pt x="150833" y="2443657"/>
                    </a:cubicBezTo>
                    <a:cubicBezTo>
                      <a:pt x="150833" y="3764477"/>
                      <a:pt x="919056" y="4835213"/>
                      <a:pt x="1866709" y="4835213"/>
                    </a:cubicBezTo>
                    <a:cubicBezTo>
                      <a:pt x="2814362" y="4835213"/>
                      <a:pt x="3582585" y="3764477"/>
                      <a:pt x="3582585" y="2443657"/>
                    </a:cubicBezTo>
                    <a:cubicBezTo>
                      <a:pt x="3582585" y="2165047"/>
                      <a:pt x="3548403" y="1897564"/>
                      <a:pt x="3485566" y="1648910"/>
                    </a:cubicBezTo>
                    <a:lnTo>
                      <a:pt x="3436205" y="1483366"/>
                    </a:lnTo>
                    <a:lnTo>
                      <a:pt x="3468430" y="1603524"/>
                    </a:lnTo>
                    <a:cubicBezTo>
                      <a:pt x="3517288" y="1817909"/>
                      <a:pt x="3543609" y="2045845"/>
                      <a:pt x="3543609" y="2282171"/>
                    </a:cubicBezTo>
                    <a:cubicBezTo>
                      <a:pt x="3543609" y="3542579"/>
                      <a:pt x="2794937" y="4564341"/>
                      <a:pt x="1871402" y="4564341"/>
                    </a:cubicBezTo>
                    <a:cubicBezTo>
                      <a:pt x="947868" y="4564341"/>
                      <a:pt x="199196" y="3542579"/>
                      <a:pt x="199196" y="2282171"/>
                    </a:cubicBezTo>
                    <a:cubicBezTo>
                      <a:pt x="199196" y="1967070"/>
                      <a:pt x="245988" y="1666883"/>
                      <a:pt x="330606" y="1393848"/>
                    </a:cubicBezTo>
                    <a:close/>
                    <a:moveTo>
                      <a:pt x="3148255" y="781462"/>
                    </a:moveTo>
                    <a:lnTo>
                      <a:pt x="3240183" y="929214"/>
                    </a:lnTo>
                    <a:cubicBezTo>
                      <a:pt x="3475943" y="1345568"/>
                      <a:pt x="3616681" y="1871662"/>
                      <a:pt x="3616681" y="2443657"/>
                    </a:cubicBezTo>
                    <a:cubicBezTo>
                      <a:pt x="3616681" y="3793250"/>
                      <a:pt x="2833192" y="4887311"/>
                      <a:pt x="1866709" y="4887311"/>
                    </a:cubicBezTo>
                    <a:cubicBezTo>
                      <a:pt x="900226" y="4887311"/>
                      <a:pt x="116737" y="3793250"/>
                      <a:pt x="116737" y="2443657"/>
                    </a:cubicBezTo>
                    <a:cubicBezTo>
                      <a:pt x="116737" y="1953375"/>
                      <a:pt x="220137" y="1496817"/>
                      <a:pt x="398146" y="1114184"/>
                    </a:cubicBezTo>
                    <a:lnTo>
                      <a:pt x="486367" y="942573"/>
                    </a:lnTo>
                    <a:lnTo>
                      <a:pt x="427829" y="1035777"/>
                    </a:lnTo>
                    <a:cubicBezTo>
                      <a:pt x="182677" y="1471214"/>
                      <a:pt x="36461" y="2020312"/>
                      <a:pt x="36461" y="2617077"/>
                    </a:cubicBezTo>
                    <a:cubicBezTo>
                      <a:pt x="36461" y="4031632"/>
                      <a:pt x="857992" y="5178356"/>
                      <a:pt x="1871402" y="5178356"/>
                    </a:cubicBezTo>
                    <a:cubicBezTo>
                      <a:pt x="2884813" y="5178356"/>
                      <a:pt x="3706344" y="4031632"/>
                      <a:pt x="3706344" y="2617077"/>
                    </a:cubicBezTo>
                    <a:cubicBezTo>
                      <a:pt x="3706344" y="1920851"/>
                      <a:pt x="3507329" y="1289506"/>
                      <a:pt x="3184374" y="827835"/>
                    </a:cubicBezTo>
                    <a:close/>
                    <a:moveTo>
                      <a:pt x="3001338" y="667513"/>
                    </a:moveTo>
                    <a:lnTo>
                      <a:pt x="3073337" y="775468"/>
                    </a:lnTo>
                    <a:cubicBezTo>
                      <a:pt x="3296408" y="1143820"/>
                      <a:pt x="3430410" y="1616057"/>
                      <a:pt x="3430410" y="2130944"/>
                    </a:cubicBezTo>
                    <a:cubicBezTo>
                      <a:pt x="3430410" y="3307830"/>
                      <a:pt x="2730317" y="4261885"/>
                      <a:pt x="1866709" y="4261885"/>
                    </a:cubicBezTo>
                    <a:cubicBezTo>
                      <a:pt x="1003101" y="4261885"/>
                      <a:pt x="303008" y="3307830"/>
                      <a:pt x="303008" y="2130944"/>
                    </a:cubicBezTo>
                    <a:cubicBezTo>
                      <a:pt x="303008" y="1689612"/>
                      <a:pt x="401458" y="1279615"/>
                      <a:pt x="570063" y="939515"/>
                    </a:cubicBezTo>
                    <a:lnTo>
                      <a:pt x="638915" y="814041"/>
                    </a:lnTo>
                    <a:lnTo>
                      <a:pt x="519493" y="1016737"/>
                    </a:lnTo>
                    <a:cubicBezTo>
                      <a:pt x="337525" y="1376443"/>
                      <a:pt x="230992" y="1812368"/>
                      <a:pt x="230992" y="2282171"/>
                    </a:cubicBezTo>
                    <a:cubicBezTo>
                      <a:pt x="230992" y="3515707"/>
                      <a:pt x="965429" y="4515685"/>
                      <a:pt x="1871402" y="4515685"/>
                    </a:cubicBezTo>
                    <a:cubicBezTo>
                      <a:pt x="2777376" y="4515685"/>
                      <a:pt x="3511813" y="3515707"/>
                      <a:pt x="3511813" y="2282171"/>
                    </a:cubicBezTo>
                    <a:cubicBezTo>
                      <a:pt x="3511813" y="1734068"/>
                      <a:pt x="3366810" y="1232076"/>
                      <a:pt x="3126185" y="843432"/>
                    </a:cubicBezTo>
                    <a:close/>
                    <a:moveTo>
                      <a:pt x="2837079" y="563819"/>
                    </a:moveTo>
                    <a:lnTo>
                      <a:pt x="2930509" y="698570"/>
                    </a:lnTo>
                    <a:cubicBezTo>
                      <a:pt x="3114916" y="1002320"/>
                      <a:pt x="3225296" y="1388494"/>
                      <a:pt x="3225296" y="1808868"/>
                    </a:cubicBezTo>
                    <a:cubicBezTo>
                      <a:pt x="3225296" y="2787194"/>
                      <a:pt x="2627459" y="3580284"/>
                      <a:pt x="1889991" y="3580284"/>
                    </a:cubicBezTo>
                    <a:cubicBezTo>
                      <a:pt x="1152522" y="3580284"/>
                      <a:pt x="554685" y="2787194"/>
                      <a:pt x="554685" y="1808868"/>
                    </a:cubicBezTo>
                    <a:cubicBezTo>
                      <a:pt x="554685" y="1485944"/>
                      <a:pt x="619821" y="1183202"/>
                      <a:pt x="733613" y="922502"/>
                    </a:cubicBezTo>
                    <a:lnTo>
                      <a:pt x="819065" y="752614"/>
                    </a:lnTo>
                    <a:lnTo>
                      <a:pt x="793696" y="790948"/>
                    </a:lnTo>
                    <a:cubicBezTo>
                      <a:pt x="606448" y="1106598"/>
                      <a:pt x="494769" y="1504641"/>
                      <a:pt x="494769" y="1937239"/>
                    </a:cubicBezTo>
                    <a:cubicBezTo>
                      <a:pt x="494769" y="2962656"/>
                      <a:pt x="1122255" y="3793920"/>
                      <a:pt x="1896299" y="3793920"/>
                    </a:cubicBezTo>
                    <a:cubicBezTo>
                      <a:pt x="2670343" y="3793920"/>
                      <a:pt x="3297829" y="2962656"/>
                      <a:pt x="3297829" y="1937239"/>
                    </a:cubicBezTo>
                    <a:cubicBezTo>
                      <a:pt x="3297829" y="1456574"/>
                      <a:pt x="3159954" y="1018571"/>
                      <a:pt x="2933737" y="688848"/>
                    </a:cubicBezTo>
                    <a:close/>
                    <a:moveTo>
                      <a:pt x="2709343" y="459106"/>
                    </a:moveTo>
                    <a:lnTo>
                      <a:pt x="2716560" y="467874"/>
                    </a:lnTo>
                    <a:cubicBezTo>
                      <a:pt x="2923398" y="747658"/>
                      <a:pt x="3050858" y="1130268"/>
                      <a:pt x="3050858" y="1552198"/>
                    </a:cubicBezTo>
                    <a:cubicBezTo>
                      <a:pt x="3050858" y="2409453"/>
                      <a:pt x="2524704" y="3104394"/>
                      <a:pt x="1875661" y="3104394"/>
                    </a:cubicBezTo>
                    <a:cubicBezTo>
                      <a:pt x="1226617" y="3104394"/>
                      <a:pt x="700463" y="2409453"/>
                      <a:pt x="700463" y="1552198"/>
                    </a:cubicBezTo>
                    <a:cubicBezTo>
                      <a:pt x="700463" y="1270911"/>
                      <a:pt x="757112" y="1007100"/>
                      <a:pt x="856164" y="779581"/>
                    </a:cubicBezTo>
                    <a:lnTo>
                      <a:pt x="948999" y="602638"/>
                    </a:lnTo>
                    <a:lnTo>
                      <a:pt x="858932" y="738536"/>
                    </a:lnTo>
                    <a:cubicBezTo>
                      <a:pt x="683834" y="1033270"/>
                      <a:pt x="579402" y="1404937"/>
                      <a:pt x="579402" y="1808868"/>
                    </a:cubicBezTo>
                    <a:cubicBezTo>
                      <a:pt x="579402" y="2766336"/>
                      <a:pt x="1166172" y="3542517"/>
                      <a:pt x="1889990" y="3542517"/>
                    </a:cubicBezTo>
                    <a:cubicBezTo>
                      <a:pt x="2613808" y="3542517"/>
                      <a:pt x="3200579" y="2766336"/>
                      <a:pt x="3200579" y="1808868"/>
                    </a:cubicBezTo>
                    <a:cubicBezTo>
                      <a:pt x="3200579" y="1285253"/>
                      <a:pt x="3025092" y="815856"/>
                      <a:pt x="2747673" y="497975"/>
                    </a:cubicBezTo>
                    <a:close/>
                    <a:moveTo>
                      <a:pt x="2660028" y="441387"/>
                    </a:moveTo>
                    <a:lnTo>
                      <a:pt x="2735244" y="554538"/>
                    </a:lnTo>
                    <a:cubicBezTo>
                      <a:pt x="2882065" y="800938"/>
                      <a:pt x="2969633" y="1111653"/>
                      <a:pt x="2969633" y="1449342"/>
                    </a:cubicBezTo>
                    <a:cubicBezTo>
                      <a:pt x="2969633" y="2249791"/>
                      <a:pt x="2477620" y="2898682"/>
                      <a:pt x="1870691" y="2898682"/>
                    </a:cubicBezTo>
                    <a:cubicBezTo>
                      <a:pt x="1263762" y="2898682"/>
                      <a:pt x="771749" y="2249791"/>
                      <a:pt x="771749" y="1449342"/>
                    </a:cubicBezTo>
                    <a:cubicBezTo>
                      <a:pt x="771749" y="1186695"/>
                      <a:pt x="824722" y="940366"/>
                      <a:pt x="917347" y="727923"/>
                    </a:cubicBezTo>
                    <a:lnTo>
                      <a:pt x="1010390" y="550844"/>
                    </a:lnTo>
                    <a:lnTo>
                      <a:pt x="968130" y="614323"/>
                    </a:lnTo>
                    <a:cubicBezTo>
                      <a:pt x="814010" y="872582"/>
                      <a:pt x="722089" y="1198254"/>
                      <a:pt x="722089" y="1552198"/>
                    </a:cubicBezTo>
                    <a:cubicBezTo>
                      <a:pt x="722089" y="2391176"/>
                      <a:pt x="1238561" y="3071301"/>
                      <a:pt x="1875661" y="3071301"/>
                    </a:cubicBezTo>
                    <a:cubicBezTo>
                      <a:pt x="2512761" y="3071301"/>
                      <a:pt x="3029232" y="2391176"/>
                      <a:pt x="3029232" y="1552198"/>
                    </a:cubicBezTo>
                    <a:cubicBezTo>
                      <a:pt x="3029232" y="1158927"/>
                      <a:pt x="2915750" y="800560"/>
                      <a:pt x="2729556" y="530787"/>
                    </a:cubicBezTo>
                    <a:close/>
                    <a:moveTo>
                      <a:pt x="2624365" y="397250"/>
                    </a:moveTo>
                    <a:lnTo>
                      <a:pt x="2648007" y="425930"/>
                    </a:lnTo>
                    <a:lnTo>
                      <a:pt x="2630588" y="403532"/>
                    </a:lnTo>
                    <a:close/>
                    <a:moveTo>
                      <a:pt x="2469285" y="313443"/>
                    </a:moveTo>
                    <a:lnTo>
                      <a:pt x="2516582" y="376067"/>
                    </a:lnTo>
                    <a:cubicBezTo>
                      <a:pt x="2653213" y="579913"/>
                      <a:pt x="2736486" y="850701"/>
                      <a:pt x="2736486" y="1147864"/>
                    </a:cubicBezTo>
                    <a:cubicBezTo>
                      <a:pt x="2736486" y="1781811"/>
                      <a:pt x="2357497" y="2295726"/>
                      <a:pt x="1889991" y="2295726"/>
                    </a:cubicBezTo>
                    <a:cubicBezTo>
                      <a:pt x="1422485" y="2295726"/>
                      <a:pt x="1043496" y="1781811"/>
                      <a:pt x="1043496" y="1147864"/>
                    </a:cubicBezTo>
                    <a:cubicBezTo>
                      <a:pt x="1043496" y="949755"/>
                      <a:pt x="1080506" y="763369"/>
                      <a:pt x="1145663" y="600724"/>
                    </a:cubicBezTo>
                    <a:lnTo>
                      <a:pt x="1193085" y="497688"/>
                    </a:lnTo>
                    <a:lnTo>
                      <a:pt x="1160617" y="555152"/>
                    </a:lnTo>
                    <a:cubicBezTo>
                      <a:pt x="1064401" y="747464"/>
                      <a:pt x="1008194" y="979502"/>
                      <a:pt x="1008194" y="1229324"/>
                    </a:cubicBezTo>
                    <a:cubicBezTo>
                      <a:pt x="1008194" y="1893786"/>
                      <a:pt x="1405812" y="2432438"/>
                      <a:pt x="1896299" y="2432438"/>
                    </a:cubicBezTo>
                    <a:cubicBezTo>
                      <a:pt x="2386787" y="2432438"/>
                      <a:pt x="2784405" y="1893786"/>
                      <a:pt x="2784405" y="1229324"/>
                    </a:cubicBezTo>
                    <a:cubicBezTo>
                      <a:pt x="2784405" y="886711"/>
                      <a:pt x="2678691" y="577547"/>
                      <a:pt x="2509040" y="358428"/>
                    </a:cubicBezTo>
                    <a:close/>
                    <a:moveTo>
                      <a:pt x="2328985" y="235519"/>
                    </a:moveTo>
                    <a:lnTo>
                      <a:pt x="2367735" y="277910"/>
                    </a:lnTo>
                    <a:cubicBezTo>
                      <a:pt x="2476117" y="428550"/>
                      <a:pt x="2542174" y="628659"/>
                      <a:pt x="2542174" y="848259"/>
                    </a:cubicBezTo>
                    <a:cubicBezTo>
                      <a:pt x="2542174" y="1316739"/>
                      <a:pt x="2241541" y="1696517"/>
                      <a:pt x="1870691" y="1696517"/>
                    </a:cubicBezTo>
                    <a:cubicBezTo>
                      <a:pt x="1499841" y="1696517"/>
                      <a:pt x="1199208" y="1316739"/>
                      <a:pt x="1199208" y="848259"/>
                    </a:cubicBezTo>
                    <a:cubicBezTo>
                      <a:pt x="1199208" y="672579"/>
                      <a:pt x="1241484" y="509373"/>
                      <a:pt x="1313887" y="373990"/>
                    </a:cubicBezTo>
                    <a:lnTo>
                      <a:pt x="1359617" y="303974"/>
                    </a:lnTo>
                    <a:lnTo>
                      <a:pt x="1353496" y="310655"/>
                    </a:lnTo>
                    <a:cubicBezTo>
                      <a:pt x="1239636" y="468545"/>
                      <a:pt x="1170240" y="678287"/>
                      <a:pt x="1170240" y="908457"/>
                    </a:cubicBezTo>
                    <a:cubicBezTo>
                      <a:pt x="1170240" y="1399487"/>
                      <a:pt x="1486067" y="1797545"/>
                      <a:pt x="1875660" y="1797545"/>
                    </a:cubicBezTo>
                    <a:cubicBezTo>
                      <a:pt x="2265253" y="1797545"/>
                      <a:pt x="2581080" y="1399487"/>
                      <a:pt x="2581080" y="908457"/>
                    </a:cubicBezTo>
                    <a:cubicBezTo>
                      <a:pt x="2581080" y="678287"/>
                      <a:pt x="2511685" y="468545"/>
                      <a:pt x="2397825" y="310655"/>
                    </a:cubicBezTo>
                    <a:close/>
                    <a:moveTo>
                      <a:pt x="1402512" y="199772"/>
                    </a:moveTo>
                    <a:lnTo>
                      <a:pt x="1402310" y="199868"/>
                    </a:lnTo>
                    <a:lnTo>
                      <a:pt x="1265286" y="284462"/>
                    </a:lnTo>
                    <a:lnTo>
                      <a:pt x="1214815" y="325022"/>
                    </a:lnTo>
                    <a:lnTo>
                      <a:pt x="1184525" y="354805"/>
                    </a:lnTo>
                    <a:cubicBezTo>
                      <a:pt x="944783" y="614967"/>
                      <a:pt x="791972" y="1008689"/>
                      <a:pt x="791972" y="1449342"/>
                    </a:cubicBezTo>
                    <a:cubicBezTo>
                      <a:pt x="791972" y="2232725"/>
                      <a:pt x="1274931" y="2867782"/>
                      <a:pt x="1870691" y="2867782"/>
                    </a:cubicBezTo>
                    <a:cubicBezTo>
                      <a:pt x="2466451" y="2867782"/>
                      <a:pt x="2949410" y="2232725"/>
                      <a:pt x="2949410" y="1449342"/>
                    </a:cubicBezTo>
                    <a:cubicBezTo>
                      <a:pt x="2949410" y="959728"/>
                      <a:pt x="2760755" y="528054"/>
                      <a:pt x="2473813" y="273149"/>
                    </a:cubicBezTo>
                    <a:lnTo>
                      <a:pt x="2427906" y="236477"/>
                    </a:lnTo>
                    <a:lnTo>
                      <a:pt x="2488708" y="299774"/>
                    </a:lnTo>
                    <a:cubicBezTo>
                      <a:pt x="2680324" y="525183"/>
                      <a:pt x="2801533" y="858030"/>
                      <a:pt x="2801533" y="1229324"/>
                    </a:cubicBezTo>
                    <a:cubicBezTo>
                      <a:pt x="2801533" y="1908261"/>
                      <a:pt x="2396246" y="2458648"/>
                      <a:pt x="1896300" y="2458648"/>
                    </a:cubicBezTo>
                    <a:cubicBezTo>
                      <a:pt x="1396353" y="2458648"/>
                      <a:pt x="991066" y="1908261"/>
                      <a:pt x="991066" y="1229324"/>
                    </a:cubicBezTo>
                    <a:cubicBezTo>
                      <a:pt x="991066" y="804989"/>
                      <a:pt x="1149382" y="430868"/>
                      <a:pt x="1390175" y="209949"/>
                    </a:cubicBezTo>
                    <a:close/>
                    <a:moveTo>
                      <a:pt x="1329824" y="178224"/>
                    </a:moveTo>
                    <a:lnTo>
                      <a:pt x="1295546" y="194796"/>
                    </a:lnTo>
                    <a:cubicBezTo>
                      <a:pt x="731222" y="502790"/>
                      <a:pt x="332741" y="1253601"/>
                      <a:pt x="332741" y="2130944"/>
                    </a:cubicBezTo>
                    <a:cubicBezTo>
                      <a:pt x="332741" y="3282739"/>
                      <a:pt x="1019522" y="4216454"/>
                      <a:pt x="1866709" y="4216454"/>
                    </a:cubicBezTo>
                    <a:cubicBezTo>
                      <a:pt x="2713896" y="4216454"/>
                      <a:pt x="3400677" y="3282739"/>
                      <a:pt x="3400677" y="2130944"/>
                    </a:cubicBezTo>
                    <a:cubicBezTo>
                      <a:pt x="3400677" y="1516804"/>
                      <a:pt x="3205422" y="964664"/>
                      <a:pt x="2894705" y="583011"/>
                    </a:cubicBezTo>
                    <a:lnTo>
                      <a:pt x="2894661" y="582964"/>
                    </a:lnTo>
                    <a:lnTo>
                      <a:pt x="3009019" y="748145"/>
                    </a:lnTo>
                    <a:cubicBezTo>
                      <a:pt x="3206223" y="1073452"/>
                      <a:pt x="3324261" y="1487032"/>
                      <a:pt x="3324261" y="1937239"/>
                    </a:cubicBezTo>
                    <a:cubicBezTo>
                      <a:pt x="3324261" y="2984995"/>
                      <a:pt x="2684941" y="3834368"/>
                      <a:pt x="1896299" y="3834368"/>
                    </a:cubicBezTo>
                    <a:cubicBezTo>
                      <a:pt x="1107658" y="3834368"/>
                      <a:pt x="468337" y="2984995"/>
                      <a:pt x="468337" y="1937239"/>
                    </a:cubicBezTo>
                    <a:cubicBezTo>
                      <a:pt x="468337" y="1245556"/>
                      <a:pt x="746958" y="640330"/>
                      <a:pt x="1163224" y="308851"/>
                    </a:cubicBezTo>
                    <a:lnTo>
                      <a:pt x="1205134" y="278389"/>
                    </a:lnTo>
                    <a:lnTo>
                      <a:pt x="1218597" y="265092"/>
                    </a:lnTo>
                    <a:cubicBezTo>
                      <a:pt x="1249857" y="237198"/>
                      <a:pt x="1282188" y="211238"/>
                      <a:pt x="1315492" y="187343"/>
                    </a:cubicBezTo>
                    <a:close/>
                    <a:moveTo>
                      <a:pt x="2270646" y="150156"/>
                    </a:moveTo>
                    <a:lnTo>
                      <a:pt x="2277145" y="155151"/>
                    </a:lnTo>
                    <a:cubicBezTo>
                      <a:pt x="2468155" y="318407"/>
                      <a:pt x="2593738" y="594878"/>
                      <a:pt x="2593738" y="908457"/>
                    </a:cubicBezTo>
                    <a:cubicBezTo>
                      <a:pt x="2593738" y="1410184"/>
                      <a:pt x="2272244" y="1816914"/>
                      <a:pt x="1875661" y="1816914"/>
                    </a:cubicBezTo>
                    <a:cubicBezTo>
                      <a:pt x="1479077" y="1816914"/>
                      <a:pt x="1157583" y="1410184"/>
                      <a:pt x="1157583" y="908457"/>
                    </a:cubicBezTo>
                    <a:cubicBezTo>
                      <a:pt x="1157583" y="720310"/>
                      <a:pt x="1202794" y="545521"/>
                      <a:pt x="1280220" y="400531"/>
                    </a:cubicBezTo>
                    <a:lnTo>
                      <a:pt x="1343102" y="304110"/>
                    </a:lnTo>
                    <a:lnTo>
                      <a:pt x="1327002" y="322000"/>
                    </a:lnTo>
                    <a:cubicBezTo>
                      <a:pt x="1162528" y="527262"/>
                      <a:pt x="1059511" y="821289"/>
                      <a:pt x="1059511" y="1147864"/>
                    </a:cubicBezTo>
                    <a:cubicBezTo>
                      <a:pt x="1059511" y="1768295"/>
                      <a:pt x="1431330" y="2271253"/>
                      <a:pt x="1889991" y="2271253"/>
                    </a:cubicBezTo>
                    <a:cubicBezTo>
                      <a:pt x="2348651" y="2271253"/>
                      <a:pt x="2720470" y="1768295"/>
                      <a:pt x="2720470" y="1147864"/>
                    </a:cubicBezTo>
                    <a:cubicBezTo>
                      <a:pt x="2720470" y="721317"/>
                      <a:pt x="2544728" y="350295"/>
                      <a:pt x="2285846" y="160062"/>
                    </a:cubicBezTo>
                    <a:close/>
                    <a:moveTo>
                      <a:pt x="1538511" y="100160"/>
                    </a:moveTo>
                    <a:lnTo>
                      <a:pt x="1528678" y="104892"/>
                    </a:lnTo>
                    <a:lnTo>
                      <a:pt x="1534109" y="103040"/>
                    </a:lnTo>
                    <a:close/>
                    <a:moveTo>
                      <a:pt x="1896299" y="80557"/>
                    </a:moveTo>
                    <a:cubicBezTo>
                      <a:pt x="1775355" y="80557"/>
                      <a:pt x="1657989" y="100852"/>
                      <a:pt x="1546035" y="139010"/>
                    </a:cubicBezTo>
                    <a:lnTo>
                      <a:pt x="1512028" y="152106"/>
                    </a:lnTo>
                    <a:lnTo>
                      <a:pt x="1501876" y="159868"/>
                    </a:lnTo>
                    <a:cubicBezTo>
                      <a:pt x="1326408" y="309055"/>
                      <a:pt x="1211043" y="561702"/>
                      <a:pt x="1211043" y="848259"/>
                    </a:cubicBezTo>
                    <a:cubicBezTo>
                      <a:pt x="1211043" y="1306750"/>
                      <a:pt x="1506377" y="1678431"/>
                      <a:pt x="1870690" y="1678431"/>
                    </a:cubicBezTo>
                    <a:cubicBezTo>
                      <a:pt x="2235004" y="1678431"/>
                      <a:pt x="2530338" y="1306750"/>
                      <a:pt x="2530338" y="848259"/>
                    </a:cubicBezTo>
                    <a:cubicBezTo>
                      <a:pt x="2530338" y="561702"/>
                      <a:pt x="2414973" y="309055"/>
                      <a:pt x="2239506" y="159868"/>
                    </a:cubicBezTo>
                    <a:lnTo>
                      <a:pt x="2191654" y="123281"/>
                    </a:lnTo>
                    <a:lnTo>
                      <a:pt x="2057233" y="92665"/>
                    </a:lnTo>
                    <a:cubicBezTo>
                      <a:pt x="2004425" y="84667"/>
                      <a:pt x="1950724" y="80557"/>
                      <a:pt x="1896299" y="80557"/>
                    </a:cubicBezTo>
                    <a:close/>
                    <a:moveTo>
                      <a:pt x="1896300" y="0"/>
                    </a:moveTo>
                    <a:lnTo>
                      <a:pt x="1921576" y="1733"/>
                    </a:lnTo>
                    <a:lnTo>
                      <a:pt x="1957454" y="2971"/>
                    </a:lnTo>
                    <a:lnTo>
                      <a:pt x="1958525" y="3083"/>
                    </a:lnTo>
                    <a:lnTo>
                      <a:pt x="1967705" y="3407"/>
                    </a:lnTo>
                    <a:cubicBezTo>
                      <a:pt x="2956497" y="73501"/>
                      <a:pt x="3742805" y="1216875"/>
                      <a:pt x="3742805" y="2617077"/>
                    </a:cubicBezTo>
                    <a:cubicBezTo>
                      <a:pt x="3742805" y="4062447"/>
                      <a:pt x="2904950" y="5234152"/>
                      <a:pt x="1871402" y="5234152"/>
                    </a:cubicBezTo>
                    <a:cubicBezTo>
                      <a:pt x="837855" y="5234152"/>
                      <a:pt x="0" y="4062447"/>
                      <a:pt x="0" y="2617077"/>
                    </a:cubicBezTo>
                    <a:cubicBezTo>
                      <a:pt x="0" y="1304387"/>
                      <a:pt x="691091" y="217426"/>
                      <a:pt x="1592217" y="28928"/>
                    </a:cubicBezTo>
                    <a:lnTo>
                      <a:pt x="1605332" y="27098"/>
                    </a:lnTo>
                    <a:lnTo>
                      <a:pt x="1605639" y="27012"/>
                    </a:lnTo>
                    <a:cubicBezTo>
                      <a:pt x="1661816" y="15278"/>
                      <a:pt x="1718866" y="7273"/>
                      <a:pt x="1776656" y="3182"/>
                    </a:cubicBezTo>
                    <a:lnTo>
                      <a:pt x="1785240" y="2879"/>
                    </a:lnTo>
                    <a:lnTo>
                      <a:pt x="1786241" y="2775"/>
                    </a:lnTo>
                    <a:cubicBezTo>
                      <a:pt x="1812893" y="935"/>
                      <a:pt x="1839721" y="3"/>
                      <a:pt x="1866709" y="3"/>
                    </a:cubicBezTo>
                    <a:lnTo>
                      <a:pt x="1869051" y="84"/>
                    </a:lnTo>
                    <a:lnTo>
                      <a:pt x="1869832" y="57"/>
                    </a:lnTo>
                    <a:lnTo>
                      <a:pt x="1870691" y="2"/>
                    </a:lnTo>
                    <a:lnTo>
                      <a:pt x="1870947" y="18"/>
                    </a:lnTo>
                    <a:lnTo>
                      <a:pt x="1871402" y="2"/>
                    </a:lnTo>
                    <a:lnTo>
                      <a:pt x="1874156" y="97"/>
                    </a:lnTo>
                    <a:lnTo>
                      <a:pt x="1875661" y="1"/>
                    </a:lnTo>
                    <a:lnTo>
                      <a:pt x="1880701" y="323"/>
                    </a:lnTo>
                    <a:lnTo>
                      <a:pt x="1883755" y="428"/>
                    </a:lnTo>
                    <a:lnTo>
                      <a:pt x="1889991" y="1"/>
                    </a:lnTo>
                    <a:lnTo>
                      <a:pt x="1893142" y="217"/>
                    </a:lnTo>
                    <a:close/>
                  </a:path>
                </a:pathLst>
              </a:custGeom>
              <a:grpFill/>
              <a:ln w="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 sz="1350">
                  <a:solidFill>
                    <a:schemeClr val="tx1"/>
                  </a:solidFill>
                </a:endParaRPr>
              </a:p>
            </p:txBody>
          </p:sp>
          <p:sp>
            <p:nvSpPr>
              <p:cNvPr id="87" name="Forma libre 19"/>
              <p:cNvSpPr/>
              <p:nvPr/>
            </p:nvSpPr>
            <p:spPr>
              <a:xfrm>
                <a:off x="-756592" y="2574074"/>
                <a:ext cx="2699792" cy="1620589"/>
              </a:xfrm>
              <a:custGeom>
                <a:avLst/>
                <a:gdLst>
                  <a:gd name="connsiteX0" fmla="*/ 375988 w 3742805"/>
                  <a:gd name="connsiteY0" fmla="*/ 1265279 h 5234152"/>
                  <a:gd name="connsiteX1" fmla="*/ 320037 w 3742805"/>
                  <a:gd name="connsiteY1" fmla="*/ 1406819 h 5234152"/>
                  <a:gd name="connsiteX2" fmla="*/ 150833 w 3742805"/>
                  <a:gd name="connsiteY2" fmla="*/ 2443657 h 5234152"/>
                  <a:gd name="connsiteX3" fmla="*/ 1866709 w 3742805"/>
                  <a:gd name="connsiteY3" fmla="*/ 4835213 h 5234152"/>
                  <a:gd name="connsiteX4" fmla="*/ 3582585 w 3742805"/>
                  <a:gd name="connsiteY4" fmla="*/ 2443657 h 5234152"/>
                  <a:gd name="connsiteX5" fmla="*/ 3485566 w 3742805"/>
                  <a:gd name="connsiteY5" fmla="*/ 1648910 h 5234152"/>
                  <a:gd name="connsiteX6" fmla="*/ 3436205 w 3742805"/>
                  <a:gd name="connsiteY6" fmla="*/ 1483366 h 5234152"/>
                  <a:gd name="connsiteX7" fmla="*/ 3468430 w 3742805"/>
                  <a:gd name="connsiteY7" fmla="*/ 1603524 h 5234152"/>
                  <a:gd name="connsiteX8" fmla="*/ 3543609 w 3742805"/>
                  <a:gd name="connsiteY8" fmla="*/ 2282171 h 5234152"/>
                  <a:gd name="connsiteX9" fmla="*/ 1871402 w 3742805"/>
                  <a:gd name="connsiteY9" fmla="*/ 4564341 h 5234152"/>
                  <a:gd name="connsiteX10" fmla="*/ 199196 w 3742805"/>
                  <a:gd name="connsiteY10" fmla="*/ 2282171 h 5234152"/>
                  <a:gd name="connsiteX11" fmla="*/ 330606 w 3742805"/>
                  <a:gd name="connsiteY11" fmla="*/ 1393848 h 5234152"/>
                  <a:gd name="connsiteX12" fmla="*/ 3148255 w 3742805"/>
                  <a:gd name="connsiteY12" fmla="*/ 781462 h 5234152"/>
                  <a:gd name="connsiteX13" fmla="*/ 3240183 w 3742805"/>
                  <a:gd name="connsiteY13" fmla="*/ 929214 h 5234152"/>
                  <a:gd name="connsiteX14" fmla="*/ 3616681 w 3742805"/>
                  <a:gd name="connsiteY14" fmla="*/ 2443657 h 5234152"/>
                  <a:gd name="connsiteX15" fmla="*/ 1866709 w 3742805"/>
                  <a:gd name="connsiteY15" fmla="*/ 4887311 h 5234152"/>
                  <a:gd name="connsiteX16" fmla="*/ 116737 w 3742805"/>
                  <a:gd name="connsiteY16" fmla="*/ 2443657 h 5234152"/>
                  <a:gd name="connsiteX17" fmla="*/ 398146 w 3742805"/>
                  <a:gd name="connsiteY17" fmla="*/ 1114184 h 5234152"/>
                  <a:gd name="connsiteX18" fmla="*/ 486367 w 3742805"/>
                  <a:gd name="connsiteY18" fmla="*/ 942573 h 5234152"/>
                  <a:gd name="connsiteX19" fmla="*/ 427829 w 3742805"/>
                  <a:gd name="connsiteY19" fmla="*/ 1035777 h 5234152"/>
                  <a:gd name="connsiteX20" fmla="*/ 36461 w 3742805"/>
                  <a:gd name="connsiteY20" fmla="*/ 2617077 h 5234152"/>
                  <a:gd name="connsiteX21" fmla="*/ 1871402 w 3742805"/>
                  <a:gd name="connsiteY21" fmla="*/ 5178356 h 5234152"/>
                  <a:gd name="connsiteX22" fmla="*/ 3706344 w 3742805"/>
                  <a:gd name="connsiteY22" fmla="*/ 2617077 h 5234152"/>
                  <a:gd name="connsiteX23" fmla="*/ 3184374 w 3742805"/>
                  <a:gd name="connsiteY23" fmla="*/ 827835 h 5234152"/>
                  <a:gd name="connsiteX24" fmla="*/ 3001338 w 3742805"/>
                  <a:gd name="connsiteY24" fmla="*/ 667513 h 5234152"/>
                  <a:gd name="connsiteX25" fmla="*/ 3073337 w 3742805"/>
                  <a:gd name="connsiteY25" fmla="*/ 775468 h 5234152"/>
                  <a:gd name="connsiteX26" fmla="*/ 3430410 w 3742805"/>
                  <a:gd name="connsiteY26" fmla="*/ 2130944 h 5234152"/>
                  <a:gd name="connsiteX27" fmla="*/ 1866709 w 3742805"/>
                  <a:gd name="connsiteY27" fmla="*/ 4261885 h 5234152"/>
                  <a:gd name="connsiteX28" fmla="*/ 303008 w 3742805"/>
                  <a:gd name="connsiteY28" fmla="*/ 2130944 h 5234152"/>
                  <a:gd name="connsiteX29" fmla="*/ 570063 w 3742805"/>
                  <a:gd name="connsiteY29" fmla="*/ 939515 h 5234152"/>
                  <a:gd name="connsiteX30" fmla="*/ 638915 w 3742805"/>
                  <a:gd name="connsiteY30" fmla="*/ 814041 h 5234152"/>
                  <a:gd name="connsiteX31" fmla="*/ 519493 w 3742805"/>
                  <a:gd name="connsiteY31" fmla="*/ 1016737 h 5234152"/>
                  <a:gd name="connsiteX32" fmla="*/ 230992 w 3742805"/>
                  <a:gd name="connsiteY32" fmla="*/ 2282171 h 5234152"/>
                  <a:gd name="connsiteX33" fmla="*/ 1871402 w 3742805"/>
                  <a:gd name="connsiteY33" fmla="*/ 4515685 h 5234152"/>
                  <a:gd name="connsiteX34" fmla="*/ 3511813 w 3742805"/>
                  <a:gd name="connsiteY34" fmla="*/ 2282171 h 5234152"/>
                  <a:gd name="connsiteX35" fmla="*/ 3126185 w 3742805"/>
                  <a:gd name="connsiteY35" fmla="*/ 843432 h 5234152"/>
                  <a:gd name="connsiteX36" fmla="*/ 2837079 w 3742805"/>
                  <a:gd name="connsiteY36" fmla="*/ 563819 h 5234152"/>
                  <a:gd name="connsiteX37" fmla="*/ 2930509 w 3742805"/>
                  <a:gd name="connsiteY37" fmla="*/ 698570 h 5234152"/>
                  <a:gd name="connsiteX38" fmla="*/ 3225296 w 3742805"/>
                  <a:gd name="connsiteY38" fmla="*/ 1808868 h 5234152"/>
                  <a:gd name="connsiteX39" fmla="*/ 1889991 w 3742805"/>
                  <a:gd name="connsiteY39" fmla="*/ 3580284 h 5234152"/>
                  <a:gd name="connsiteX40" fmla="*/ 554685 w 3742805"/>
                  <a:gd name="connsiteY40" fmla="*/ 1808868 h 5234152"/>
                  <a:gd name="connsiteX41" fmla="*/ 733613 w 3742805"/>
                  <a:gd name="connsiteY41" fmla="*/ 922502 h 5234152"/>
                  <a:gd name="connsiteX42" fmla="*/ 819065 w 3742805"/>
                  <a:gd name="connsiteY42" fmla="*/ 752614 h 5234152"/>
                  <a:gd name="connsiteX43" fmla="*/ 793696 w 3742805"/>
                  <a:gd name="connsiteY43" fmla="*/ 790948 h 5234152"/>
                  <a:gd name="connsiteX44" fmla="*/ 494769 w 3742805"/>
                  <a:gd name="connsiteY44" fmla="*/ 1937239 h 5234152"/>
                  <a:gd name="connsiteX45" fmla="*/ 1896299 w 3742805"/>
                  <a:gd name="connsiteY45" fmla="*/ 3793920 h 5234152"/>
                  <a:gd name="connsiteX46" fmla="*/ 3297829 w 3742805"/>
                  <a:gd name="connsiteY46" fmla="*/ 1937239 h 5234152"/>
                  <a:gd name="connsiteX47" fmla="*/ 2933737 w 3742805"/>
                  <a:gd name="connsiteY47" fmla="*/ 688848 h 5234152"/>
                  <a:gd name="connsiteX48" fmla="*/ 2709343 w 3742805"/>
                  <a:gd name="connsiteY48" fmla="*/ 459106 h 5234152"/>
                  <a:gd name="connsiteX49" fmla="*/ 2716560 w 3742805"/>
                  <a:gd name="connsiteY49" fmla="*/ 467874 h 5234152"/>
                  <a:gd name="connsiteX50" fmla="*/ 3050858 w 3742805"/>
                  <a:gd name="connsiteY50" fmla="*/ 1552198 h 5234152"/>
                  <a:gd name="connsiteX51" fmla="*/ 1875661 w 3742805"/>
                  <a:gd name="connsiteY51" fmla="*/ 3104394 h 5234152"/>
                  <a:gd name="connsiteX52" fmla="*/ 700463 w 3742805"/>
                  <a:gd name="connsiteY52" fmla="*/ 1552198 h 5234152"/>
                  <a:gd name="connsiteX53" fmla="*/ 856164 w 3742805"/>
                  <a:gd name="connsiteY53" fmla="*/ 779581 h 5234152"/>
                  <a:gd name="connsiteX54" fmla="*/ 948999 w 3742805"/>
                  <a:gd name="connsiteY54" fmla="*/ 602638 h 5234152"/>
                  <a:gd name="connsiteX55" fmla="*/ 858932 w 3742805"/>
                  <a:gd name="connsiteY55" fmla="*/ 738536 h 5234152"/>
                  <a:gd name="connsiteX56" fmla="*/ 579402 w 3742805"/>
                  <a:gd name="connsiteY56" fmla="*/ 1808868 h 5234152"/>
                  <a:gd name="connsiteX57" fmla="*/ 1889990 w 3742805"/>
                  <a:gd name="connsiteY57" fmla="*/ 3542517 h 5234152"/>
                  <a:gd name="connsiteX58" fmla="*/ 3200579 w 3742805"/>
                  <a:gd name="connsiteY58" fmla="*/ 1808868 h 5234152"/>
                  <a:gd name="connsiteX59" fmla="*/ 2747673 w 3742805"/>
                  <a:gd name="connsiteY59" fmla="*/ 497975 h 5234152"/>
                  <a:gd name="connsiteX60" fmla="*/ 2660028 w 3742805"/>
                  <a:gd name="connsiteY60" fmla="*/ 441387 h 5234152"/>
                  <a:gd name="connsiteX61" fmla="*/ 2735244 w 3742805"/>
                  <a:gd name="connsiteY61" fmla="*/ 554538 h 5234152"/>
                  <a:gd name="connsiteX62" fmla="*/ 2969633 w 3742805"/>
                  <a:gd name="connsiteY62" fmla="*/ 1449342 h 5234152"/>
                  <a:gd name="connsiteX63" fmla="*/ 1870691 w 3742805"/>
                  <a:gd name="connsiteY63" fmla="*/ 2898682 h 5234152"/>
                  <a:gd name="connsiteX64" fmla="*/ 771749 w 3742805"/>
                  <a:gd name="connsiteY64" fmla="*/ 1449342 h 5234152"/>
                  <a:gd name="connsiteX65" fmla="*/ 917347 w 3742805"/>
                  <a:gd name="connsiteY65" fmla="*/ 727923 h 5234152"/>
                  <a:gd name="connsiteX66" fmla="*/ 1010390 w 3742805"/>
                  <a:gd name="connsiteY66" fmla="*/ 550844 h 5234152"/>
                  <a:gd name="connsiteX67" fmla="*/ 968130 w 3742805"/>
                  <a:gd name="connsiteY67" fmla="*/ 614323 h 5234152"/>
                  <a:gd name="connsiteX68" fmla="*/ 722089 w 3742805"/>
                  <a:gd name="connsiteY68" fmla="*/ 1552198 h 5234152"/>
                  <a:gd name="connsiteX69" fmla="*/ 1875661 w 3742805"/>
                  <a:gd name="connsiteY69" fmla="*/ 3071301 h 5234152"/>
                  <a:gd name="connsiteX70" fmla="*/ 3029232 w 3742805"/>
                  <a:gd name="connsiteY70" fmla="*/ 1552198 h 5234152"/>
                  <a:gd name="connsiteX71" fmla="*/ 2729556 w 3742805"/>
                  <a:gd name="connsiteY71" fmla="*/ 530787 h 5234152"/>
                  <a:gd name="connsiteX72" fmla="*/ 2624365 w 3742805"/>
                  <a:gd name="connsiteY72" fmla="*/ 397250 h 5234152"/>
                  <a:gd name="connsiteX73" fmla="*/ 2648007 w 3742805"/>
                  <a:gd name="connsiteY73" fmla="*/ 425930 h 5234152"/>
                  <a:gd name="connsiteX74" fmla="*/ 2630588 w 3742805"/>
                  <a:gd name="connsiteY74" fmla="*/ 403532 h 5234152"/>
                  <a:gd name="connsiteX75" fmla="*/ 2469285 w 3742805"/>
                  <a:gd name="connsiteY75" fmla="*/ 313443 h 5234152"/>
                  <a:gd name="connsiteX76" fmla="*/ 2516582 w 3742805"/>
                  <a:gd name="connsiteY76" fmla="*/ 376067 h 5234152"/>
                  <a:gd name="connsiteX77" fmla="*/ 2736486 w 3742805"/>
                  <a:gd name="connsiteY77" fmla="*/ 1147864 h 5234152"/>
                  <a:gd name="connsiteX78" fmla="*/ 1889991 w 3742805"/>
                  <a:gd name="connsiteY78" fmla="*/ 2295726 h 5234152"/>
                  <a:gd name="connsiteX79" fmla="*/ 1043496 w 3742805"/>
                  <a:gd name="connsiteY79" fmla="*/ 1147864 h 5234152"/>
                  <a:gd name="connsiteX80" fmla="*/ 1145663 w 3742805"/>
                  <a:gd name="connsiteY80" fmla="*/ 600724 h 5234152"/>
                  <a:gd name="connsiteX81" fmla="*/ 1193085 w 3742805"/>
                  <a:gd name="connsiteY81" fmla="*/ 497688 h 5234152"/>
                  <a:gd name="connsiteX82" fmla="*/ 1160617 w 3742805"/>
                  <a:gd name="connsiteY82" fmla="*/ 555152 h 5234152"/>
                  <a:gd name="connsiteX83" fmla="*/ 1008194 w 3742805"/>
                  <a:gd name="connsiteY83" fmla="*/ 1229324 h 5234152"/>
                  <a:gd name="connsiteX84" fmla="*/ 1896299 w 3742805"/>
                  <a:gd name="connsiteY84" fmla="*/ 2432438 h 5234152"/>
                  <a:gd name="connsiteX85" fmla="*/ 2784405 w 3742805"/>
                  <a:gd name="connsiteY85" fmla="*/ 1229324 h 5234152"/>
                  <a:gd name="connsiteX86" fmla="*/ 2509040 w 3742805"/>
                  <a:gd name="connsiteY86" fmla="*/ 358428 h 5234152"/>
                  <a:gd name="connsiteX87" fmla="*/ 2328985 w 3742805"/>
                  <a:gd name="connsiteY87" fmla="*/ 235519 h 5234152"/>
                  <a:gd name="connsiteX88" fmla="*/ 2367735 w 3742805"/>
                  <a:gd name="connsiteY88" fmla="*/ 277910 h 5234152"/>
                  <a:gd name="connsiteX89" fmla="*/ 2542174 w 3742805"/>
                  <a:gd name="connsiteY89" fmla="*/ 848259 h 5234152"/>
                  <a:gd name="connsiteX90" fmla="*/ 1870691 w 3742805"/>
                  <a:gd name="connsiteY90" fmla="*/ 1696517 h 5234152"/>
                  <a:gd name="connsiteX91" fmla="*/ 1199208 w 3742805"/>
                  <a:gd name="connsiteY91" fmla="*/ 848259 h 5234152"/>
                  <a:gd name="connsiteX92" fmla="*/ 1313887 w 3742805"/>
                  <a:gd name="connsiteY92" fmla="*/ 373990 h 5234152"/>
                  <a:gd name="connsiteX93" fmla="*/ 1359617 w 3742805"/>
                  <a:gd name="connsiteY93" fmla="*/ 303974 h 5234152"/>
                  <a:gd name="connsiteX94" fmla="*/ 1353496 w 3742805"/>
                  <a:gd name="connsiteY94" fmla="*/ 310655 h 5234152"/>
                  <a:gd name="connsiteX95" fmla="*/ 1170240 w 3742805"/>
                  <a:gd name="connsiteY95" fmla="*/ 908457 h 5234152"/>
                  <a:gd name="connsiteX96" fmla="*/ 1875660 w 3742805"/>
                  <a:gd name="connsiteY96" fmla="*/ 1797545 h 5234152"/>
                  <a:gd name="connsiteX97" fmla="*/ 2581080 w 3742805"/>
                  <a:gd name="connsiteY97" fmla="*/ 908457 h 5234152"/>
                  <a:gd name="connsiteX98" fmla="*/ 2397825 w 3742805"/>
                  <a:gd name="connsiteY98" fmla="*/ 310655 h 5234152"/>
                  <a:gd name="connsiteX99" fmla="*/ 1402512 w 3742805"/>
                  <a:gd name="connsiteY99" fmla="*/ 199772 h 5234152"/>
                  <a:gd name="connsiteX100" fmla="*/ 1402310 w 3742805"/>
                  <a:gd name="connsiteY100" fmla="*/ 199868 h 5234152"/>
                  <a:gd name="connsiteX101" fmla="*/ 1265286 w 3742805"/>
                  <a:gd name="connsiteY101" fmla="*/ 284462 h 5234152"/>
                  <a:gd name="connsiteX102" fmla="*/ 1214815 w 3742805"/>
                  <a:gd name="connsiteY102" fmla="*/ 325022 h 5234152"/>
                  <a:gd name="connsiteX103" fmla="*/ 1184525 w 3742805"/>
                  <a:gd name="connsiteY103" fmla="*/ 354805 h 5234152"/>
                  <a:gd name="connsiteX104" fmla="*/ 791972 w 3742805"/>
                  <a:gd name="connsiteY104" fmla="*/ 1449342 h 5234152"/>
                  <a:gd name="connsiteX105" fmla="*/ 1870691 w 3742805"/>
                  <a:gd name="connsiteY105" fmla="*/ 2867782 h 5234152"/>
                  <a:gd name="connsiteX106" fmla="*/ 2949410 w 3742805"/>
                  <a:gd name="connsiteY106" fmla="*/ 1449342 h 5234152"/>
                  <a:gd name="connsiteX107" fmla="*/ 2473813 w 3742805"/>
                  <a:gd name="connsiteY107" fmla="*/ 273149 h 5234152"/>
                  <a:gd name="connsiteX108" fmla="*/ 2427906 w 3742805"/>
                  <a:gd name="connsiteY108" fmla="*/ 236477 h 5234152"/>
                  <a:gd name="connsiteX109" fmla="*/ 2488708 w 3742805"/>
                  <a:gd name="connsiteY109" fmla="*/ 299774 h 5234152"/>
                  <a:gd name="connsiteX110" fmla="*/ 2801533 w 3742805"/>
                  <a:gd name="connsiteY110" fmla="*/ 1229324 h 5234152"/>
                  <a:gd name="connsiteX111" fmla="*/ 1896300 w 3742805"/>
                  <a:gd name="connsiteY111" fmla="*/ 2458648 h 5234152"/>
                  <a:gd name="connsiteX112" fmla="*/ 991066 w 3742805"/>
                  <a:gd name="connsiteY112" fmla="*/ 1229324 h 5234152"/>
                  <a:gd name="connsiteX113" fmla="*/ 1390175 w 3742805"/>
                  <a:gd name="connsiteY113" fmla="*/ 209949 h 5234152"/>
                  <a:gd name="connsiteX114" fmla="*/ 1329824 w 3742805"/>
                  <a:gd name="connsiteY114" fmla="*/ 178224 h 5234152"/>
                  <a:gd name="connsiteX115" fmla="*/ 1295546 w 3742805"/>
                  <a:gd name="connsiteY115" fmla="*/ 194796 h 5234152"/>
                  <a:gd name="connsiteX116" fmla="*/ 332741 w 3742805"/>
                  <a:gd name="connsiteY116" fmla="*/ 2130944 h 5234152"/>
                  <a:gd name="connsiteX117" fmla="*/ 1866709 w 3742805"/>
                  <a:gd name="connsiteY117" fmla="*/ 4216454 h 5234152"/>
                  <a:gd name="connsiteX118" fmla="*/ 3400677 w 3742805"/>
                  <a:gd name="connsiteY118" fmla="*/ 2130944 h 5234152"/>
                  <a:gd name="connsiteX119" fmla="*/ 2894705 w 3742805"/>
                  <a:gd name="connsiteY119" fmla="*/ 583011 h 5234152"/>
                  <a:gd name="connsiteX120" fmla="*/ 2894661 w 3742805"/>
                  <a:gd name="connsiteY120" fmla="*/ 582964 h 5234152"/>
                  <a:gd name="connsiteX121" fmla="*/ 3009019 w 3742805"/>
                  <a:gd name="connsiteY121" fmla="*/ 748145 h 5234152"/>
                  <a:gd name="connsiteX122" fmla="*/ 3324261 w 3742805"/>
                  <a:gd name="connsiteY122" fmla="*/ 1937239 h 5234152"/>
                  <a:gd name="connsiteX123" fmla="*/ 1896299 w 3742805"/>
                  <a:gd name="connsiteY123" fmla="*/ 3834368 h 5234152"/>
                  <a:gd name="connsiteX124" fmla="*/ 468337 w 3742805"/>
                  <a:gd name="connsiteY124" fmla="*/ 1937239 h 5234152"/>
                  <a:gd name="connsiteX125" fmla="*/ 1163224 w 3742805"/>
                  <a:gd name="connsiteY125" fmla="*/ 308851 h 5234152"/>
                  <a:gd name="connsiteX126" fmla="*/ 1205134 w 3742805"/>
                  <a:gd name="connsiteY126" fmla="*/ 278389 h 5234152"/>
                  <a:gd name="connsiteX127" fmla="*/ 1218597 w 3742805"/>
                  <a:gd name="connsiteY127" fmla="*/ 265092 h 5234152"/>
                  <a:gd name="connsiteX128" fmla="*/ 1315492 w 3742805"/>
                  <a:gd name="connsiteY128" fmla="*/ 187343 h 5234152"/>
                  <a:gd name="connsiteX129" fmla="*/ 2270646 w 3742805"/>
                  <a:gd name="connsiteY129" fmla="*/ 150156 h 5234152"/>
                  <a:gd name="connsiteX130" fmla="*/ 2277145 w 3742805"/>
                  <a:gd name="connsiteY130" fmla="*/ 155151 h 5234152"/>
                  <a:gd name="connsiteX131" fmla="*/ 2593738 w 3742805"/>
                  <a:gd name="connsiteY131" fmla="*/ 908457 h 5234152"/>
                  <a:gd name="connsiteX132" fmla="*/ 1875661 w 3742805"/>
                  <a:gd name="connsiteY132" fmla="*/ 1816914 h 5234152"/>
                  <a:gd name="connsiteX133" fmla="*/ 1157583 w 3742805"/>
                  <a:gd name="connsiteY133" fmla="*/ 908457 h 5234152"/>
                  <a:gd name="connsiteX134" fmla="*/ 1280220 w 3742805"/>
                  <a:gd name="connsiteY134" fmla="*/ 400531 h 5234152"/>
                  <a:gd name="connsiteX135" fmla="*/ 1343102 w 3742805"/>
                  <a:gd name="connsiteY135" fmla="*/ 304110 h 5234152"/>
                  <a:gd name="connsiteX136" fmla="*/ 1327002 w 3742805"/>
                  <a:gd name="connsiteY136" fmla="*/ 322000 h 5234152"/>
                  <a:gd name="connsiteX137" fmla="*/ 1059511 w 3742805"/>
                  <a:gd name="connsiteY137" fmla="*/ 1147864 h 5234152"/>
                  <a:gd name="connsiteX138" fmla="*/ 1889991 w 3742805"/>
                  <a:gd name="connsiteY138" fmla="*/ 2271253 h 5234152"/>
                  <a:gd name="connsiteX139" fmla="*/ 2720470 w 3742805"/>
                  <a:gd name="connsiteY139" fmla="*/ 1147864 h 5234152"/>
                  <a:gd name="connsiteX140" fmla="*/ 2285846 w 3742805"/>
                  <a:gd name="connsiteY140" fmla="*/ 160062 h 5234152"/>
                  <a:gd name="connsiteX141" fmla="*/ 1538511 w 3742805"/>
                  <a:gd name="connsiteY141" fmla="*/ 100160 h 5234152"/>
                  <a:gd name="connsiteX142" fmla="*/ 1528678 w 3742805"/>
                  <a:gd name="connsiteY142" fmla="*/ 104892 h 5234152"/>
                  <a:gd name="connsiteX143" fmla="*/ 1534109 w 3742805"/>
                  <a:gd name="connsiteY143" fmla="*/ 103040 h 5234152"/>
                  <a:gd name="connsiteX144" fmla="*/ 1896299 w 3742805"/>
                  <a:gd name="connsiteY144" fmla="*/ 80557 h 5234152"/>
                  <a:gd name="connsiteX145" fmla="*/ 1546035 w 3742805"/>
                  <a:gd name="connsiteY145" fmla="*/ 139010 h 5234152"/>
                  <a:gd name="connsiteX146" fmla="*/ 1512028 w 3742805"/>
                  <a:gd name="connsiteY146" fmla="*/ 152106 h 5234152"/>
                  <a:gd name="connsiteX147" fmla="*/ 1501876 w 3742805"/>
                  <a:gd name="connsiteY147" fmla="*/ 159868 h 5234152"/>
                  <a:gd name="connsiteX148" fmla="*/ 1211043 w 3742805"/>
                  <a:gd name="connsiteY148" fmla="*/ 848259 h 5234152"/>
                  <a:gd name="connsiteX149" fmla="*/ 1870690 w 3742805"/>
                  <a:gd name="connsiteY149" fmla="*/ 1678431 h 5234152"/>
                  <a:gd name="connsiteX150" fmla="*/ 2530338 w 3742805"/>
                  <a:gd name="connsiteY150" fmla="*/ 848259 h 5234152"/>
                  <a:gd name="connsiteX151" fmla="*/ 2239506 w 3742805"/>
                  <a:gd name="connsiteY151" fmla="*/ 159868 h 5234152"/>
                  <a:gd name="connsiteX152" fmla="*/ 2191654 w 3742805"/>
                  <a:gd name="connsiteY152" fmla="*/ 123281 h 5234152"/>
                  <a:gd name="connsiteX153" fmla="*/ 2057233 w 3742805"/>
                  <a:gd name="connsiteY153" fmla="*/ 92665 h 5234152"/>
                  <a:gd name="connsiteX154" fmla="*/ 1896299 w 3742805"/>
                  <a:gd name="connsiteY154" fmla="*/ 80557 h 5234152"/>
                  <a:gd name="connsiteX155" fmla="*/ 1896300 w 3742805"/>
                  <a:gd name="connsiteY155" fmla="*/ 0 h 5234152"/>
                  <a:gd name="connsiteX156" fmla="*/ 1921576 w 3742805"/>
                  <a:gd name="connsiteY156" fmla="*/ 1733 h 5234152"/>
                  <a:gd name="connsiteX157" fmla="*/ 1957454 w 3742805"/>
                  <a:gd name="connsiteY157" fmla="*/ 2971 h 5234152"/>
                  <a:gd name="connsiteX158" fmla="*/ 1958525 w 3742805"/>
                  <a:gd name="connsiteY158" fmla="*/ 3083 h 5234152"/>
                  <a:gd name="connsiteX159" fmla="*/ 1967705 w 3742805"/>
                  <a:gd name="connsiteY159" fmla="*/ 3407 h 5234152"/>
                  <a:gd name="connsiteX160" fmla="*/ 3742805 w 3742805"/>
                  <a:gd name="connsiteY160" fmla="*/ 2617077 h 5234152"/>
                  <a:gd name="connsiteX161" fmla="*/ 1871402 w 3742805"/>
                  <a:gd name="connsiteY161" fmla="*/ 5234152 h 5234152"/>
                  <a:gd name="connsiteX162" fmla="*/ 0 w 3742805"/>
                  <a:gd name="connsiteY162" fmla="*/ 2617077 h 5234152"/>
                  <a:gd name="connsiteX163" fmla="*/ 1592217 w 3742805"/>
                  <a:gd name="connsiteY163" fmla="*/ 28928 h 5234152"/>
                  <a:gd name="connsiteX164" fmla="*/ 1605332 w 3742805"/>
                  <a:gd name="connsiteY164" fmla="*/ 27098 h 5234152"/>
                  <a:gd name="connsiteX165" fmla="*/ 1605639 w 3742805"/>
                  <a:gd name="connsiteY165" fmla="*/ 27012 h 5234152"/>
                  <a:gd name="connsiteX166" fmla="*/ 1776656 w 3742805"/>
                  <a:gd name="connsiteY166" fmla="*/ 3182 h 5234152"/>
                  <a:gd name="connsiteX167" fmla="*/ 1785240 w 3742805"/>
                  <a:gd name="connsiteY167" fmla="*/ 2879 h 5234152"/>
                  <a:gd name="connsiteX168" fmla="*/ 1786241 w 3742805"/>
                  <a:gd name="connsiteY168" fmla="*/ 2775 h 5234152"/>
                  <a:gd name="connsiteX169" fmla="*/ 1866709 w 3742805"/>
                  <a:gd name="connsiteY169" fmla="*/ 3 h 5234152"/>
                  <a:gd name="connsiteX170" fmla="*/ 1869051 w 3742805"/>
                  <a:gd name="connsiteY170" fmla="*/ 84 h 5234152"/>
                  <a:gd name="connsiteX171" fmla="*/ 1869832 w 3742805"/>
                  <a:gd name="connsiteY171" fmla="*/ 57 h 5234152"/>
                  <a:gd name="connsiteX172" fmla="*/ 1870691 w 3742805"/>
                  <a:gd name="connsiteY172" fmla="*/ 2 h 5234152"/>
                  <a:gd name="connsiteX173" fmla="*/ 1870947 w 3742805"/>
                  <a:gd name="connsiteY173" fmla="*/ 18 h 5234152"/>
                  <a:gd name="connsiteX174" fmla="*/ 1871402 w 3742805"/>
                  <a:gd name="connsiteY174" fmla="*/ 2 h 5234152"/>
                  <a:gd name="connsiteX175" fmla="*/ 1874156 w 3742805"/>
                  <a:gd name="connsiteY175" fmla="*/ 97 h 5234152"/>
                  <a:gd name="connsiteX176" fmla="*/ 1875661 w 3742805"/>
                  <a:gd name="connsiteY176" fmla="*/ 1 h 5234152"/>
                  <a:gd name="connsiteX177" fmla="*/ 1880701 w 3742805"/>
                  <a:gd name="connsiteY177" fmla="*/ 323 h 5234152"/>
                  <a:gd name="connsiteX178" fmla="*/ 1883755 w 3742805"/>
                  <a:gd name="connsiteY178" fmla="*/ 428 h 5234152"/>
                  <a:gd name="connsiteX179" fmla="*/ 1889991 w 3742805"/>
                  <a:gd name="connsiteY179" fmla="*/ 1 h 5234152"/>
                  <a:gd name="connsiteX180" fmla="*/ 1893142 w 3742805"/>
                  <a:gd name="connsiteY180" fmla="*/ 217 h 5234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</a:cxnLst>
                <a:rect l="l" t="t" r="r" b="b"/>
                <a:pathLst>
                  <a:path w="3742805" h="5234152">
                    <a:moveTo>
                      <a:pt x="375988" y="1265279"/>
                    </a:moveTo>
                    <a:lnTo>
                      <a:pt x="320037" y="1406819"/>
                    </a:lnTo>
                    <a:cubicBezTo>
                      <a:pt x="211601" y="1720478"/>
                      <a:pt x="150833" y="2072177"/>
                      <a:pt x="150833" y="2443657"/>
                    </a:cubicBezTo>
                    <a:cubicBezTo>
                      <a:pt x="150833" y="3764477"/>
                      <a:pt x="919056" y="4835213"/>
                      <a:pt x="1866709" y="4835213"/>
                    </a:cubicBezTo>
                    <a:cubicBezTo>
                      <a:pt x="2814362" y="4835213"/>
                      <a:pt x="3582585" y="3764477"/>
                      <a:pt x="3582585" y="2443657"/>
                    </a:cubicBezTo>
                    <a:cubicBezTo>
                      <a:pt x="3582585" y="2165047"/>
                      <a:pt x="3548403" y="1897564"/>
                      <a:pt x="3485566" y="1648910"/>
                    </a:cubicBezTo>
                    <a:lnTo>
                      <a:pt x="3436205" y="1483366"/>
                    </a:lnTo>
                    <a:lnTo>
                      <a:pt x="3468430" y="1603524"/>
                    </a:lnTo>
                    <a:cubicBezTo>
                      <a:pt x="3517288" y="1817909"/>
                      <a:pt x="3543609" y="2045845"/>
                      <a:pt x="3543609" y="2282171"/>
                    </a:cubicBezTo>
                    <a:cubicBezTo>
                      <a:pt x="3543609" y="3542579"/>
                      <a:pt x="2794937" y="4564341"/>
                      <a:pt x="1871402" y="4564341"/>
                    </a:cubicBezTo>
                    <a:cubicBezTo>
                      <a:pt x="947868" y="4564341"/>
                      <a:pt x="199196" y="3542579"/>
                      <a:pt x="199196" y="2282171"/>
                    </a:cubicBezTo>
                    <a:cubicBezTo>
                      <a:pt x="199196" y="1967070"/>
                      <a:pt x="245988" y="1666883"/>
                      <a:pt x="330606" y="1393848"/>
                    </a:cubicBezTo>
                    <a:close/>
                    <a:moveTo>
                      <a:pt x="3148255" y="781462"/>
                    </a:moveTo>
                    <a:lnTo>
                      <a:pt x="3240183" y="929214"/>
                    </a:lnTo>
                    <a:cubicBezTo>
                      <a:pt x="3475943" y="1345568"/>
                      <a:pt x="3616681" y="1871662"/>
                      <a:pt x="3616681" y="2443657"/>
                    </a:cubicBezTo>
                    <a:cubicBezTo>
                      <a:pt x="3616681" y="3793250"/>
                      <a:pt x="2833192" y="4887311"/>
                      <a:pt x="1866709" y="4887311"/>
                    </a:cubicBezTo>
                    <a:cubicBezTo>
                      <a:pt x="900226" y="4887311"/>
                      <a:pt x="116737" y="3793250"/>
                      <a:pt x="116737" y="2443657"/>
                    </a:cubicBezTo>
                    <a:cubicBezTo>
                      <a:pt x="116737" y="1953375"/>
                      <a:pt x="220137" y="1496817"/>
                      <a:pt x="398146" y="1114184"/>
                    </a:cubicBezTo>
                    <a:lnTo>
                      <a:pt x="486367" y="942573"/>
                    </a:lnTo>
                    <a:lnTo>
                      <a:pt x="427829" y="1035777"/>
                    </a:lnTo>
                    <a:cubicBezTo>
                      <a:pt x="182677" y="1471214"/>
                      <a:pt x="36461" y="2020312"/>
                      <a:pt x="36461" y="2617077"/>
                    </a:cubicBezTo>
                    <a:cubicBezTo>
                      <a:pt x="36461" y="4031632"/>
                      <a:pt x="857992" y="5178356"/>
                      <a:pt x="1871402" y="5178356"/>
                    </a:cubicBezTo>
                    <a:cubicBezTo>
                      <a:pt x="2884813" y="5178356"/>
                      <a:pt x="3706344" y="4031632"/>
                      <a:pt x="3706344" y="2617077"/>
                    </a:cubicBezTo>
                    <a:cubicBezTo>
                      <a:pt x="3706344" y="1920851"/>
                      <a:pt x="3507329" y="1289506"/>
                      <a:pt x="3184374" y="827835"/>
                    </a:cubicBezTo>
                    <a:close/>
                    <a:moveTo>
                      <a:pt x="3001338" y="667513"/>
                    </a:moveTo>
                    <a:lnTo>
                      <a:pt x="3073337" y="775468"/>
                    </a:lnTo>
                    <a:cubicBezTo>
                      <a:pt x="3296408" y="1143820"/>
                      <a:pt x="3430410" y="1616057"/>
                      <a:pt x="3430410" y="2130944"/>
                    </a:cubicBezTo>
                    <a:cubicBezTo>
                      <a:pt x="3430410" y="3307830"/>
                      <a:pt x="2730317" y="4261885"/>
                      <a:pt x="1866709" y="4261885"/>
                    </a:cubicBezTo>
                    <a:cubicBezTo>
                      <a:pt x="1003101" y="4261885"/>
                      <a:pt x="303008" y="3307830"/>
                      <a:pt x="303008" y="2130944"/>
                    </a:cubicBezTo>
                    <a:cubicBezTo>
                      <a:pt x="303008" y="1689612"/>
                      <a:pt x="401458" y="1279615"/>
                      <a:pt x="570063" y="939515"/>
                    </a:cubicBezTo>
                    <a:lnTo>
                      <a:pt x="638915" y="814041"/>
                    </a:lnTo>
                    <a:lnTo>
                      <a:pt x="519493" y="1016737"/>
                    </a:lnTo>
                    <a:cubicBezTo>
                      <a:pt x="337525" y="1376443"/>
                      <a:pt x="230992" y="1812368"/>
                      <a:pt x="230992" y="2282171"/>
                    </a:cubicBezTo>
                    <a:cubicBezTo>
                      <a:pt x="230992" y="3515707"/>
                      <a:pt x="965429" y="4515685"/>
                      <a:pt x="1871402" y="4515685"/>
                    </a:cubicBezTo>
                    <a:cubicBezTo>
                      <a:pt x="2777376" y="4515685"/>
                      <a:pt x="3511813" y="3515707"/>
                      <a:pt x="3511813" y="2282171"/>
                    </a:cubicBezTo>
                    <a:cubicBezTo>
                      <a:pt x="3511813" y="1734068"/>
                      <a:pt x="3366810" y="1232076"/>
                      <a:pt x="3126185" y="843432"/>
                    </a:cubicBezTo>
                    <a:close/>
                    <a:moveTo>
                      <a:pt x="2837079" y="563819"/>
                    </a:moveTo>
                    <a:lnTo>
                      <a:pt x="2930509" y="698570"/>
                    </a:lnTo>
                    <a:cubicBezTo>
                      <a:pt x="3114916" y="1002320"/>
                      <a:pt x="3225296" y="1388494"/>
                      <a:pt x="3225296" y="1808868"/>
                    </a:cubicBezTo>
                    <a:cubicBezTo>
                      <a:pt x="3225296" y="2787194"/>
                      <a:pt x="2627459" y="3580284"/>
                      <a:pt x="1889991" y="3580284"/>
                    </a:cubicBezTo>
                    <a:cubicBezTo>
                      <a:pt x="1152522" y="3580284"/>
                      <a:pt x="554685" y="2787194"/>
                      <a:pt x="554685" y="1808868"/>
                    </a:cubicBezTo>
                    <a:cubicBezTo>
                      <a:pt x="554685" y="1485944"/>
                      <a:pt x="619821" y="1183202"/>
                      <a:pt x="733613" y="922502"/>
                    </a:cubicBezTo>
                    <a:lnTo>
                      <a:pt x="819065" y="752614"/>
                    </a:lnTo>
                    <a:lnTo>
                      <a:pt x="793696" y="790948"/>
                    </a:lnTo>
                    <a:cubicBezTo>
                      <a:pt x="606448" y="1106598"/>
                      <a:pt x="494769" y="1504641"/>
                      <a:pt x="494769" y="1937239"/>
                    </a:cubicBezTo>
                    <a:cubicBezTo>
                      <a:pt x="494769" y="2962656"/>
                      <a:pt x="1122255" y="3793920"/>
                      <a:pt x="1896299" y="3793920"/>
                    </a:cubicBezTo>
                    <a:cubicBezTo>
                      <a:pt x="2670343" y="3793920"/>
                      <a:pt x="3297829" y="2962656"/>
                      <a:pt x="3297829" y="1937239"/>
                    </a:cubicBezTo>
                    <a:cubicBezTo>
                      <a:pt x="3297829" y="1456574"/>
                      <a:pt x="3159954" y="1018571"/>
                      <a:pt x="2933737" y="688848"/>
                    </a:cubicBezTo>
                    <a:close/>
                    <a:moveTo>
                      <a:pt x="2709343" y="459106"/>
                    </a:moveTo>
                    <a:lnTo>
                      <a:pt x="2716560" y="467874"/>
                    </a:lnTo>
                    <a:cubicBezTo>
                      <a:pt x="2923398" y="747658"/>
                      <a:pt x="3050858" y="1130268"/>
                      <a:pt x="3050858" y="1552198"/>
                    </a:cubicBezTo>
                    <a:cubicBezTo>
                      <a:pt x="3050858" y="2409453"/>
                      <a:pt x="2524704" y="3104394"/>
                      <a:pt x="1875661" y="3104394"/>
                    </a:cubicBezTo>
                    <a:cubicBezTo>
                      <a:pt x="1226617" y="3104394"/>
                      <a:pt x="700463" y="2409453"/>
                      <a:pt x="700463" y="1552198"/>
                    </a:cubicBezTo>
                    <a:cubicBezTo>
                      <a:pt x="700463" y="1270911"/>
                      <a:pt x="757112" y="1007100"/>
                      <a:pt x="856164" y="779581"/>
                    </a:cubicBezTo>
                    <a:lnTo>
                      <a:pt x="948999" y="602638"/>
                    </a:lnTo>
                    <a:lnTo>
                      <a:pt x="858932" y="738536"/>
                    </a:lnTo>
                    <a:cubicBezTo>
                      <a:pt x="683834" y="1033270"/>
                      <a:pt x="579402" y="1404937"/>
                      <a:pt x="579402" y="1808868"/>
                    </a:cubicBezTo>
                    <a:cubicBezTo>
                      <a:pt x="579402" y="2766336"/>
                      <a:pt x="1166172" y="3542517"/>
                      <a:pt x="1889990" y="3542517"/>
                    </a:cubicBezTo>
                    <a:cubicBezTo>
                      <a:pt x="2613808" y="3542517"/>
                      <a:pt x="3200579" y="2766336"/>
                      <a:pt x="3200579" y="1808868"/>
                    </a:cubicBezTo>
                    <a:cubicBezTo>
                      <a:pt x="3200579" y="1285253"/>
                      <a:pt x="3025092" y="815856"/>
                      <a:pt x="2747673" y="497975"/>
                    </a:cubicBezTo>
                    <a:close/>
                    <a:moveTo>
                      <a:pt x="2660028" y="441387"/>
                    </a:moveTo>
                    <a:lnTo>
                      <a:pt x="2735244" y="554538"/>
                    </a:lnTo>
                    <a:cubicBezTo>
                      <a:pt x="2882065" y="800938"/>
                      <a:pt x="2969633" y="1111653"/>
                      <a:pt x="2969633" y="1449342"/>
                    </a:cubicBezTo>
                    <a:cubicBezTo>
                      <a:pt x="2969633" y="2249791"/>
                      <a:pt x="2477620" y="2898682"/>
                      <a:pt x="1870691" y="2898682"/>
                    </a:cubicBezTo>
                    <a:cubicBezTo>
                      <a:pt x="1263762" y="2898682"/>
                      <a:pt x="771749" y="2249791"/>
                      <a:pt x="771749" y="1449342"/>
                    </a:cubicBezTo>
                    <a:cubicBezTo>
                      <a:pt x="771749" y="1186695"/>
                      <a:pt x="824722" y="940366"/>
                      <a:pt x="917347" y="727923"/>
                    </a:cubicBezTo>
                    <a:lnTo>
                      <a:pt x="1010390" y="550844"/>
                    </a:lnTo>
                    <a:lnTo>
                      <a:pt x="968130" y="614323"/>
                    </a:lnTo>
                    <a:cubicBezTo>
                      <a:pt x="814010" y="872582"/>
                      <a:pt x="722089" y="1198254"/>
                      <a:pt x="722089" y="1552198"/>
                    </a:cubicBezTo>
                    <a:cubicBezTo>
                      <a:pt x="722089" y="2391176"/>
                      <a:pt x="1238561" y="3071301"/>
                      <a:pt x="1875661" y="3071301"/>
                    </a:cubicBezTo>
                    <a:cubicBezTo>
                      <a:pt x="2512761" y="3071301"/>
                      <a:pt x="3029232" y="2391176"/>
                      <a:pt x="3029232" y="1552198"/>
                    </a:cubicBezTo>
                    <a:cubicBezTo>
                      <a:pt x="3029232" y="1158927"/>
                      <a:pt x="2915750" y="800560"/>
                      <a:pt x="2729556" y="530787"/>
                    </a:cubicBezTo>
                    <a:close/>
                    <a:moveTo>
                      <a:pt x="2624365" y="397250"/>
                    </a:moveTo>
                    <a:lnTo>
                      <a:pt x="2648007" y="425930"/>
                    </a:lnTo>
                    <a:lnTo>
                      <a:pt x="2630588" y="403532"/>
                    </a:lnTo>
                    <a:close/>
                    <a:moveTo>
                      <a:pt x="2469285" y="313443"/>
                    </a:moveTo>
                    <a:lnTo>
                      <a:pt x="2516582" y="376067"/>
                    </a:lnTo>
                    <a:cubicBezTo>
                      <a:pt x="2653213" y="579913"/>
                      <a:pt x="2736486" y="850701"/>
                      <a:pt x="2736486" y="1147864"/>
                    </a:cubicBezTo>
                    <a:cubicBezTo>
                      <a:pt x="2736486" y="1781811"/>
                      <a:pt x="2357497" y="2295726"/>
                      <a:pt x="1889991" y="2295726"/>
                    </a:cubicBezTo>
                    <a:cubicBezTo>
                      <a:pt x="1422485" y="2295726"/>
                      <a:pt x="1043496" y="1781811"/>
                      <a:pt x="1043496" y="1147864"/>
                    </a:cubicBezTo>
                    <a:cubicBezTo>
                      <a:pt x="1043496" y="949755"/>
                      <a:pt x="1080506" y="763369"/>
                      <a:pt x="1145663" y="600724"/>
                    </a:cubicBezTo>
                    <a:lnTo>
                      <a:pt x="1193085" y="497688"/>
                    </a:lnTo>
                    <a:lnTo>
                      <a:pt x="1160617" y="555152"/>
                    </a:lnTo>
                    <a:cubicBezTo>
                      <a:pt x="1064401" y="747464"/>
                      <a:pt x="1008194" y="979502"/>
                      <a:pt x="1008194" y="1229324"/>
                    </a:cubicBezTo>
                    <a:cubicBezTo>
                      <a:pt x="1008194" y="1893786"/>
                      <a:pt x="1405812" y="2432438"/>
                      <a:pt x="1896299" y="2432438"/>
                    </a:cubicBezTo>
                    <a:cubicBezTo>
                      <a:pt x="2386787" y="2432438"/>
                      <a:pt x="2784405" y="1893786"/>
                      <a:pt x="2784405" y="1229324"/>
                    </a:cubicBezTo>
                    <a:cubicBezTo>
                      <a:pt x="2784405" y="886711"/>
                      <a:pt x="2678691" y="577547"/>
                      <a:pt x="2509040" y="358428"/>
                    </a:cubicBezTo>
                    <a:close/>
                    <a:moveTo>
                      <a:pt x="2328985" y="235519"/>
                    </a:moveTo>
                    <a:lnTo>
                      <a:pt x="2367735" y="277910"/>
                    </a:lnTo>
                    <a:cubicBezTo>
                      <a:pt x="2476117" y="428550"/>
                      <a:pt x="2542174" y="628659"/>
                      <a:pt x="2542174" y="848259"/>
                    </a:cubicBezTo>
                    <a:cubicBezTo>
                      <a:pt x="2542174" y="1316739"/>
                      <a:pt x="2241541" y="1696517"/>
                      <a:pt x="1870691" y="1696517"/>
                    </a:cubicBezTo>
                    <a:cubicBezTo>
                      <a:pt x="1499841" y="1696517"/>
                      <a:pt x="1199208" y="1316739"/>
                      <a:pt x="1199208" y="848259"/>
                    </a:cubicBezTo>
                    <a:cubicBezTo>
                      <a:pt x="1199208" y="672579"/>
                      <a:pt x="1241484" y="509373"/>
                      <a:pt x="1313887" y="373990"/>
                    </a:cubicBezTo>
                    <a:lnTo>
                      <a:pt x="1359617" y="303974"/>
                    </a:lnTo>
                    <a:lnTo>
                      <a:pt x="1353496" y="310655"/>
                    </a:lnTo>
                    <a:cubicBezTo>
                      <a:pt x="1239636" y="468545"/>
                      <a:pt x="1170240" y="678287"/>
                      <a:pt x="1170240" y="908457"/>
                    </a:cubicBezTo>
                    <a:cubicBezTo>
                      <a:pt x="1170240" y="1399487"/>
                      <a:pt x="1486067" y="1797545"/>
                      <a:pt x="1875660" y="1797545"/>
                    </a:cubicBezTo>
                    <a:cubicBezTo>
                      <a:pt x="2265253" y="1797545"/>
                      <a:pt x="2581080" y="1399487"/>
                      <a:pt x="2581080" y="908457"/>
                    </a:cubicBezTo>
                    <a:cubicBezTo>
                      <a:pt x="2581080" y="678287"/>
                      <a:pt x="2511685" y="468545"/>
                      <a:pt x="2397825" y="310655"/>
                    </a:cubicBezTo>
                    <a:close/>
                    <a:moveTo>
                      <a:pt x="1402512" y="199772"/>
                    </a:moveTo>
                    <a:lnTo>
                      <a:pt x="1402310" y="199868"/>
                    </a:lnTo>
                    <a:lnTo>
                      <a:pt x="1265286" y="284462"/>
                    </a:lnTo>
                    <a:lnTo>
                      <a:pt x="1214815" y="325022"/>
                    </a:lnTo>
                    <a:lnTo>
                      <a:pt x="1184525" y="354805"/>
                    </a:lnTo>
                    <a:cubicBezTo>
                      <a:pt x="944783" y="614967"/>
                      <a:pt x="791972" y="1008689"/>
                      <a:pt x="791972" y="1449342"/>
                    </a:cubicBezTo>
                    <a:cubicBezTo>
                      <a:pt x="791972" y="2232725"/>
                      <a:pt x="1274931" y="2867782"/>
                      <a:pt x="1870691" y="2867782"/>
                    </a:cubicBezTo>
                    <a:cubicBezTo>
                      <a:pt x="2466451" y="2867782"/>
                      <a:pt x="2949410" y="2232725"/>
                      <a:pt x="2949410" y="1449342"/>
                    </a:cubicBezTo>
                    <a:cubicBezTo>
                      <a:pt x="2949410" y="959728"/>
                      <a:pt x="2760755" y="528054"/>
                      <a:pt x="2473813" y="273149"/>
                    </a:cubicBezTo>
                    <a:lnTo>
                      <a:pt x="2427906" y="236477"/>
                    </a:lnTo>
                    <a:lnTo>
                      <a:pt x="2488708" y="299774"/>
                    </a:lnTo>
                    <a:cubicBezTo>
                      <a:pt x="2680324" y="525183"/>
                      <a:pt x="2801533" y="858030"/>
                      <a:pt x="2801533" y="1229324"/>
                    </a:cubicBezTo>
                    <a:cubicBezTo>
                      <a:pt x="2801533" y="1908261"/>
                      <a:pt x="2396246" y="2458648"/>
                      <a:pt x="1896300" y="2458648"/>
                    </a:cubicBezTo>
                    <a:cubicBezTo>
                      <a:pt x="1396353" y="2458648"/>
                      <a:pt x="991066" y="1908261"/>
                      <a:pt x="991066" y="1229324"/>
                    </a:cubicBezTo>
                    <a:cubicBezTo>
                      <a:pt x="991066" y="804989"/>
                      <a:pt x="1149382" y="430868"/>
                      <a:pt x="1390175" y="209949"/>
                    </a:cubicBezTo>
                    <a:close/>
                    <a:moveTo>
                      <a:pt x="1329824" y="178224"/>
                    </a:moveTo>
                    <a:lnTo>
                      <a:pt x="1295546" y="194796"/>
                    </a:lnTo>
                    <a:cubicBezTo>
                      <a:pt x="731222" y="502790"/>
                      <a:pt x="332741" y="1253601"/>
                      <a:pt x="332741" y="2130944"/>
                    </a:cubicBezTo>
                    <a:cubicBezTo>
                      <a:pt x="332741" y="3282739"/>
                      <a:pt x="1019522" y="4216454"/>
                      <a:pt x="1866709" y="4216454"/>
                    </a:cubicBezTo>
                    <a:cubicBezTo>
                      <a:pt x="2713896" y="4216454"/>
                      <a:pt x="3400677" y="3282739"/>
                      <a:pt x="3400677" y="2130944"/>
                    </a:cubicBezTo>
                    <a:cubicBezTo>
                      <a:pt x="3400677" y="1516804"/>
                      <a:pt x="3205422" y="964664"/>
                      <a:pt x="2894705" y="583011"/>
                    </a:cubicBezTo>
                    <a:lnTo>
                      <a:pt x="2894661" y="582964"/>
                    </a:lnTo>
                    <a:lnTo>
                      <a:pt x="3009019" y="748145"/>
                    </a:lnTo>
                    <a:cubicBezTo>
                      <a:pt x="3206223" y="1073452"/>
                      <a:pt x="3324261" y="1487032"/>
                      <a:pt x="3324261" y="1937239"/>
                    </a:cubicBezTo>
                    <a:cubicBezTo>
                      <a:pt x="3324261" y="2984995"/>
                      <a:pt x="2684941" y="3834368"/>
                      <a:pt x="1896299" y="3834368"/>
                    </a:cubicBezTo>
                    <a:cubicBezTo>
                      <a:pt x="1107658" y="3834368"/>
                      <a:pt x="468337" y="2984995"/>
                      <a:pt x="468337" y="1937239"/>
                    </a:cubicBezTo>
                    <a:cubicBezTo>
                      <a:pt x="468337" y="1245556"/>
                      <a:pt x="746958" y="640330"/>
                      <a:pt x="1163224" y="308851"/>
                    </a:cubicBezTo>
                    <a:lnTo>
                      <a:pt x="1205134" y="278389"/>
                    </a:lnTo>
                    <a:lnTo>
                      <a:pt x="1218597" y="265092"/>
                    </a:lnTo>
                    <a:cubicBezTo>
                      <a:pt x="1249857" y="237198"/>
                      <a:pt x="1282188" y="211238"/>
                      <a:pt x="1315492" y="187343"/>
                    </a:cubicBezTo>
                    <a:close/>
                    <a:moveTo>
                      <a:pt x="2270646" y="150156"/>
                    </a:moveTo>
                    <a:lnTo>
                      <a:pt x="2277145" y="155151"/>
                    </a:lnTo>
                    <a:cubicBezTo>
                      <a:pt x="2468155" y="318407"/>
                      <a:pt x="2593738" y="594878"/>
                      <a:pt x="2593738" y="908457"/>
                    </a:cubicBezTo>
                    <a:cubicBezTo>
                      <a:pt x="2593738" y="1410184"/>
                      <a:pt x="2272244" y="1816914"/>
                      <a:pt x="1875661" y="1816914"/>
                    </a:cubicBezTo>
                    <a:cubicBezTo>
                      <a:pt x="1479077" y="1816914"/>
                      <a:pt x="1157583" y="1410184"/>
                      <a:pt x="1157583" y="908457"/>
                    </a:cubicBezTo>
                    <a:cubicBezTo>
                      <a:pt x="1157583" y="720310"/>
                      <a:pt x="1202794" y="545521"/>
                      <a:pt x="1280220" y="400531"/>
                    </a:cubicBezTo>
                    <a:lnTo>
                      <a:pt x="1343102" y="304110"/>
                    </a:lnTo>
                    <a:lnTo>
                      <a:pt x="1327002" y="322000"/>
                    </a:lnTo>
                    <a:cubicBezTo>
                      <a:pt x="1162528" y="527262"/>
                      <a:pt x="1059511" y="821289"/>
                      <a:pt x="1059511" y="1147864"/>
                    </a:cubicBezTo>
                    <a:cubicBezTo>
                      <a:pt x="1059511" y="1768295"/>
                      <a:pt x="1431330" y="2271253"/>
                      <a:pt x="1889991" y="2271253"/>
                    </a:cubicBezTo>
                    <a:cubicBezTo>
                      <a:pt x="2348651" y="2271253"/>
                      <a:pt x="2720470" y="1768295"/>
                      <a:pt x="2720470" y="1147864"/>
                    </a:cubicBezTo>
                    <a:cubicBezTo>
                      <a:pt x="2720470" y="721317"/>
                      <a:pt x="2544728" y="350295"/>
                      <a:pt x="2285846" y="160062"/>
                    </a:cubicBezTo>
                    <a:close/>
                    <a:moveTo>
                      <a:pt x="1538511" y="100160"/>
                    </a:moveTo>
                    <a:lnTo>
                      <a:pt x="1528678" y="104892"/>
                    </a:lnTo>
                    <a:lnTo>
                      <a:pt x="1534109" y="103040"/>
                    </a:lnTo>
                    <a:close/>
                    <a:moveTo>
                      <a:pt x="1896299" y="80557"/>
                    </a:moveTo>
                    <a:cubicBezTo>
                      <a:pt x="1775355" y="80557"/>
                      <a:pt x="1657989" y="100852"/>
                      <a:pt x="1546035" y="139010"/>
                    </a:cubicBezTo>
                    <a:lnTo>
                      <a:pt x="1512028" y="152106"/>
                    </a:lnTo>
                    <a:lnTo>
                      <a:pt x="1501876" y="159868"/>
                    </a:lnTo>
                    <a:cubicBezTo>
                      <a:pt x="1326408" y="309055"/>
                      <a:pt x="1211043" y="561702"/>
                      <a:pt x="1211043" y="848259"/>
                    </a:cubicBezTo>
                    <a:cubicBezTo>
                      <a:pt x="1211043" y="1306750"/>
                      <a:pt x="1506377" y="1678431"/>
                      <a:pt x="1870690" y="1678431"/>
                    </a:cubicBezTo>
                    <a:cubicBezTo>
                      <a:pt x="2235004" y="1678431"/>
                      <a:pt x="2530338" y="1306750"/>
                      <a:pt x="2530338" y="848259"/>
                    </a:cubicBezTo>
                    <a:cubicBezTo>
                      <a:pt x="2530338" y="561702"/>
                      <a:pt x="2414973" y="309055"/>
                      <a:pt x="2239506" y="159868"/>
                    </a:cubicBezTo>
                    <a:lnTo>
                      <a:pt x="2191654" y="123281"/>
                    </a:lnTo>
                    <a:lnTo>
                      <a:pt x="2057233" y="92665"/>
                    </a:lnTo>
                    <a:cubicBezTo>
                      <a:pt x="2004425" y="84667"/>
                      <a:pt x="1950724" y="80557"/>
                      <a:pt x="1896299" y="80557"/>
                    </a:cubicBezTo>
                    <a:close/>
                    <a:moveTo>
                      <a:pt x="1896300" y="0"/>
                    </a:moveTo>
                    <a:lnTo>
                      <a:pt x="1921576" y="1733"/>
                    </a:lnTo>
                    <a:lnTo>
                      <a:pt x="1957454" y="2971"/>
                    </a:lnTo>
                    <a:lnTo>
                      <a:pt x="1958525" y="3083"/>
                    </a:lnTo>
                    <a:lnTo>
                      <a:pt x="1967705" y="3407"/>
                    </a:lnTo>
                    <a:cubicBezTo>
                      <a:pt x="2956497" y="73501"/>
                      <a:pt x="3742805" y="1216875"/>
                      <a:pt x="3742805" y="2617077"/>
                    </a:cubicBezTo>
                    <a:cubicBezTo>
                      <a:pt x="3742805" y="4062447"/>
                      <a:pt x="2904950" y="5234152"/>
                      <a:pt x="1871402" y="5234152"/>
                    </a:cubicBezTo>
                    <a:cubicBezTo>
                      <a:pt x="837855" y="5234152"/>
                      <a:pt x="0" y="4062447"/>
                      <a:pt x="0" y="2617077"/>
                    </a:cubicBezTo>
                    <a:cubicBezTo>
                      <a:pt x="0" y="1304387"/>
                      <a:pt x="691091" y="217426"/>
                      <a:pt x="1592217" y="28928"/>
                    </a:cubicBezTo>
                    <a:lnTo>
                      <a:pt x="1605332" y="27098"/>
                    </a:lnTo>
                    <a:lnTo>
                      <a:pt x="1605639" y="27012"/>
                    </a:lnTo>
                    <a:cubicBezTo>
                      <a:pt x="1661816" y="15278"/>
                      <a:pt x="1718866" y="7273"/>
                      <a:pt x="1776656" y="3182"/>
                    </a:cubicBezTo>
                    <a:lnTo>
                      <a:pt x="1785240" y="2879"/>
                    </a:lnTo>
                    <a:lnTo>
                      <a:pt x="1786241" y="2775"/>
                    </a:lnTo>
                    <a:cubicBezTo>
                      <a:pt x="1812893" y="935"/>
                      <a:pt x="1839721" y="3"/>
                      <a:pt x="1866709" y="3"/>
                    </a:cubicBezTo>
                    <a:lnTo>
                      <a:pt x="1869051" y="84"/>
                    </a:lnTo>
                    <a:lnTo>
                      <a:pt x="1869832" y="57"/>
                    </a:lnTo>
                    <a:lnTo>
                      <a:pt x="1870691" y="2"/>
                    </a:lnTo>
                    <a:lnTo>
                      <a:pt x="1870947" y="18"/>
                    </a:lnTo>
                    <a:lnTo>
                      <a:pt x="1871402" y="2"/>
                    </a:lnTo>
                    <a:lnTo>
                      <a:pt x="1874156" y="97"/>
                    </a:lnTo>
                    <a:lnTo>
                      <a:pt x="1875661" y="1"/>
                    </a:lnTo>
                    <a:lnTo>
                      <a:pt x="1880701" y="323"/>
                    </a:lnTo>
                    <a:lnTo>
                      <a:pt x="1883755" y="428"/>
                    </a:lnTo>
                    <a:lnTo>
                      <a:pt x="1889991" y="1"/>
                    </a:lnTo>
                    <a:lnTo>
                      <a:pt x="1893142" y="217"/>
                    </a:lnTo>
                    <a:close/>
                  </a:path>
                </a:pathLst>
              </a:custGeom>
              <a:grpFill/>
              <a:ln w="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 sz="135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85" name="84 Elipse"/>
            <p:cNvSpPr/>
            <p:nvPr/>
          </p:nvSpPr>
          <p:spPr>
            <a:xfrm rot="8000995" flipH="1">
              <a:off x="8100392" y="339502"/>
              <a:ext cx="410344" cy="410344"/>
            </a:xfrm>
            <a:prstGeom prst="ellipse">
              <a:avLst/>
            </a:prstGeom>
            <a:solidFill>
              <a:srgbClr val="F77509"/>
            </a:solidFill>
            <a:ln>
              <a:solidFill>
                <a:srgbClr val="4CAD03"/>
              </a:solidFill>
            </a:ln>
            <a:scene3d>
              <a:camera prst="orthographicFront"/>
              <a:lightRig rig="flat" dir="t"/>
            </a:scene3d>
            <a:sp3d prstMaterial="metal">
              <a:bevelT w="10033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8" name="87 Grupo"/>
          <p:cNvGrpSpPr/>
          <p:nvPr/>
        </p:nvGrpSpPr>
        <p:grpSpPr>
          <a:xfrm rot="16200000" flipH="1">
            <a:off x="-396552" y="-236562"/>
            <a:ext cx="2088443" cy="1728192"/>
            <a:chOff x="7216431" y="-282991"/>
            <a:chExt cx="2088443" cy="1728192"/>
          </a:xfrm>
          <a:solidFill>
            <a:schemeClr val="tx1"/>
          </a:solidFill>
        </p:grpSpPr>
        <p:grpSp>
          <p:nvGrpSpPr>
            <p:cNvPr id="89" name="88 Grupo"/>
            <p:cNvGrpSpPr/>
            <p:nvPr/>
          </p:nvGrpSpPr>
          <p:grpSpPr>
            <a:xfrm rot="5400000" flipH="1" flipV="1">
              <a:off x="7396557" y="-463117"/>
              <a:ext cx="1728192" cy="2088443"/>
              <a:chOff x="-756592" y="918372"/>
              <a:chExt cx="2728833" cy="3276291"/>
            </a:xfrm>
            <a:grpFill/>
            <a:effectLst>
              <a:outerShdw algn="ctr" rotWithShape="0">
                <a:schemeClr val="tx1"/>
              </a:outerShdw>
            </a:effectLst>
            <a:scene3d>
              <a:camera prst="orthographicFront"/>
              <a:lightRig rig="flat" dir="t"/>
            </a:scene3d>
          </p:grpSpPr>
          <p:sp>
            <p:nvSpPr>
              <p:cNvPr id="91" name="Forma libre 19"/>
              <p:cNvSpPr/>
              <p:nvPr/>
            </p:nvSpPr>
            <p:spPr>
              <a:xfrm rot="10800000">
                <a:off x="-727551" y="918372"/>
                <a:ext cx="2699792" cy="1620589"/>
              </a:xfrm>
              <a:custGeom>
                <a:avLst/>
                <a:gdLst>
                  <a:gd name="connsiteX0" fmla="*/ 375988 w 3742805"/>
                  <a:gd name="connsiteY0" fmla="*/ 1265279 h 5234152"/>
                  <a:gd name="connsiteX1" fmla="*/ 320037 w 3742805"/>
                  <a:gd name="connsiteY1" fmla="*/ 1406819 h 5234152"/>
                  <a:gd name="connsiteX2" fmla="*/ 150833 w 3742805"/>
                  <a:gd name="connsiteY2" fmla="*/ 2443657 h 5234152"/>
                  <a:gd name="connsiteX3" fmla="*/ 1866709 w 3742805"/>
                  <a:gd name="connsiteY3" fmla="*/ 4835213 h 5234152"/>
                  <a:gd name="connsiteX4" fmla="*/ 3582585 w 3742805"/>
                  <a:gd name="connsiteY4" fmla="*/ 2443657 h 5234152"/>
                  <a:gd name="connsiteX5" fmla="*/ 3485566 w 3742805"/>
                  <a:gd name="connsiteY5" fmla="*/ 1648910 h 5234152"/>
                  <a:gd name="connsiteX6" fmla="*/ 3436205 w 3742805"/>
                  <a:gd name="connsiteY6" fmla="*/ 1483366 h 5234152"/>
                  <a:gd name="connsiteX7" fmla="*/ 3468430 w 3742805"/>
                  <a:gd name="connsiteY7" fmla="*/ 1603524 h 5234152"/>
                  <a:gd name="connsiteX8" fmla="*/ 3543609 w 3742805"/>
                  <a:gd name="connsiteY8" fmla="*/ 2282171 h 5234152"/>
                  <a:gd name="connsiteX9" fmla="*/ 1871402 w 3742805"/>
                  <a:gd name="connsiteY9" fmla="*/ 4564341 h 5234152"/>
                  <a:gd name="connsiteX10" fmla="*/ 199196 w 3742805"/>
                  <a:gd name="connsiteY10" fmla="*/ 2282171 h 5234152"/>
                  <a:gd name="connsiteX11" fmla="*/ 330606 w 3742805"/>
                  <a:gd name="connsiteY11" fmla="*/ 1393848 h 5234152"/>
                  <a:gd name="connsiteX12" fmla="*/ 3148255 w 3742805"/>
                  <a:gd name="connsiteY12" fmla="*/ 781462 h 5234152"/>
                  <a:gd name="connsiteX13" fmla="*/ 3240183 w 3742805"/>
                  <a:gd name="connsiteY13" fmla="*/ 929214 h 5234152"/>
                  <a:gd name="connsiteX14" fmla="*/ 3616681 w 3742805"/>
                  <a:gd name="connsiteY14" fmla="*/ 2443657 h 5234152"/>
                  <a:gd name="connsiteX15" fmla="*/ 1866709 w 3742805"/>
                  <a:gd name="connsiteY15" fmla="*/ 4887311 h 5234152"/>
                  <a:gd name="connsiteX16" fmla="*/ 116737 w 3742805"/>
                  <a:gd name="connsiteY16" fmla="*/ 2443657 h 5234152"/>
                  <a:gd name="connsiteX17" fmla="*/ 398146 w 3742805"/>
                  <a:gd name="connsiteY17" fmla="*/ 1114184 h 5234152"/>
                  <a:gd name="connsiteX18" fmla="*/ 486367 w 3742805"/>
                  <a:gd name="connsiteY18" fmla="*/ 942573 h 5234152"/>
                  <a:gd name="connsiteX19" fmla="*/ 427829 w 3742805"/>
                  <a:gd name="connsiteY19" fmla="*/ 1035777 h 5234152"/>
                  <a:gd name="connsiteX20" fmla="*/ 36461 w 3742805"/>
                  <a:gd name="connsiteY20" fmla="*/ 2617077 h 5234152"/>
                  <a:gd name="connsiteX21" fmla="*/ 1871402 w 3742805"/>
                  <a:gd name="connsiteY21" fmla="*/ 5178356 h 5234152"/>
                  <a:gd name="connsiteX22" fmla="*/ 3706344 w 3742805"/>
                  <a:gd name="connsiteY22" fmla="*/ 2617077 h 5234152"/>
                  <a:gd name="connsiteX23" fmla="*/ 3184374 w 3742805"/>
                  <a:gd name="connsiteY23" fmla="*/ 827835 h 5234152"/>
                  <a:gd name="connsiteX24" fmla="*/ 3001338 w 3742805"/>
                  <a:gd name="connsiteY24" fmla="*/ 667513 h 5234152"/>
                  <a:gd name="connsiteX25" fmla="*/ 3073337 w 3742805"/>
                  <a:gd name="connsiteY25" fmla="*/ 775468 h 5234152"/>
                  <a:gd name="connsiteX26" fmla="*/ 3430410 w 3742805"/>
                  <a:gd name="connsiteY26" fmla="*/ 2130944 h 5234152"/>
                  <a:gd name="connsiteX27" fmla="*/ 1866709 w 3742805"/>
                  <a:gd name="connsiteY27" fmla="*/ 4261885 h 5234152"/>
                  <a:gd name="connsiteX28" fmla="*/ 303008 w 3742805"/>
                  <a:gd name="connsiteY28" fmla="*/ 2130944 h 5234152"/>
                  <a:gd name="connsiteX29" fmla="*/ 570063 w 3742805"/>
                  <a:gd name="connsiteY29" fmla="*/ 939515 h 5234152"/>
                  <a:gd name="connsiteX30" fmla="*/ 638915 w 3742805"/>
                  <a:gd name="connsiteY30" fmla="*/ 814041 h 5234152"/>
                  <a:gd name="connsiteX31" fmla="*/ 519493 w 3742805"/>
                  <a:gd name="connsiteY31" fmla="*/ 1016737 h 5234152"/>
                  <a:gd name="connsiteX32" fmla="*/ 230992 w 3742805"/>
                  <a:gd name="connsiteY32" fmla="*/ 2282171 h 5234152"/>
                  <a:gd name="connsiteX33" fmla="*/ 1871402 w 3742805"/>
                  <a:gd name="connsiteY33" fmla="*/ 4515685 h 5234152"/>
                  <a:gd name="connsiteX34" fmla="*/ 3511813 w 3742805"/>
                  <a:gd name="connsiteY34" fmla="*/ 2282171 h 5234152"/>
                  <a:gd name="connsiteX35" fmla="*/ 3126185 w 3742805"/>
                  <a:gd name="connsiteY35" fmla="*/ 843432 h 5234152"/>
                  <a:gd name="connsiteX36" fmla="*/ 2837079 w 3742805"/>
                  <a:gd name="connsiteY36" fmla="*/ 563819 h 5234152"/>
                  <a:gd name="connsiteX37" fmla="*/ 2930509 w 3742805"/>
                  <a:gd name="connsiteY37" fmla="*/ 698570 h 5234152"/>
                  <a:gd name="connsiteX38" fmla="*/ 3225296 w 3742805"/>
                  <a:gd name="connsiteY38" fmla="*/ 1808868 h 5234152"/>
                  <a:gd name="connsiteX39" fmla="*/ 1889991 w 3742805"/>
                  <a:gd name="connsiteY39" fmla="*/ 3580284 h 5234152"/>
                  <a:gd name="connsiteX40" fmla="*/ 554685 w 3742805"/>
                  <a:gd name="connsiteY40" fmla="*/ 1808868 h 5234152"/>
                  <a:gd name="connsiteX41" fmla="*/ 733613 w 3742805"/>
                  <a:gd name="connsiteY41" fmla="*/ 922502 h 5234152"/>
                  <a:gd name="connsiteX42" fmla="*/ 819065 w 3742805"/>
                  <a:gd name="connsiteY42" fmla="*/ 752614 h 5234152"/>
                  <a:gd name="connsiteX43" fmla="*/ 793696 w 3742805"/>
                  <a:gd name="connsiteY43" fmla="*/ 790948 h 5234152"/>
                  <a:gd name="connsiteX44" fmla="*/ 494769 w 3742805"/>
                  <a:gd name="connsiteY44" fmla="*/ 1937239 h 5234152"/>
                  <a:gd name="connsiteX45" fmla="*/ 1896299 w 3742805"/>
                  <a:gd name="connsiteY45" fmla="*/ 3793920 h 5234152"/>
                  <a:gd name="connsiteX46" fmla="*/ 3297829 w 3742805"/>
                  <a:gd name="connsiteY46" fmla="*/ 1937239 h 5234152"/>
                  <a:gd name="connsiteX47" fmla="*/ 2933737 w 3742805"/>
                  <a:gd name="connsiteY47" fmla="*/ 688848 h 5234152"/>
                  <a:gd name="connsiteX48" fmla="*/ 2709343 w 3742805"/>
                  <a:gd name="connsiteY48" fmla="*/ 459106 h 5234152"/>
                  <a:gd name="connsiteX49" fmla="*/ 2716560 w 3742805"/>
                  <a:gd name="connsiteY49" fmla="*/ 467874 h 5234152"/>
                  <a:gd name="connsiteX50" fmla="*/ 3050858 w 3742805"/>
                  <a:gd name="connsiteY50" fmla="*/ 1552198 h 5234152"/>
                  <a:gd name="connsiteX51" fmla="*/ 1875661 w 3742805"/>
                  <a:gd name="connsiteY51" fmla="*/ 3104394 h 5234152"/>
                  <a:gd name="connsiteX52" fmla="*/ 700463 w 3742805"/>
                  <a:gd name="connsiteY52" fmla="*/ 1552198 h 5234152"/>
                  <a:gd name="connsiteX53" fmla="*/ 856164 w 3742805"/>
                  <a:gd name="connsiteY53" fmla="*/ 779581 h 5234152"/>
                  <a:gd name="connsiteX54" fmla="*/ 948999 w 3742805"/>
                  <a:gd name="connsiteY54" fmla="*/ 602638 h 5234152"/>
                  <a:gd name="connsiteX55" fmla="*/ 858932 w 3742805"/>
                  <a:gd name="connsiteY55" fmla="*/ 738536 h 5234152"/>
                  <a:gd name="connsiteX56" fmla="*/ 579402 w 3742805"/>
                  <a:gd name="connsiteY56" fmla="*/ 1808868 h 5234152"/>
                  <a:gd name="connsiteX57" fmla="*/ 1889990 w 3742805"/>
                  <a:gd name="connsiteY57" fmla="*/ 3542517 h 5234152"/>
                  <a:gd name="connsiteX58" fmla="*/ 3200579 w 3742805"/>
                  <a:gd name="connsiteY58" fmla="*/ 1808868 h 5234152"/>
                  <a:gd name="connsiteX59" fmla="*/ 2747673 w 3742805"/>
                  <a:gd name="connsiteY59" fmla="*/ 497975 h 5234152"/>
                  <a:gd name="connsiteX60" fmla="*/ 2660028 w 3742805"/>
                  <a:gd name="connsiteY60" fmla="*/ 441387 h 5234152"/>
                  <a:gd name="connsiteX61" fmla="*/ 2735244 w 3742805"/>
                  <a:gd name="connsiteY61" fmla="*/ 554538 h 5234152"/>
                  <a:gd name="connsiteX62" fmla="*/ 2969633 w 3742805"/>
                  <a:gd name="connsiteY62" fmla="*/ 1449342 h 5234152"/>
                  <a:gd name="connsiteX63" fmla="*/ 1870691 w 3742805"/>
                  <a:gd name="connsiteY63" fmla="*/ 2898682 h 5234152"/>
                  <a:gd name="connsiteX64" fmla="*/ 771749 w 3742805"/>
                  <a:gd name="connsiteY64" fmla="*/ 1449342 h 5234152"/>
                  <a:gd name="connsiteX65" fmla="*/ 917347 w 3742805"/>
                  <a:gd name="connsiteY65" fmla="*/ 727923 h 5234152"/>
                  <a:gd name="connsiteX66" fmla="*/ 1010390 w 3742805"/>
                  <a:gd name="connsiteY66" fmla="*/ 550844 h 5234152"/>
                  <a:gd name="connsiteX67" fmla="*/ 968130 w 3742805"/>
                  <a:gd name="connsiteY67" fmla="*/ 614323 h 5234152"/>
                  <a:gd name="connsiteX68" fmla="*/ 722089 w 3742805"/>
                  <a:gd name="connsiteY68" fmla="*/ 1552198 h 5234152"/>
                  <a:gd name="connsiteX69" fmla="*/ 1875661 w 3742805"/>
                  <a:gd name="connsiteY69" fmla="*/ 3071301 h 5234152"/>
                  <a:gd name="connsiteX70" fmla="*/ 3029232 w 3742805"/>
                  <a:gd name="connsiteY70" fmla="*/ 1552198 h 5234152"/>
                  <a:gd name="connsiteX71" fmla="*/ 2729556 w 3742805"/>
                  <a:gd name="connsiteY71" fmla="*/ 530787 h 5234152"/>
                  <a:gd name="connsiteX72" fmla="*/ 2624365 w 3742805"/>
                  <a:gd name="connsiteY72" fmla="*/ 397250 h 5234152"/>
                  <a:gd name="connsiteX73" fmla="*/ 2648007 w 3742805"/>
                  <a:gd name="connsiteY73" fmla="*/ 425930 h 5234152"/>
                  <a:gd name="connsiteX74" fmla="*/ 2630588 w 3742805"/>
                  <a:gd name="connsiteY74" fmla="*/ 403532 h 5234152"/>
                  <a:gd name="connsiteX75" fmla="*/ 2469285 w 3742805"/>
                  <a:gd name="connsiteY75" fmla="*/ 313443 h 5234152"/>
                  <a:gd name="connsiteX76" fmla="*/ 2516582 w 3742805"/>
                  <a:gd name="connsiteY76" fmla="*/ 376067 h 5234152"/>
                  <a:gd name="connsiteX77" fmla="*/ 2736486 w 3742805"/>
                  <a:gd name="connsiteY77" fmla="*/ 1147864 h 5234152"/>
                  <a:gd name="connsiteX78" fmla="*/ 1889991 w 3742805"/>
                  <a:gd name="connsiteY78" fmla="*/ 2295726 h 5234152"/>
                  <a:gd name="connsiteX79" fmla="*/ 1043496 w 3742805"/>
                  <a:gd name="connsiteY79" fmla="*/ 1147864 h 5234152"/>
                  <a:gd name="connsiteX80" fmla="*/ 1145663 w 3742805"/>
                  <a:gd name="connsiteY80" fmla="*/ 600724 h 5234152"/>
                  <a:gd name="connsiteX81" fmla="*/ 1193085 w 3742805"/>
                  <a:gd name="connsiteY81" fmla="*/ 497688 h 5234152"/>
                  <a:gd name="connsiteX82" fmla="*/ 1160617 w 3742805"/>
                  <a:gd name="connsiteY82" fmla="*/ 555152 h 5234152"/>
                  <a:gd name="connsiteX83" fmla="*/ 1008194 w 3742805"/>
                  <a:gd name="connsiteY83" fmla="*/ 1229324 h 5234152"/>
                  <a:gd name="connsiteX84" fmla="*/ 1896299 w 3742805"/>
                  <a:gd name="connsiteY84" fmla="*/ 2432438 h 5234152"/>
                  <a:gd name="connsiteX85" fmla="*/ 2784405 w 3742805"/>
                  <a:gd name="connsiteY85" fmla="*/ 1229324 h 5234152"/>
                  <a:gd name="connsiteX86" fmla="*/ 2509040 w 3742805"/>
                  <a:gd name="connsiteY86" fmla="*/ 358428 h 5234152"/>
                  <a:gd name="connsiteX87" fmla="*/ 2328985 w 3742805"/>
                  <a:gd name="connsiteY87" fmla="*/ 235519 h 5234152"/>
                  <a:gd name="connsiteX88" fmla="*/ 2367735 w 3742805"/>
                  <a:gd name="connsiteY88" fmla="*/ 277910 h 5234152"/>
                  <a:gd name="connsiteX89" fmla="*/ 2542174 w 3742805"/>
                  <a:gd name="connsiteY89" fmla="*/ 848259 h 5234152"/>
                  <a:gd name="connsiteX90" fmla="*/ 1870691 w 3742805"/>
                  <a:gd name="connsiteY90" fmla="*/ 1696517 h 5234152"/>
                  <a:gd name="connsiteX91" fmla="*/ 1199208 w 3742805"/>
                  <a:gd name="connsiteY91" fmla="*/ 848259 h 5234152"/>
                  <a:gd name="connsiteX92" fmla="*/ 1313887 w 3742805"/>
                  <a:gd name="connsiteY92" fmla="*/ 373990 h 5234152"/>
                  <a:gd name="connsiteX93" fmla="*/ 1359617 w 3742805"/>
                  <a:gd name="connsiteY93" fmla="*/ 303974 h 5234152"/>
                  <a:gd name="connsiteX94" fmla="*/ 1353496 w 3742805"/>
                  <a:gd name="connsiteY94" fmla="*/ 310655 h 5234152"/>
                  <a:gd name="connsiteX95" fmla="*/ 1170240 w 3742805"/>
                  <a:gd name="connsiteY95" fmla="*/ 908457 h 5234152"/>
                  <a:gd name="connsiteX96" fmla="*/ 1875660 w 3742805"/>
                  <a:gd name="connsiteY96" fmla="*/ 1797545 h 5234152"/>
                  <a:gd name="connsiteX97" fmla="*/ 2581080 w 3742805"/>
                  <a:gd name="connsiteY97" fmla="*/ 908457 h 5234152"/>
                  <a:gd name="connsiteX98" fmla="*/ 2397825 w 3742805"/>
                  <a:gd name="connsiteY98" fmla="*/ 310655 h 5234152"/>
                  <a:gd name="connsiteX99" fmla="*/ 1402512 w 3742805"/>
                  <a:gd name="connsiteY99" fmla="*/ 199772 h 5234152"/>
                  <a:gd name="connsiteX100" fmla="*/ 1402310 w 3742805"/>
                  <a:gd name="connsiteY100" fmla="*/ 199868 h 5234152"/>
                  <a:gd name="connsiteX101" fmla="*/ 1265286 w 3742805"/>
                  <a:gd name="connsiteY101" fmla="*/ 284462 h 5234152"/>
                  <a:gd name="connsiteX102" fmla="*/ 1214815 w 3742805"/>
                  <a:gd name="connsiteY102" fmla="*/ 325022 h 5234152"/>
                  <a:gd name="connsiteX103" fmla="*/ 1184525 w 3742805"/>
                  <a:gd name="connsiteY103" fmla="*/ 354805 h 5234152"/>
                  <a:gd name="connsiteX104" fmla="*/ 791972 w 3742805"/>
                  <a:gd name="connsiteY104" fmla="*/ 1449342 h 5234152"/>
                  <a:gd name="connsiteX105" fmla="*/ 1870691 w 3742805"/>
                  <a:gd name="connsiteY105" fmla="*/ 2867782 h 5234152"/>
                  <a:gd name="connsiteX106" fmla="*/ 2949410 w 3742805"/>
                  <a:gd name="connsiteY106" fmla="*/ 1449342 h 5234152"/>
                  <a:gd name="connsiteX107" fmla="*/ 2473813 w 3742805"/>
                  <a:gd name="connsiteY107" fmla="*/ 273149 h 5234152"/>
                  <a:gd name="connsiteX108" fmla="*/ 2427906 w 3742805"/>
                  <a:gd name="connsiteY108" fmla="*/ 236477 h 5234152"/>
                  <a:gd name="connsiteX109" fmla="*/ 2488708 w 3742805"/>
                  <a:gd name="connsiteY109" fmla="*/ 299774 h 5234152"/>
                  <a:gd name="connsiteX110" fmla="*/ 2801533 w 3742805"/>
                  <a:gd name="connsiteY110" fmla="*/ 1229324 h 5234152"/>
                  <a:gd name="connsiteX111" fmla="*/ 1896300 w 3742805"/>
                  <a:gd name="connsiteY111" fmla="*/ 2458648 h 5234152"/>
                  <a:gd name="connsiteX112" fmla="*/ 991066 w 3742805"/>
                  <a:gd name="connsiteY112" fmla="*/ 1229324 h 5234152"/>
                  <a:gd name="connsiteX113" fmla="*/ 1390175 w 3742805"/>
                  <a:gd name="connsiteY113" fmla="*/ 209949 h 5234152"/>
                  <a:gd name="connsiteX114" fmla="*/ 1329824 w 3742805"/>
                  <a:gd name="connsiteY114" fmla="*/ 178224 h 5234152"/>
                  <a:gd name="connsiteX115" fmla="*/ 1295546 w 3742805"/>
                  <a:gd name="connsiteY115" fmla="*/ 194796 h 5234152"/>
                  <a:gd name="connsiteX116" fmla="*/ 332741 w 3742805"/>
                  <a:gd name="connsiteY116" fmla="*/ 2130944 h 5234152"/>
                  <a:gd name="connsiteX117" fmla="*/ 1866709 w 3742805"/>
                  <a:gd name="connsiteY117" fmla="*/ 4216454 h 5234152"/>
                  <a:gd name="connsiteX118" fmla="*/ 3400677 w 3742805"/>
                  <a:gd name="connsiteY118" fmla="*/ 2130944 h 5234152"/>
                  <a:gd name="connsiteX119" fmla="*/ 2894705 w 3742805"/>
                  <a:gd name="connsiteY119" fmla="*/ 583011 h 5234152"/>
                  <a:gd name="connsiteX120" fmla="*/ 2894661 w 3742805"/>
                  <a:gd name="connsiteY120" fmla="*/ 582964 h 5234152"/>
                  <a:gd name="connsiteX121" fmla="*/ 3009019 w 3742805"/>
                  <a:gd name="connsiteY121" fmla="*/ 748145 h 5234152"/>
                  <a:gd name="connsiteX122" fmla="*/ 3324261 w 3742805"/>
                  <a:gd name="connsiteY122" fmla="*/ 1937239 h 5234152"/>
                  <a:gd name="connsiteX123" fmla="*/ 1896299 w 3742805"/>
                  <a:gd name="connsiteY123" fmla="*/ 3834368 h 5234152"/>
                  <a:gd name="connsiteX124" fmla="*/ 468337 w 3742805"/>
                  <a:gd name="connsiteY124" fmla="*/ 1937239 h 5234152"/>
                  <a:gd name="connsiteX125" fmla="*/ 1163224 w 3742805"/>
                  <a:gd name="connsiteY125" fmla="*/ 308851 h 5234152"/>
                  <a:gd name="connsiteX126" fmla="*/ 1205134 w 3742805"/>
                  <a:gd name="connsiteY126" fmla="*/ 278389 h 5234152"/>
                  <a:gd name="connsiteX127" fmla="*/ 1218597 w 3742805"/>
                  <a:gd name="connsiteY127" fmla="*/ 265092 h 5234152"/>
                  <a:gd name="connsiteX128" fmla="*/ 1315492 w 3742805"/>
                  <a:gd name="connsiteY128" fmla="*/ 187343 h 5234152"/>
                  <a:gd name="connsiteX129" fmla="*/ 2270646 w 3742805"/>
                  <a:gd name="connsiteY129" fmla="*/ 150156 h 5234152"/>
                  <a:gd name="connsiteX130" fmla="*/ 2277145 w 3742805"/>
                  <a:gd name="connsiteY130" fmla="*/ 155151 h 5234152"/>
                  <a:gd name="connsiteX131" fmla="*/ 2593738 w 3742805"/>
                  <a:gd name="connsiteY131" fmla="*/ 908457 h 5234152"/>
                  <a:gd name="connsiteX132" fmla="*/ 1875661 w 3742805"/>
                  <a:gd name="connsiteY132" fmla="*/ 1816914 h 5234152"/>
                  <a:gd name="connsiteX133" fmla="*/ 1157583 w 3742805"/>
                  <a:gd name="connsiteY133" fmla="*/ 908457 h 5234152"/>
                  <a:gd name="connsiteX134" fmla="*/ 1280220 w 3742805"/>
                  <a:gd name="connsiteY134" fmla="*/ 400531 h 5234152"/>
                  <a:gd name="connsiteX135" fmla="*/ 1343102 w 3742805"/>
                  <a:gd name="connsiteY135" fmla="*/ 304110 h 5234152"/>
                  <a:gd name="connsiteX136" fmla="*/ 1327002 w 3742805"/>
                  <a:gd name="connsiteY136" fmla="*/ 322000 h 5234152"/>
                  <a:gd name="connsiteX137" fmla="*/ 1059511 w 3742805"/>
                  <a:gd name="connsiteY137" fmla="*/ 1147864 h 5234152"/>
                  <a:gd name="connsiteX138" fmla="*/ 1889991 w 3742805"/>
                  <a:gd name="connsiteY138" fmla="*/ 2271253 h 5234152"/>
                  <a:gd name="connsiteX139" fmla="*/ 2720470 w 3742805"/>
                  <a:gd name="connsiteY139" fmla="*/ 1147864 h 5234152"/>
                  <a:gd name="connsiteX140" fmla="*/ 2285846 w 3742805"/>
                  <a:gd name="connsiteY140" fmla="*/ 160062 h 5234152"/>
                  <a:gd name="connsiteX141" fmla="*/ 1538511 w 3742805"/>
                  <a:gd name="connsiteY141" fmla="*/ 100160 h 5234152"/>
                  <a:gd name="connsiteX142" fmla="*/ 1528678 w 3742805"/>
                  <a:gd name="connsiteY142" fmla="*/ 104892 h 5234152"/>
                  <a:gd name="connsiteX143" fmla="*/ 1534109 w 3742805"/>
                  <a:gd name="connsiteY143" fmla="*/ 103040 h 5234152"/>
                  <a:gd name="connsiteX144" fmla="*/ 1896299 w 3742805"/>
                  <a:gd name="connsiteY144" fmla="*/ 80557 h 5234152"/>
                  <a:gd name="connsiteX145" fmla="*/ 1546035 w 3742805"/>
                  <a:gd name="connsiteY145" fmla="*/ 139010 h 5234152"/>
                  <a:gd name="connsiteX146" fmla="*/ 1512028 w 3742805"/>
                  <a:gd name="connsiteY146" fmla="*/ 152106 h 5234152"/>
                  <a:gd name="connsiteX147" fmla="*/ 1501876 w 3742805"/>
                  <a:gd name="connsiteY147" fmla="*/ 159868 h 5234152"/>
                  <a:gd name="connsiteX148" fmla="*/ 1211043 w 3742805"/>
                  <a:gd name="connsiteY148" fmla="*/ 848259 h 5234152"/>
                  <a:gd name="connsiteX149" fmla="*/ 1870690 w 3742805"/>
                  <a:gd name="connsiteY149" fmla="*/ 1678431 h 5234152"/>
                  <a:gd name="connsiteX150" fmla="*/ 2530338 w 3742805"/>
                  <a:gd name="connsiteY150" fmla="*/ 848259 h 5234152"/>
                  <a:gd name="connsiteX151" fmla="*/ 2239506 w 3742805"/>
                  <a:gd name="connsiteY151" fmla="*/ 159868 h 5234152"/>
                  <a:gd name="connsiteX152" fmla="*/ 2191654 w 3742805"/>
                  <a:gd name="connsiteY152" fmla="*/ 123281 h 5234152"/>
                  <a:gd name="connsiteX153" fmla="*/ 2057233 w 3742805"/>
                  <a:gd name="connsiteY153" fmla="*/ 92665 h 5234152"/>
                  <a:gd name="connsiteX154" fmla="*/ 1896299 w 3742805"/>
                  <a:gd name="connsiteY154" fmla="*/ 80557 h 5234152"/>
                  <a:gd name="connsiteX155" fmla="*/ 1896300 w 3742805"/>
                  <a:gd name="connsiteY155" fmla="*/ 0 h 5234152"/>
                  <a:gd name="connsiteX156" fmla="*/ 1921576 w 3742805"/>
                  <a:gd name="connsiteY156" fmla="*/ 1733 h 5234152"/>
                  <a:gd name="connsiteX157" fmla="*/ 1957454 w 3742805"/>
                  <a:gd name="connsiteY157" fmla="*/ 2971 h 5234152"/>
                  <a:gd name="connsiteX158" fmla="*/ 1958525 w 3742805"/>
                  <a:gd name="connsiteY158" fmla="*/ 3083 h 5234152"/>
                  <a:gd name="connsiteX159" fmla="*/ 1967705 w 3742805"/>
                  <a:gd name="connsiteY159" fmla="*/ 3407 h 5234152"/>
                  <a:gd name="connsiteX160" fmla="*/ 3742805 w 3742805"/>
                  <a:gd name="connsiteY160" fmla="*/ 2617077 h 5234152"/>
                  <a:gd name="connsiteX161" fmla="*/ 1871402 w 3742805"/>
                  <a:gd name="connsiteY161" fmla="*/ 5234152 h 5234152"/>
                  <a:gd name="connsiteX162" fmla="*/ 0 w 3742805"/>
                  <a:gd name="connsiteY162" fmla="*/ 2617077 h 5234152"/>
                  <a:gd name="connsiteX163" fmla="*/ 1592217 w 3742805"/>
                  <a:gd name="connsiteY163" fmla="*/ 28928 h 5234152"/>
                  <a:gd name="connsiteX164" fmla="*/ 1605332 w 3742805"/>
                  <a:gd name="connsiteY164" fmla="*/ 27098 h 5234152"/>
                  <a:gd name="connsiteX165" fmla="*/ 1605639 w 3742805"/>
                  <a:gd name="connsiteY165" fmla="*/ 27012 h 5234152"/>
                  <a:gd name="connsiteX166" fmla="*/ 1776656 w 3742805"/>
                  <a:gd name="connsiteY166" fmla="*/ 3182 h 5234152"/>
                  <a:gd name="connsiteX167" fmla="*/ 1785240 w 3742805"/>
                  <a:gd name="connsiteY167" fmla="*/ 2879 h 5234152"/>
                  <a:gd name="connsiteX168" fmla="*/ 1786241 w 3742805"/>
                  <a:gd name="connsiteY168" fmla="*/ 2775 h 5234152"/>
                  <a:gd name="connsiteX169" fmla="*/ 1866709 w 3742805"/>
                  <a:gd name="connsiteY169" fmla="*/ 3 h 5234152"/>
                  <a:gd name="connsiteX170" fmla="*/ 1869051 w 3742805"/>
                  <a:gd name="connsiteY170" fmla="*/ 84 h 5234152"/>
                  <a:gd name="connsiteX171" fmla="*/ 1869832 w 3742805"/>
                  <a:gd name="connsiteY171" fmla="*/ 57 h 5234152"/>
                  <a:gd name="connsiteX172" fmla="*/ 1870691 w 3742805"/>
                  <a:gd name="connsiteY172" fmla="*/ 2 h 5234152"/>
                  <a:gd name="connsiteX173" fmla="*/ 1870947 w 3742805"/>
                  <a:gd name="connsiteY173" fmla="*/ 18 h 5234152"/>
                  <a:gd name="connsiteX174" fmla="*/ 1871402 w 3742805"/>
                  <a:gd name="connsiteY174" fmla="*/ 2 h 5234152"/>
                  <a:gd name="connsiteX175" fmla="*/ 1874156 w 3742805"/>
                  <a:gd name="connsiteY175" fmla="*/ 97 h 5234152"/>
                  <a:gd name="connsiteX176" fmla="*/ 1875661 w 3742805"/>
                  <a:gd name="connsiteY176" fmla="*/ 1 h 5234152"/>
                  <a:gd name="connsiteX177" fmla="*/ 1880701 w 3742805"/>
                  <a:gd name="connsiteY177" fmla="*/ 323 h 5234152"/>
                  <a:gd name="connsiteX178" fmla="*/ 1883755 w 3742805"/>
                  <a:gd name="connsiteY178" fmla="*/ 428 h 5234152"/>
                  <a:gd name="connsiteX179" fmla="*/ 1889991 w 3742805"/>
                  <a:gd name="connsiteY179" fmla="*/ 1 h 5234152"/>
                  <a:gd name="connsiteX180" fmla="*/ 1893142 w 3742805"/>
                  <a:gd name="connsiteY180" fmla="*/ 217 h 5234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</a:cxnLst>
                <a:rect l="l" t="t" r="r" b="b"/>
                <a:pathLst>
                  <a:path w="3742805" h="5234152">
                    <a:moveTo>
                      <a:pt x="375988" y="1265279"/>
                    </a:moveTo>
                    <a:lnTo>
                      <a:pt x="320037" y="1406819"/>
                    </a:lnTo>
                    <a:cubicBezTo>
                      <a:pt x="211601" y="1720478"/>
                      <a:pt x="150833" y="2072177"/>
                      <a:pt x="150833" y="2443657"/>
                    </a:cubicBezTo>
                    <a:cubicBezTo>
                      <a:pt x="150833" y="3764477"/>
                      <a:pt x="919056" y="4835213"/>
                      <a:pt x="1866709" y="4835213"/>
                    </a:cubicBezTo>
                    <a:cubicBezTo>
                      <a:pt x="2814362" y="4835213"/>
                      <a:pt x="3582585" y="3764477"/>
                      <a:pt x="3582585" y="2443657"/>
                    </a:cubicBezTo>
                    <a:cubicBezTo>
                      <a:pt x="3582585" y="2165047"/>
                      <a:pt x="3548403" y="1897564"/>
                      <a:pt x="3485566" y="1648910"/>
                    </a:cubicBezTo>
                    <a:lnTo>
                      <a:pt x="3436205" y="1483366"/>
                    </a:lnTo>
                    <a:lnTo>
                      <a:pt x="3468430" y="1603524"/>
                    </a:lnTo>
                    <a:cubicBezTo>
                      <a:pt x="3517288" y="1817909"/>
                      <a:pt x="3543609" y="2045845"/>
                      <a:pt x="3543609" y="2282171"/>
                    </a:cubicBezTo>
                    <a:cubicBezTo>
                      <a:pt x="3543609" y="3542579"/>
                      <a:pt x="2794937" y="4564341"/>
                      <a:pt x="1871402" y="4564341"/>
                    </a:cubicBezTo>
                    <a:cubicBezTo>
                      <a:pt x="947868" y="4564341"/>
                      <a:pt x="199196" y="3542579"/>
                      <a:pt x="199196" y="2282171"/>
                    </a:cubicBezTo>
                    <a:cubicBezTo>
                      <a:pt x="199196" y="1967070"/>
                      <a:pt x="245988" y="1666883"/>
                      <a:pt x="330606" y="1393848"/>
                    </a:cubicBezTo>
                    <a:close/>
                    <a:moveTo>
                      <a:pt x="3148255" y="781462"/>
                    </a:moveTo>
                    <a:lnTo>
                      <a:pt x="3240183" y="929214"/>
                    </a:lnTo>
                    <a:cubicBezTo>
                      <a:pt x="3475943" y="1345568"/>
                      <a:pt x="3616681" y="1871662"/>
                      <a:pt x="3616681" y="2443657"/>
                    </a:cubicBezTo>
                    <a:cubicBezTo>
                      <a:pt x="3616681" y="3793250"/>
                      <a:pt x="2833192" y="4887311"/>
                      <a:pt x="1866709" y="4887311"/>
                    </a:cubicBezTo>
                    <a:cubicBezTo>
                      <a:pt x="900226" y="4887311"/>
                      <a:pt x="116737" y="3793250"/>
                      <a:pt x="116737" y="2443657"/>
                    </a:cubicBezTo>
                    <a:cubicBezTo>
                      <a:pt x="116737" y="1953375"/>
                      <a:pt x="220137" y="1496817"/>
                      <a:pt x="398146" y="1114184"/>
                    </a:cubicBezTo>
                    <a:lnTo>
                      <a:pt x="486367" y="942573"/>
                    </a:lnTo>
                    <a:lnTo>
                      <a:pt x="427829" y="1035777"/>
                    </a:lnTo>
                    <a:cubicBezTo>
                      <a:pt x="182677" y="1471214"/>
                      <a:pt x="36461" y="2020312"/>
                      <a:pt x="36461" y="2617077"/>
                    </a:cubicBezTo>
                    <a:cubicBezTo>
                      <a:pt x="36461" y="4031632"/>
                      <a:pt x="857992" y="5178356"/>
                      <a:pt x="1871402" y="5178356"/>
                    </a:cubicBezTo>
                    <a:cubicBezTo>
                      <a:pt x="2884813" y="5178356"/>
                      <a:pt x="3706344" y="4031632"/>
                      <a:pt x="3706344" y="2617077"/>
                    </a:cubicBezTo>
                    <a:cubicBezTo>
                      <a:pt x="3706344" y="1920851"/>
                      <a:pt x="3507329" y="1289506"/>
                      <a:pt x="3184374" y="827835"/>
                    </a:cubicBezTo>
                    <a:close/>
                    <a:moveTo>
                      <a:pt x="3001338" y="667513"/>
                    </a:moveTo>
                    <a:lnTo>
                      <a:pt x="3073337" y="775468"/>
                    </a:lnTo>
                    <a:cubicBezTo>
                      <a:pt x="3296408" y="1143820"/>
                      <a:pt x="3430410" y="1616057"/>
                      <a:pt x="3430410" y="2130944"/>
                    </a:cubicBezTo>
                    <a:cubicBezTo>
                      <a:pt x="3430410" y="3307830"/>
                      <a:pt x="2730317" y="4261885"/>
                      <a:pt x="1866709" y="4261885"/>
                    </a:cubicBezTo>
                    <a:cubicBezTo>
                      <a:pt x="1003101" y="4261885"/>
                      <a:pt x="303008" y="3307830"/>
                      <a:pt x="303008" y="2130944"/>
                    </a:cubicBezTo>
                    <a:cubicBezTo>
                      <a:pt x="303008" y="1689612"/>
                      <a:pt x="401458" y="1279615"/>
                      <a:pt x="570063" y="939515"/>
                    </a:cubicBezTo>
                    <a:lnTo>
                      <a:pt x="638915" y="814041"/>
                    </a:lnTo>
                    <a:lnTo>
                      <a:pt x="519493" y="1016737"/>
                    </a:lnTo>
                    <a:cubicBezTo>
                      <a:pt x="337525" y="1376443"/>
                      <a:pt x="230992" y="1812368"/>
                      <a:pt x="230992" y="2282171"/>
                    </a:cubicBezTo>
                    <a:cubicBezTo>
                      <a:pt x="230992" y="3515707"/>
                      <a:pt x="965429" y="4515685"/>
                      <a:pt x="1871402" y="4515685"/>
                    </a:cubicBezTo>
                    <a:cubicBezTo>
                      <a:pt x="2777376" y="4515685"/>
                      <a:pt x="3511813" y="3515707"/>
                      <a:pt x="3511813" y="2282171"/>
                    </a:cubicBezTo>
                    <a:cubicBezTo>
                      <a:pt x="3511813" y="1734068"/>
                      <a:pt x="3366810" y="1232076"/>
                      <a:pt x="3126185" y="843432"/>
                    </a:cubicBezTo>
                    <a:close/>
                    <a:moveTo>
                      <a:pt x="2837079" y="563819"/>
                    </a:moveTo>
                    <a:lnTo>
                      <a:pt x="2930509" y="698570"/>
                    </a:lnTo>
                    <a:cubicBezTo>
                      <a:pt x="3114916" y="1002320"/>
                      <a:pt x="3225296" y="1388494"/>
                      <a:pt x="3225296" y="1808868"/>
                    </a:cubicBezTo>
                    <a:cubicBezTo>
                      <a:pt x="3225296" y="2787194"/>
                      <a:pt x="2627459" y="3580284"/>
                      <a:pt x="1889991" y="3580284"/>
                    </a:cubicBezTo>
                    <a:cubicBezTo>
                      <a:pt x="1152522" y="3580284"/>
                      <a:pt x="554685" y="2787194"/>
                      <a:pt x="554685" y="1808868"/>
                    </a:cubicBezTo>
                    <a:cubicBezTo>
                      <a:pt x="554685" y="1485944"/>
                      <a:pt x="619821" y="1183202"/>
                      <a:pt x="733613" y="922502"/>
                    </a:cubicBezTo>
                    <a:lnTo>
                      <a:pt x="819065" y="752614"/>
                    </a:lnTo>
                    <a:lnTo>
                      <a:pt x="793696" y="790948"/>
                    </a:lnTo>
                    <a:cubicBezTo>
                      <a:pt x="606448" y="1106598"/>
                      <a:pt x="494769" y="1504641"/>
                      <a:pt x="494769" y="1937239"/>
                    </a:cubicBezTo>
                    <a:cubicBezTo>
                      <a:pt x="494769" y="2962656"/>
                      <a:pt x="1122255" y="3793920"/>
                      <a:pt x="1896299" y="3793920"/>
                    </a:cubicBezTo>
                    <a:cubicBezTo>
                      <a:pt x="2670343" y="3793920"/>
                      <a:pt x="3297829" y="2962656"/>
                      <a:pt x="3297829" y="1937239"/>
                    </a:cubicBezTo>
                    <a:cubicBezTo>
                      <a:pt x="3297829" y="1456574"/>
                      <a:pt x="3159954" y="1018571"/>
                      <a:pt x="2933737" y="688848"/>
                    </a:cubicBezTo>
                    <a:close/>
                    <a:moveTo>
                      <a:pt x="2709343" y="459106"/>
                    </a:moveTo>
                    <a:lnTo>
                      <a:pt x="2716560" y="467874"/>
                    </a:lnTo>
                    <a:cubicBezTo>
                      <a:pt x="2923398" y="747658"/>
                      <a:pt x="3050858" y="1130268"/>
                      <a:pt x="3050858" y="1552198"/>
                    </a:cubicBezTo>
                    <a:cubicBezTo>
                      <a:pt x="3050858" y="2409453"/>
                      <a:pt x="2524704" y="3104394"/>
                      <a:pt x="1875661" y="3104394"/>
                    </a:cubicBezTo>
                    <a:cubicBezTo>
                      <a:pt x="1226617" y="3104394"/>
                      <a:pt x="700463" y="2409453"/>
                      <a:pt x="700463" y="1552198"/>
                    </a:cubicBezTo>
                    <a:cubicBezTo>
                      <a:pt x="700463" y="1270911"/>
                      <a:pt x="757112" y="1007100"/>
                      <a:pt x="856164" y="779581"/>
                    </a:cubicBezTo>
                    <a:lnTo>
                      <a:pt x="948999" y="602638"/>
                    </a:lnTo>
                    <a:lnTo>
                      <a:pt x="858932" y="738536"/>
                    </a:lnTo>
                    <a:cubicBezTo>
                      <a:pt x="683834" y="1033270"/>
                      <a:pt x="579402" y="1404937"/>
                      <a:pt x="579402" y="1808868"/>
                    </a:cubicBezTo>
                    <a:cubicBezTo>
                      <a:pt x="579402" y="2766336"/>
                      <a:pt x="1166172" y="3542517"/>
                      <a:pt x="1889990" y="3542517"/>
                    </a:cubicBezTo>
                    <a:cubicBezTo>
                      <a:pt x="2613808" y="3542517"/>
                      <a:pt x="3200579" y="2766336"/>
                      <a:pt x="3200579" y="1808868"/>
                    </a:cubicBezTo>
                    <a:cubicBezTo>
                      <a:pt x="3200579" y="1285253"/>
                      <a:pt x="3025092" y="815856"/>
                      <a:pt x="2747673" y="497975"/>
                    </a:cubicBezTo>
                    <a:close/>
                    <a:moveTo>
                      <a:pt x="2660028" y="441387"/>
                    </a:moveTo>
                    <a:lnTo>
                      <a:pt x="2735244" y="554538"/>
                    </a:lnTo>
                    <a:cubicBezTo>
                      <a:pt x="2882065" y="800938"/>
                      <a:pt x="2969633" y="1111653"/>
                      <a:pt x="2969633" y="1449342"/>
                    </a:cubicBezTo>
                    <a:cubicBezTo>
                      <a:pt x="2969633" y="2249791"/>
                      <a:pt x="2477620" y="2898682"/>
                      <a:pt x="1870691" y="2898682"/>
                    </a:cubicBezTo>
                    <a:cubicBezTo>
                      <a:pt x="1263762" y="2898682"/>
                      <a:pt x="771749" y="2249791"/>
                      <a:pt x="771749" y="1449342"/>
                    </a:cubicBezTo>
                    <a:cubicBezTo>
                      <a:pt x="771749" y="1186695"/>
                      <a:pt x="824722" y="940366"/>
                      <a:pt x="917347" y="727923"/>
                    </a:cubicBezTo>
                    <a:lnTo>
                      <a:pt x="1010390" y="550844"/>
                    </a:lnTo>
                    <a:lnTo>
                      <a:pt x="968130" y="614323"/>
                    </a:lnTo>
                    <a:cubicBezTo>
                      <a:pt x="814010" y="872582"/>
                      <a:pt x="722089" y="1198254"/>
                      <a:pt x="722089" y="1552198"/>
                    </a:cubicBezTo>
                    <a:cubicBezTo>
                      <a:pt x="722089" y="2391176"/>
                      <a:pt x="1238561" y="3071301"/>
                      <a:pt x="1875661" y="3071301"/>
                    </a:cubicBezTo>
                    <a:cubicBezTo>
                      <a:pt x="2512761" y="3071301"/>
                      <a:pt x="3029232" y="2391176"/>
                      <a:pt x="3029232" y="1552198"/>
                    </a:cubicBezTo>
                    <a:cubicBezTo>
                      <a:pt x="3029232" y="1158927"/>
                      <a:pt x="2915750" y="800560"/>
                      <a:pt x="2729556" y="530787"/>
                    </a:cubicBezTo>
                    <a:close/>
                    <a:moveTo>
                      <a:pt x="2624365" y="397250"/>
                    </a:moveTo>
                    <a:lnTo>
                      <a:pt x="2648007" y="425930"/>
                    </a:lnTo>
                    <a:lnTo>
                      <a:pt x="2630588" y="403532"/>
                    </a:lnTo>
                    <a:close/>
                    <a:moveTo>
                      <a:pt x="2469285" y="313443"/>
                    </a:moveTo>
                    <a:lnTo>
                      <a:pt x="2516582" y="376067"/>
                    </a:lnTo>
                    <a:cubicBezTo>
                      <a:pt x="2653213" y="579913"/>
                      <a:pt x="2736486" y="850701"/>
                      <a:pt x="2736486" y="1147864"/>
                    </a:cubicBezTo>
                    <a:cubicBezTo>
                      <a:pt x="2736486" y="1781811"/>
                      <a:pt x="2357497" y="2295726"/>
                      <a:pt x="1889991" y="2295726"/>
                    </a:cubicBezTo>
                    <a:cubicBezTo>
                      <a:pt x="1422485" y="2295726"/>
                      <a:pt x="1043496" y="1781811"/>
                      <a:pt x="1043496" y="1147864"/>
                    </a:cubicBezTo>
                    <a:cubicBezTo>
                      <a:pt x="1043496" y="949755"/>
                      <a:pt x="1080506" y="763369"/>
                      <a:pt x="1145663" y="600724"/>
                    </a:cubicBezTo>
                    <a:lnTo>
                      <a:pt x="1193085" y="497688"/>
                    </a:lnTo>
                    <a:lnTo>
                      <a:pt x="1160617" y="555152"/>
                    </a:lnTo>
                    <a:cubicBezTo>
                      <a:pt x="1064401" y="747464"/>
                      <a:pt x="1008194" y="979502"/>
                      <a:pt x="1008194" y="1229324"/>
                    </a:cubicBezTo>
                    <a:cubicBezTo>
                      <a:pt x="1008194" y="1893786"/>
                      <a:pt x="1405812" y="2432438"/>
                      <a:pt x="1896299" y="2432438"/>
                    </a:cubicBezTo>
                    <a:cubicBezTo>
                      <a:pt x="2386787" y="2432438"/>
                      <a:pt x="2784405" y="1893786"/>
                      <a:pt x="2784405" y="1229324"/>
                    </a:cubicBezTo>
                    <a:cubicBezTo>
                      <a:pt x="2784405" y="886711"/>
                      <a:pt x="2678691" y="577547"/>
                      <a:pt x="2509040" y="358428"/>
                    </a:cubicBezTo>
                    <a:close/>
                    <a:moveTo>
                      <a:pt x="2328985" y="235519"/>
                    </a:moveTo>
                    <a:lnTo>
                      <a:pt x="2367735" y="277910"/>
                    </a:lnTo>
                    <a:cubicBezTo>
                      <a:pt x="2476117" y="428550"/>
                      <a:pt x="2542174" y="628659"/>
                      <a:pt x="2542174" y="848259"/>
                    </a:cubicBezTo>
                    <a:cubicBezTo>
                      <a:pt x="2542174" y="1316739"/>
                      <a:pt x="2241541" y="1696517"/>
                      <a:pt x="1870691" y="1696517"/>
                    </a:cubicBezTo>
                    <a:cubicBezTo>
                      <a:pt x="1499841" y="1696517"/>
                      <a:pt x="1199208" y="1316739"/>
                      <a:pt x="1199208" y="848259"/>
                    </a:cubicBezTo>
                    <a:cubicBezTo>
                      <a:pt x="1199208" y="672579"/>
                      <a:pt x="1241484" y="509373"/>
                      <a:pt x="1313887" y="373990"/>
                    </a:cubicBezTo>
                    <a:lnTo>
                      <a:pt x="1359617" y="303974"/>
                    </a:lnTo>
                    <a:lnTo>
                      <a:pt x="1353496" y="310655"/>
                    </a:lnTo>
                    <a:cubicBezTo>
                      <a:pt x="1239636" y="468545"/>
                      <a:pt x="1170240" y="678287"/>
                      <a:pt x="1170240" y="908457"/>
                    </a:cubicBezTo>
                    <a:cubicBezTo>
                      <a:pt x="1170240" y="1399487"/>
                      <a:pt x="1486067" y="1797545"/>
                      <a:pt x="1875660" y="1797545"/>
                    </a:cubicBezTo>
                    <a:cubicBezTo>
                      <a:pt x="2265253" y="1797545"/>
                      <a:pt x="2581080" y="1399487"/>
                      <a:pt x="2581080" y="908457"/>
                    </a:cubicBezTo>
                    <a:cubicBezTo>
                      <a:pt x="2581080" y="678287"/>
                      <a:pt x="2511685" y="468545"/>
                      <a:pt x="2397825" y="310655"/>
                    </a:cubicBezTo>
                    <a:close/>
                    <a:moveTo>
                      <a:pt x="1402512" y="199772"/>
                    </a:moveTo>
                    <a:lnTo>
                      <a:pt x="1402310" y="199868"/>
                    </a:lnTo>
                    <a:lnTo>
                      <a:pt x="1265286" y="284462"/>
                    </a:lnTo>
                    <a:lnTo>
                      <a:pt x="1214815" y="325022"/>
                    </a:lnTo>
                    <a:lnTo>
                      <a:pt x="1184525" y="354805"/>
                    </a:lnTo>
                    <a:cubicBezTo>
                      <a:pt x="944783" y="614967"/>
                      <a:pt x="791972" y="1008689"/>
                      <a:pt x="791972" y="1449342"/>
                    </a:cubicBezTo>
                    <a:cubicBezTo>
                      <a:pt x="791972" y="2232725"/>
                      <a:pt x="1274931" y="2867782"/>
                      <a:pt x="1870691" y="2867782"/>
                    </a:cubicBezTo>
                    <a:cubicBezTo>
                      <a:pt x="2466451" y="2867782"/>
                      <a:pt x="2949410" y="2232725"/>
                      <a:pt x="2949410" y="1449342"/>
                    </a:cubicBezTo>
                    <a:cubicBezTo>
                      <a:pt x="2949410" y="959728"/>
                      <a:pt x="2760755" y="528054"/>
                      <a:pt x="2473813" y="273149"/>
                    </a:cubicBezTo>
                    <a:lnTo>
                      <a:pt x="2427906" y="236477"/>
                    </a:lnTo>
                    <a:lnTo>
                      <a:pt x="2488708" y="299774"/>
                    </a:lnTo>
                    <a:cubicBezTo>
                      <a:pt x="2680324" y="525183"/>
                      <a:pt x="2801533" y="858030"/>
                      <a:pt x="2801533" y="1229324"/>
                    </a:cubicBezTo>
                    <a:cubicBezTo>
                      <a:pt x="2801533" y="1908261"/>
                      <a:pt x="2396246" y="2458648"/>
                      <a:pt x="1896300" y="2458648"/>
                    </a:cubicBezTo>
                    <a:cubicBezTo>
                      <a:pt x="1396353" y="2458648"/>
                      <a:pt x="991066" y="1908261"/>
                      <a:pt x="991066" y="1229324"/>
                    </a:cubicBezTo>
                    <a:cubicBezTo>
                      <a:pt x="991066" y="804989"/>
                      <a:pt x="1149382" y="430868"/>
                      <a:pt x="1390175" y="209949"/>
                    </a:cubicBezTo>
                    <a:close/>
                    <a:moveTo>
                      <a:pt x="1329824" y="178224"/>
                    </a:moveTo>
                    <a:lnTo>
                      <a:pt x="1295546" y="194796"/>
                    </a:lnTo>
                    <a:cubicBezTo>
                      <a:pt x="731222" y="502790"/>
                      <a:pt x="332741" y="1253601"/>
                      <a:pt x="332741" y="2130944"/>
                    </a:cubicBezTo>
                    <a:cubicBezTo>
                      <a:pt x="332741" y="3282739"/>
                      <a:pt x="1019522" y="4216454"/>
                      <a:pt x="1866709" y="4216454"/>
                    </a:cubicBezTo>
                    <a:cubicBezTo>
                      <a:pt x="2713896" y="4216454"/>
                      <a:pt x="3400677" y="3282739"/>
                      <a:pt x="3400677" y="2130944"/>
                    </a:cubicBezTo>
                    <a:cubicBezTo>
                      <a:pt x="3400677" y="1516804"/>
                      <a:pt x="3205422" y="964664"/>
                      <a:pt x="2894705" y="583011"/>
                    </a:cubicBezTo>
                    <a:lnTo>
                      <a:pt x="2894661" y="582964"/>
                    </a:lnTo>
                    <a:lnTo>
                      <a:pt x="3009019" y="748145"/>
                    </a:lnTo>
                    <a:cubicBezTo>
                      <a:pt x="3206223" y="1073452"/>
                      <a:pt x="3324261" y="1487032"/>
                      <a:pt x="3324261" y="1937239"/>
                    </a:cubicBezTo>
                    <a:cubicBezTo>
                      <a:pt x="3324261" y="2984995"/>
                      <a:pt x="2684941" y="3834368"/>
                      <a:pt x="1896299" y="3834368"/>
                    </a:cubicBezTo>
                    <a:cubicBezTo>
                      <a:pt x="1107658" y="3834368"/>
                      <a:pt x="468337" y="2984995"/>
                      <a:pt x="468337" y="1937239"/>
                    </a:cubicBezTo>
                    <a:cubicBezTo>
                      <a:pt x="468337" y="1245556"/>
                      <a:pt x="746958" y="640330"/>
                      <a:pt x="1163224" y="308851"/>
                    </a:cubicBezTo>
                    <a:lnTo>
                      <a:pt x="1205134" y="278389"/>
                    </a:lnTo>
                    <a:lnTo>
                      <a:pt x="1218597" y="265092"/>
                    </a:lnTo>
                    <a:cubicBezTo>
                      <a:pt x="1249857" y="237198"/>
                      <a:pt x="1282188" y="211238"/>
                      <a:pt x="1315492" y="187343"/>
                    </a:cubicBezTo>
                    <a:close/>
                    <a:moveTo>
                      <a:pt x="2270646" y="150156"/>
                    </a:moveTo>
                    <a:lnTo>
                      <a:pt x="2277145" y="155151"/>
                    </a:lnTo>
                    <a:cubicBezTo>
                      <a:pt x="2468155" y="318407"/>
                      <a:pt x="2593738" y="594878"/>
                      <a:pt x="2593738" y="908457"/>
                    </a:cubicBezTo>
                    <a:cubicBezTo>
                      <a:pt x="2593738" y="1410184"/>
                      <a:pt x="2272244" y="1816914"/>
                      <a:pt x="1875661" y="1816914"/>
                    </a:cubicBezTo>
                    <a:cubicBezTo>
                      <a:pt x="1479077" y="1816914"/>
                      <a:pt x="1157583" y="1410184"/>
                      <a:pt x="1157583" y="908457"/>
                    </a:cubicBezTo>
                    <a:cubicBezTo>
                      <a:pt x="1157583" y="720310"/>
                      <a:pt x="1202794" y="545521"/>
                      <a:pt x="1280220" y="400531"/>
                    </a:cubicBezTo>
                    <a:lnTo>
                      <a:pt x="1343102" y="304110"/>
                    </a:lnTo>
                    <a:lnTo>
                      <a:pt x="1327002" y="322000"/>
                    </a:lnTo>
                    <a:cubicBezTo>
                      <a:pt x="1162528" y="527262"/>
                      <a:pt x="1059511" y="821289"/>
                      <a:pt x="1059511" y="1147864"/>
                    </a:cubicBezTo>
                    <a:cubicBezTo>
                      <a:pt x="1059511" y="1768295"/>
                      <a:pt x="1431330" y="2271253"/>
                      <a:pt x="1889991" y="2271253"/>
                    </a:cubicBezTo>
                    <a:cubicBezTo>
                      <a:pt x="2348651" y="2271253"/>
                      <a:pt x="2720470" y="1768295"/>
                      <a:pt x="2720470" y="1147864"/>
                    </a:cubicBezTo>
                    <a:cubicBezTo>
                      <a:pt x="2720470" y="721317"/>
                      <a:pt x="2544728" y="350295"/>
                      <a:pt x="2285846" y="160062"/>
                    </a:cubicBezTo>
                    <a:close/>
                    <a:moveTo>
                      <a:pt x="1538511" y="100160"/>
                    </a:moveTo>
                    <a:lnTo>
                      <a:pt x="1528678" y="104892"/>
                    </a:lnTo>
                    <a:lnTo>
                      <a:pt x="1534109" y="103040"/>
                    </a:lnTo>
                    <a:close/>
                    <a:moveTo>
                      <a:pt x="1896299" y="80557"/>
                    </a:moveTo>
                    <a:cubicBezTo>
                      <a:pt x="1775355" y="80557"/>
                      <a:pt x="1657989" y="100852"/>
                      <a:pt x="1546035" y="139010"/>
                    </a:cubicBezTo>
                    <a:lnTo>
                      <a:pt x="1512028" y="152106"/>
                    </a:lnTo>
                    <a:lnTo>
                      <a:pt x="1501876" y="159868"/>
                    </a:lnTo>
                    <a:cubicBezTo>
                      <a:pt x="1326408" y="309055"/>
                      <a:pt x="1211043" y="561702"/>
                      <a:pt x="1211043" y="848259"/>
                    </a:cubicBezTo>
                    <a:cubicBezTo>
                      <a:pt x="1211043" y="1306750"/>
                      <a:pt x="1506377" y="1678431"/>
                      <a:pt x="1870690" y="1678431"/>
                    </a:cubicBezTo>
                    <a:cubicBezTo>
                      <a:pt x="2235004" y="1678431"/>
                      <a:pt x="2530338" y="1306750"/>
                      <a:pt x="2530338" y="848259"/>
                    </a:cubicBezTo>
                    <a:cubicBezTo>
                      <a:pt x="2530338" y="561702"/>
                      <a:pt x="2414973" y="309055"/>
                      <a:pt x="2239506" y="159868"/>
                    </a:cubicBezTo>
                    <a:lnTo>
                      <a:pt x="2191654" y="123281"/>
                    </a:lnTo>
                    <a:lnTo>
                      <a:pt x="2057233" y="92665"/>
                    </a:lnTo>
                    <a:cubicBezTo>
                      <a:pt x="2004425" y="84667"/>
                      <a:pt x="1950724" y="80557"/>
                      <a:pt x="1896299" y="80557"/>
                    </a:cubicBezTo>
                    <a:close/>
                    <a:moveTo>
                      <a:pt x="1896300" y="0"/>
                    </a:moveTo>
                    <a:lnTo>
                      <a:pt x="1921576" y="1733"/>
                    </a:lnTo>
                    <a:lnTo>
                      <a:pt x="1957454" y="2971"/>
                    </a:lnTo>
                    <a:lnTo>
                      <a:pt x="1958525" y="3083"/>
                    </a:lnTo>
                    <a:lnTo>
                      <a:pt x="1967705" y="3407"/>
                    </a:lnTo>
                    <a:cubicBezTo>
                      <a:pt x="2956497" y="73501"/>
                      <a:pt x="3742805" y="1216875"/>
                      <a:pt x="3742805" y="2617077"/>
                    </a:cubicBezTo>
                    <a:cubicBezTo>
                      <a:pt x="3742805" y="4062447"/>
                      <a:pt x="2904950" y="5234152"/>
                      <a:pt x="1871402" y="5234152"/>
                    </a:cubicBezTo>
                    <a:cubicBezTo>
                      <a:pt x="837855" y="5234152"/>
                      <a:pt x="0" y="4062447"/>
                      <a:pt x="0" y="2617077"/>
                    </a:cubicBezTo>
                    <a:cubicBezTo>
                      <a:pt x="0" y="1304387"/>
                      <a:pt x="691091" y="217426"/>
                      <a:pt x="1592217" y="28928"/>
                    </a:cubicBezTo>
                    <a:lnTo>
                      <a:pt x="1605332" y="27098"/>
                    </a:lnTo>
                    <a:lnTo>
                      <a:pt x="1605639" y="27012"/>
                    </a:lnTo>
                    <a:cubicBezTo>
                      <a:pt x="1661816" y="15278"/>
                      <a:pt x="1718866" y="7273"/>
                      <a:pt x="1776656" y="3182"/>
                    </a:cubicBezTo>
                    <a:lnTo>
                      <a:pt x="1785240" y="2879"/>
                    </a:lnTo>
                    <a:lnTo>
                      <a:pt x="1786241" y="2775"/>
                    </a:lnTo>
                    <a:cubicBezTo>
                      <a:pt x="1812893" y="935"/>
                      <a:pt x="1839721" y="3"/>
                      <a:pt x="1866709" y="3"/>
                    </a:cubicBezTo>
                    <a:lnTo>
                      <a:pt x="1869051" y="84"/>
                    </a:lnTo>
                    <a:lnTo>
                      <a:pt x="1869832" y="57"/>
                    </a:lnTo>
                    <a:lnTo>
                      <a:pt x="1870691" y="2"/>
                    </a:lnTo>
                    <a:lnTo>
                      <a:pt x="1870947" y="18"/>
                    </a:lnTo>
                    <a:lnTo>
                      <a:pt x="1871402" y="2"/>
                    </a:lnTo>
                    <a:lnTo>
                      <a:pt x="1874156" y="97"/>
                    </a:lnTo>
                    <a:lnTo>
                      <a:pt x="1875661" y="1"/>
                    </a:lnTo>
                    <a:lnTo>
                      <a:pt x="1880701" y="323"/>
                    </a:lnTo>
                    <a:lnTo>
                      <a:pt x="1883755" y="428"/>
                    </a:lnTo>
                    <a:lnTo>
                      <a:pt x="1889991" y="1"/>
                    </a:lnTo>
                    <a:lnTo>
                      <a:pt x="1893142" y="217"/>
                    </a:lnTo>
                    <a:close/>
                  </a:path>
                </a:pathLst>
              </a:custGeom>
              <a:grpFill/>
              <a:ln w="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 sz="1350">
                  <a:solidFill>
                    <a:schemeClr val="tx1"/>
                  </a:solidFill>
                </a:endParaRPr>
              </a:p>
            </p:txBody>
          </p:sp>
          <p:sp>
            <p:nvSpPr>
              <p:cNvPr id="92" name="Forma libre 19"/>
              <p:cNvSpPr/>
              <p:nvPr/>
            </p:nvSpPr>
            <p:spPr>
              <a:xfrm>
                <a:off x="-756592" y="2574074"/>
                <a:ext cx="2699792" cy="1620589"/>
              </a:xfrm>
              <a:custGeom>
                <a:avLst/>
                <a:gdLst>
                  <a:gd name="connsiteX0" fmla="*/ 375988 w 3742805"/>
                  <a:gd name="connsiteY0" fmla="*/ 1265279 h 5234152"/>
                  <a:gd name="connsiteX1" fmla="*/ 320037 w 3742805"/>
                  <a:gd name="connsiteY1" fmla="*/ 1406819 h 5234152"/>
                  <a:gd name="connsiteX2" fmla="*/ 150833 w 3742805"/>
                  <a:gd name="connsiteY2" fmla="*/ 2443657 h 5234152"/>
                  <a:gd name="connsiteX3" fmla="*/ 1866709 w 3742805"/>
                  <a:gd name="connsiteY3" fmla="*/ 4835213 h 5234152"/>
                  <a:gd name="connsiteX4" fmla="*/ 3582585 w 3742805"/>
                  <a:gd name="connsiteY4" fmla="*/ 2443657 h 5234152"/>
                  <a:gd name="connsiteX5" fmla="*/ 3485566 w 3742805"/>
                  <a:gd name="connsiteY5" fmla="*/ 1648910 h 5234152"/>
                  <a:gd name="connsiteX6" fmla="*/ 3436205 w 3742805"/>
                  <a:gd name="connsiteY6" fmla="*/ 1483366 h 5234152"/>
                  <a:gd name="connsiteX7" fmla="*/ 3468430 w 3742805"/>
                  <a:gd name="connsiteY7" fmla="*/ 1603524 h 5234152"/>
                  <a:gd name="connsiteX8" fmla="*/ 3543609 w 3742805"/>
                  <a:gd name="connsiteY8" fmla="*/ 2282171 h 5234152"/>
                  <a:gd name="connsiteX9" fmla="*/ 1871402 w 3742805"/>
                  <a:gd name="connsiteY9" fmla="*/ 4564341 h 5234152"/>
                  <a:gd name="connsiteX10" fmla="*/ 199196 w 3742805"/>
                  <a:gd name="connsiteY10" fmla="*/ 2282171 h 5234152"/>
                  <a:gd name="connsiteX11" fmla="*/ 330606 w 3742805"/>
                  <a:gd name="connsiteY11" fmla="*/ 1393848 h 5234152"/>
                  <a:gd name="connsiteX12" fmla="*/ 3148255 w 3742805"/>
                  <a:gd name="connsiteY12" fmla="*/ 781462 h 5234152"/>
                  <a:gd name="connsiteX13" fmla="*/ 3240183 w 3742805"/>
                  <a:gd name="connsiteY13" fmla="*/ 929214 h 5234152"/>
                  <a:gd name="connsiteX14" fmla="*/ 3616681 w 3742805"/>
                  <a:gd name="connsiteY14" fmla="*/ 2443657 h 5234152"/>
                  <a:gd name="connsiteX15" fmla="*/ 1866709 w 3742805"/>
                  <a:gd name="connsiteY15" fmla="*/ 4887311 h 5234152"/>
                  <a:gd name="connsiteX16" fmla="*/ 116737 w 3742805"/>
                  <a:gd name="connsiteY16" fmla="*/ 2443657 h 5234152"/>
                  <a:gd name="connsiteX17" fmla="*/ 398146 w 3742805"/>
                  <a:gd name="connsiteY17" fmla="*/ 1114184 h 5234152"/>
                  <a:gd name="connsiteX18" fmla="*/ 486367 w 3742805"/>
                  <a:gd name="connsiteY18" fmla="*/ 942573 h 5234152"/>
                  <a:gd name="connsiteX19" fmla="*/ 427829 w 3742805"/>
                  <a:gd name="connsiteY19" fmla="*/ 1035777 h 5234152"/>
                  <a:gd name="connsiteX20" fmla="*/ 36461 w 3742805"/>
                  <a:gd name="connsiteY20" fmla="*/ 2617077 h 5234152"/>
                  <a:gd name="connsiteX21" fmla="*/ 1871402 w 3742805"/>
                  <a:gd name="connsiteY21" fmla="*/ 5178356 h 5234152"/>
                  <a:gd name="connsiteX22" fmla="*/ 3706344 w 3742805"/>
                  <a:gd name="connsiteY22" fmla="*/ 2617077 h 5234152"/>
                  <a:gd name="connsiteX23" fmla="*/ 3184374 w 3742805"/>
                  <a:gd name="connsiteY23" fmla="*/ 827835 h 5234152"/>
                  <a:gd name="connsiteX24" fmla="*/ 3001338 w 3742805"/>
                  <a:gd name="connsiteY24" fmla="*/ 667513 h 5234152"/>
                  <a:gd name="connsiteX25" fmla="*/ 3073337 w 3742805"/>
                  <a:gd name="connsiteY25" fmla="*/ 775468 h 5234152"/>
                  <a:gd name="connsiteX26" fmla="*/ 3430410 w 3742805"/>
                  <a:gd name="connsiteY26" fmla="*/ 2130944 h 5234152"/>
                  <a:gd name="connsiteX27" fmla="*/ 1866709 w 3742805"/>
                  <a:gd name="connsiteY27" fmla="*/ 4261885 h 5234152"/>
                  <a:gd name="connsiteX28" fmla="*/ 303008 w 3742805"/>
                  <a:gd name="connsiteY28" fmla="*/ 2130944 h 5234152"/>
                  <a:gd name="connsiteX29" fmla="*/ 570063 w 3742805"/>
                  <a:gd name="connsiteY29" fmla="*/ 939515 h 5234152"/>
                  <a:gd name="connsiteX30" fmla="*/ 638915 w 3742805"/>
                  <a:gd name="connsiteY30" fmla="*/ 814041 h 5234152"/>
                  <a:gd name="connsiteX31" fmla="*/ 519493 w 3742805"/>
                  <a:gd name="connsiteY31" fmla="*/ 1016737 h 5234152"/>
                  <a:gd name="connsiteX32" fmla="*/ 230992 w 3742805"/>
                  <a:gd name="connsiteY32" fmla="*/ 2282171 h 5234152"/>
                  <a:gd name="connsiteX33" fmla="*/ 1871402 w 3742805"/>
                  <a:gd name="connsiteY33" fmla="*/ 4515685 h 5234152"/>
                  <a:gd name="connsiteX34" fmla="*/ 3511813 w 3742805"/>
                  <a:gd name="connsiteY34" fmla="*/ 2282171 h 5234152"/>
                  <a:gd name="connsiteX35" fmla="*/ 3126185 w 3742805"/>
                  <a:gd name="connsiteY35" fmla="*/ 843432 h 5234152"/>
                  <a:gd name="connsiteX36" fmla="*/ 2837079 w 3742805"/>
                  <a:gd name="connsiteY36" fmla="*/ 563819 h 5234152"/>
                  <a:gd name="connsiteX37" fmla="*/ 2930509 w 3742805"/>
                  <a:gd name="connsiteY37" fmla="*/ 698570 h 5234152"/>
                  <a:gd name="connsiteX38" fmla="*/ 3225296 w 3742805"/>
                  <a:gd name="connsiteY38" fmla="*/ 1808868 h 5234152"/>
                  <a:gd name="connsiteX39" fmla="*/ 1889991 w 3742805"/>
                  <a:gd name="connsiteY39" fmla="*/ 3580284 h 5234152"/>
                  <a:gd name="connsiteX40" fmla="*/ 554685 w 3742805"/>
                  <a:gd name="connsiteY40" fmla="*/ 1808868 h 5234152"/>
                  <a:gd name="connsiteX41" fmla="*/ 733613 w 3742805"/>
                  <a:gd name="connsiteY41" fmla="*/ 922502 h 5234152"/>
                  <a:gd name="connsiteX42" fmla="*/ 819065 w 3742805"/>
                  <a:gd name="connsiteY42" fmla="*/ 752614 h 5234152"/>
                  <a:gd name="connsiteX43" fmla="*/ 793696 w 3742805"/>
                  <a:gd name="connsiteY43" fmla="*/ 790948 h 5234152"/>
                  <a:gd name="connsiteX44" fmla="*/ 494769 w 3742805"/>
                  <a:gd name="connsiteY44" fmla="*/ 1937239 h 5234152"/>
                  <a:gd name="connsiteX45" fmla="*/ 1896299 w 3742805"/>
                  <a:gd name="connsiteY45" fmla="*/ 3793920 h 5234152"/>
                  <a:gd name="connsiteX46" fmla="*/ 3297829 w 3742805"/>
                  <a:gd name="connsiteY46" fmla="*/ 1937239 h 5234152"/>
                  <a:gd name="connsiteX47" fmla="*/ 2933737 w 3742805"/>
                  <a:gd name="connsiteY47" fmla="*/ 688848 h 5234152"/>
                  <a:gd name="connsiteX48" fmla="*/ 2709343 w 3742805"/>
                  <a:gd name="connsiteY48" fmla="*/ 459106 h 5234152"/>
                  <a:gd name="connsiteX49" fmla="*/ 2716560 w 3742805"/>
                  <a:gd name="connsiteY49" fmla="*/ 467874 h 5234152"/>
                  <a:gd name="connsiteX50" fmla="*/ 3050858 w 3742805"/>
                  <a:gd name="connsiteY50" fmla="*/ 1552198 h 5234152"/>
                  <a:gd name="connsiteX51" fmla="*/ 1875661 w 3742805"/>
                  <a:gd name="connsiteY51" fmla="*/ 3104394 h 5234152"/>
                  <a:gd name="connsiteX52" fmla="*/ 700463 w 3742805"/>
                  <a:gd name="connsiteY52" fmla="*/ 1552198 h 5234152"/>
                  <a:gd name="connsiteX53" fmla="*/ 856164 w 3742805"/>
                  <a:gd name="connsiteY53" fmla="*/ 779581 h 5234152"/>
                  <a:gd name="connsiteX54" fmla="*/ 948999 w 3742805"/>
                  <a:gd name="connsiteY54" fmla="*/ 602638 h 5234152"/>
                  <a:gd name="connsiteX55" fmla="*/ 858932 w 3742805"/>
                  <a:gd name="connsiteY55" fmla="*/ 738536 h 5234152"/>
                  <a:gd name="connsiteX56" fmla="*/ 579402 w 3742805"/>
                  <a:gd name="connsiteY56" fmla="*/ 1808868 h 5234152"/>
                  <a:gd name="connsiteX57" fmla="*/ 1889990 w 3742805"/>
                  <a:gd name="connsiteY57" fmla="*/ 3542517 h 5234152"/>
                  <a:gd name="connsiteX58" fmla="*/ 3200579 w 3742805"/>
                  <a:gd name="connsiteY58" fmla="*/ 1808868 h 5234152"/>
                  <a:gd name="connsiteX59" fmla="*/ 2747673 w 3742805"/>
                  <a:gd name="connsiteY59" fmla="*/ 497975 h 5234152"/>
                  <a:gd name="connsiteX60" fmla="*/ 2660028 w 3742805"/>
                  <a:gd name="connsiteY60" fmla="*/ 441387 h 5234152"/>
                  <a:gd name="connsiteX61" fmla="*/ 2735244 w 3742805"/>
                  <a:gd name="connsiteY61" fmla="*/ 554538 h 5234152"/>
                  <a:gd name="connsiteX62" fmla="*/ 2969633 w 3742805"/>
                  <a:gd name="connsiteY62" fmla="*/ 1449342 h 5234152"/>
                  <a:gd name="connsiteX63" fmla="*/ 1870691 w 3742805"/>
                  <a:gd name="connsiteY63" fmla="*/ 2898682 h 5234152"/>
                  <a:gd name="connsiteX64" fmla="*/ 771749 w 3742805"/>
                  <a:gd name="connsiteY64" fmla="*/ 1449342 h 5234152"/>
                  <a:gd name="connsiteX65" fmla="*/ 917347 w 3742805"/>
                  <a:gd name="connsiteY65" fmla="*/ 727923 h 5234152"/>
                  <a:gd name="connsiteX66" fmla="*/ 1010390 w 3742805"/>
                  <a:gd name="connsiteY66" fmla="*/ 550844 h 5234152"/>
                  <a:gd name="connsiteX67" fmla="*/ 968130 w 3742805"/>
                  <a:gd name="connsiteY67" fmla="*/ 614323 h 5234152"/>
                  <a:gd name="connsiteX68" fmla="*/ 722089 w 3742805"/>
                  <a:gd name="connsiteY68" fmla="*/ 1552198 h 5234152"/>
                  <a:gd name="connsiteX69" fmla="*/ 1875661 w 3742805"/>
                  <a:gd name="connsiteY69" fmla="*/ 3071301 h 5234152"/>
                  <a:gd name="connsiteX70" fmla="*/ 3029232 w 3742805"/>
                  <a:gd name="connsiteY70" fmla="*/ 1552198 h 5234152"/>
                  <a:gd name="connsiteX71" fmla="*/ 2729556 w 3742805"/>
                  <a:gd name="connsiteY71" fmla="*/ 530787 h 5234152"/>
                  <a:gd name="connsiteX72" fmla="*/ 2624365 w 3742805"/>
                  <a:gd name="connsiteY72" fmla="*/ 397250 h 5234152"/>
                  <a:gd name="connsiteX73" fmla="*/ 2648007 w 3742805"/>
                  <a:gd name="connsiteY73" fmla="*/ 425930 h 5234152"/>
                  <a:gd name="connsiteX74" fmla="*/ 2630588 w 3742805"/>
                  <a:gd name="connsiteY74" fmla="*/ 403532 h 5234152"/>
                  <a:gd name="connsiteX75" fmla="*/ 2469285 w 3742805"/>
                  <a:gd name="connsiteY75" fmla="*/ 313443 h 5234152"/>
                  <a:gd name="connsiteX76" fmla="*/ 2516582 w 3742805"/>
                  <a:gd name="connsiteY76" fmla="*/ 376067 h 5234152"/>
                  <a:gd name="connsiteX77" fmla="*/ 2736486 w 3742805"/>
                  <a:gd name="connsiteY77" fmla="*/ 1147864 h 5234152"/>
                  <a:gd name="connsiteX78" fmla="*/ 1889991 w 3742805"/>
                  <a:gd name="connsiteY78" fmla="*/ 2295726 h 5234152"/>
                  <a:gd name="connsiteX79" fmla="*/ 1043496 w 3742805"/>
                  <a:gd name="connsiteY79" fmla="*/ 1147864 h 5234152"/>
                  <a:gd name="connsiteX80" fmla="*/ 1145663 w 3742805"/>
                  <a:gd name="connsiteY80" fmla="*/ 600724 h 5234152"/>
                  <a:gd name="connsiteX81" fmla="*/ 1193085 w 3742805"/>
                  <a:gd name="connsiteY81" fmla="*/ 497688 h 5234152"/>
                  <a:gd name="connsiteX82" fmla="*/ 1160617 w 3742805"/>
                  <a:gd name="connsiteY82" fmla="*/ 555152 h 5234152"/>
                  <a:gd name="connsiteX83" fmla="*/ 1008194 w 3742805"/>
                  <a:gd name="connsiteY83" fmla="*/ 1229324 h 5234152"/>
                  <a:gd name="connsiteX84" fmla="*/ 1896299 w 3742805"/>
                  <a:gd name="connsiteY84" fmla="*/ 2432438 h 5234152"/>
                  <a:gd name="connsiteX85" fmla="*/ 2784405 w 3742805"/>
                  <a:gd name="connsiteY85" fmla="*/ 1229324 h 5234152"/>
                  <a:gd name="connsiteX86" fmla="*/ 2509040 w 3742805"/>
                  <a:gd name="connsiteY86" fmla="*/ 358428 h 5234152"/>
                  <a:gd name="connsiteX87" fmla="*/ 2328985 w 3742805"/>
                  <a:gd name="connsiteY87" fmla="*/ 235519 h 5234152"/>
                  <a:gd name="connsiteX88" fmla="*/ 2367735 w 3742805"/>
                  <a:gd name="connsiteY88" fmla="*/ 277910 h 5234152"/>
                  <a:gd name="connsiteX89" fmla="*/ 2542174 w 3742805"/>
                  <a:gd name="connsiteY89" fmla="*/ 848259 h 5234152"/>
                  <a:gd name="connsiteX90" fmla="*/ 1870691 w 3742805"/>
                  <a:gd name="connsiteY90" fmla="*/ 1696517 h 5234152"/>
                  <a:gd name="connsiteX91" fmla="*/ 1199208 w 3742805"/>
                  <a:gd name="connsiteY91" fmla="*/ 848259 h 5234152"/>
                  <a:gd name="connsiteX92" fmla="*/ 1313887 w 3742805"/>
                  <a:gd name="connsiteY92" fmla="*/ 373990 h 5234152"/>
                  <a:gd name="connsiteX93" fmla="*/ 1359617 w 3742805"/>
                  <a:gd name="connsiteY93" fmla="*/ 303974 h 5234152"/>
                  <a:gd name="connsiteX94" fmla="*/ 1353496 w 3742805"/>
                  <a:gd name="connsiteY94" fmla="*/ 310655 h 5234152"/>
                  <a:gd name="connsiteX95" fmla="*/ 1170240 w 3742805"/>
                  <a:gd name="connsiteY95" fmla="*/ 908457 h 5234152"/>
                  <a:gd name="connsiteX96" fmla="*/ 1875660 w 3742805"/>
                  <a:gd name="connsiteY96" fmla="*/ 1797545 h 5234152"/>
                  <a:gd name="connsiteX97" fmla="*/ 2581080 w 3742805"/>
                  <a:gd name="connsiteY97" fmla="*/ 908457 h 5234152"/>
                  <a:gd name="connsiteX98" fmla="*/ 2397825 w 3742805"/>
                  <a:gd name="connsiteY98" fmla="*/ 310655 h 5234152"/>
                  <a:gd name="connsiteX99" fmla="*/ 1402512 w 3742805"/>
                  <a:gd name="connsiteY99" fmla="*/ 199772 h 5234152"/>
                  <a:gd name="connsiteX100" fmla="*/ 1402310 w 3742805"/>
                  <a:gd name="connsiteY100" fmla="*/ 199868 h 5234152"/>
                  <a:gd name="connsiteX101" fmla="*/ 1265286 w 3742805"/>
                  <a:gd name="connsiteY101" fmla="*/ 284462 h 5234152"/>
                  <a:gd name="connsiteX102" fmla="*/ 1214815 w 3742805"/>
                  <a:gd name="connsiteY102" fmla="*/ 325022 h 5234152"/>
                  <a:gd name="connsiteX103" fmla="*/ 1184525 w 3742805"/>
                  <a:gd name="connsiteY103" fmla="*/ 354805 h 5234152"/>
                  <a:gd name="connsiteX104" fmla="*/ 791972 w 3742805"/>
                  <a:gd name="connsiteY104" fmla="*/ 1449342 h 5234152"/>
                  <a:gd name="connsiteX105" fmla="*/ 1870691 w 3742805"/>
                  <a:gd name="connsiteY105" fmla="*/ 2867782 h 5234152"/>
                  <a:gd name="connsiteX106" fmla="*/ 2949410 w 3742805"/>
                  <a:gd name="connsiteY106" fmla="*/ 1449342 h 5234152"/>
                  <a:gd name="connsiteX107" fmla="*/ 2473813 w 3742805"/>
                  <a:gd name="connsiteY107" fmla="*/ 273149 h 5234152"/>
                  <a:gd name="connsiteX108" fmla="*/ 2427906 w 3742805"/>
                  <a:gd name="connsiteY108" fmla="*/ 236477 h 5234152"/>
                  <a:gd name="connsiteX109" fmla="*/ 2488708 w 3742805"/>
                  <a:gd name="connsiteY109" fmla="*/ 299774 h 5234152"/>
                  <a:gd name="connsiteX110" fmla="*/ 2801533 w 3742805"/>
                  <a:gd name="connsiteY110" fmla="*/ 1229324 h 5234152"/>
                  <a:gd name="connsiteX111" fmla="*/ 1896300 w 3742805"/>
                  <a:gd name="connsiteY111" fmla="*/ 2458648 h 5234152"/>
                  <a:gd name="connsiteX112" fmla="*/ 991066 w 3742805"/>
                  <a:gd name="connsiteY112" fmla="*/ 1229324 h 5234152"/>
                  <a:gd name="connsiteX113" fmla="*/ 1390175 w 3742805"/>
                  <a:gd name="connsiteY113" fmla="*/ 209949 h 5234152"/>
                  <a:gd name="connsiteX114" fmla="*/ 1329824 w 3742805"/>
                  <a:gd name="connsiteY114" fmla="*/ 178224 h 5234152"/>
                  <a:gd name="connsiteX115" fmla="*/ 1295546 w 3742805"/>
                  <a:gd name="connsiteY115" fmla="*/ 194796 h 5234152"/>
                  <a:gd name="connsiteX116" fmla="*/ 332741 w 3742805"/>
                  <a:gd name="connsiteY116" fmla="*/ 2130944 h 5234152"/>
                  <a:gd name="connsiteX117" fmla="*/ 1866709 w 3742805"/>
                  <a:gd name="connsiteY117" fmla="*/ 4216454 h 5234152"/>
                  <a:gd name="connsiteX118" fmla="*/ 3400677 w 3742805"/>
                  <a:gd name="connsiteY118" fmla="*/ 2130944 h 5234152"/>
                  <a:gd name="connsiteX119" fmla="*/ 2894705 w 3742805"/>
                  <a:gd name="connsiteY119" fmla="*/ 583011 h 5234152"/>
                  <a:gd name="connsiteX120" fmla="*/ 2894661 w 3742805"/>
                  <a:gd name="connsiteY120" fmla="*/ 582964 h 5234152"/>
                  <a:gd name="connsiteX121" fmla="*/ 3009019 w 3742805"/>
                  <a:gd name="connsiteY121" fmla="*/ 748145 h 5234152"/>
                  <a:gd name="connsiteX122" fmla="*/ 3324261 w 3742805"/>
                  <a:gd name="connsiteY122" fmla="*/ 1937239 h 5234152"/>
                  <a:gd name="connsiteX123" fmla="*/ 1896299 w 3742805"/>
                  <a:gd name="connsiteY123" fmla="*/ 3834368 h 5234152"/>
                  <a:gd name="connsiteX124" fmla="*/ 468337 w 3742805"/>
                  <a:gd name="connsiteY124" fmla="*/ 1937239 h 5234152"/>
                  <a:gd name="connsiteX125" fmla="*/ 1163224 w 3742805"/>
                  <a:gd name="connsiteY125" fmla="*/ 308851 h 5234152"/>
                  <a:gd name="connsiteX126" fmla="*/ 1205134 w 3742805"/>
                  <a:gd name="connsiteY126" fmla="*/ 278389 h 5234152"/>
                  <a:gd name="connsiteX127" fmla="*/ 1218597 w 3742805"/>
                  <a:gd name="connsiteY127" fmla="*/ 265092 h 5234152"/>
                  <a:gd name="connsiteX128" fmla="*/ 1315492 w 3742805"/>
                  <a:gd name="connsiteY128" fmla="*/ 187343 h 5234152"/>
                  <a:gd name="connsiteX129" fmla="*/ 2270646 w 3742805"/>
                  <a:gd name="connsiteY129" fmla="*/ 150156 h 5234152"/>
                  <a:gd name="connsiteX130" fmla="*/ 2277145 w 3742805"/>
                  <a:gd name="connsiteY130" fmla="*/ 155151 h 5234152"/>
                  <a:gd name="connsiteX131" fmla="*/ 2593738 w 3742805"/>
                  <a:gd name="connsiteY131" fmla="*/ 908457 h 5234152"/>
                  <a:gd name="connsiteX132" fmla="*/ 1875661 w 3742805"/>
                  <a:gd name="connsiteY132" fmla="*/ 1816914 h 5234152"/>
                  <a:gd name="connsiteX133" fmla="*/ 1157583 w 3742805"/>
                  <a:gd name="connsiteY133" fmla="*/ 908457 h 5234152"/>
                  <a:gd name="connsiteX134" fmla="*/ 1280220 w 3742805"/>
                  <a:gd name="connsiteY134" fmla="*/ 400531 h 5234152"/>
                  <a:gd name="connsiteX135" fmla="*/ 1343102 w 3742805"/>
                  <a:gd name="connsiteY135" fmla="*/ 304110 h 5234152"/>
                  <a:gd name="connsiteX136" fmla="*/ 1327002 w 3742805"/>
                  <a:gd name="connsiteY136" fmla="*/ 322000 h 5234152"/>
                  <a:gd name="connsiteX137" fmla="*/ 1059511 w 3742805"/>
                  <a:gd name="connsiteY137" fmla="*/ 1147864 h 5234152"/>
                  <a:gd name="connsiteX138" fmla="*/ 1889991 w 3742805"/>
                  <a:gd name="connsiteY138" fmla="*/ 2271253 h 5234152"/>
                  <a:gd name="connsiteX139" fmla="*/ 2720470 w 3742805"/>
                  <a:gd name="connsiteY139" fmla="*/ 1147864 h 5234152"/>
                  <a:gd name="connsiteX140" fmla="*/ 2285846 w 3742805"/>
                  <a:gd name="connsiteY140" fmla="*/ 160062 h 5234152"/>
                  <a:gd name="connsiteX141" fmla="*/ 1538511 w 3742805"/>
                  <a:gd name="connsiteY141" fmla="*/ 100160 h 5234152"/>
                  <a:gd name="connsiteX142" fmla="*/ 1528678 w 3742805"/>
                  <a:gd name="connsiteY142" fmla="*/ 104892 h 5234152"/>
                  <a:gd name="connsiteX143" fmla="*/ 1534109 w 3742805"/>
                  <a:gd name="connsiteY143" fmla="*/ 103040 h 5234152"/>
                  <a:gd name="connsiteX144" fmla="*/ 1896299 w 3742805"/>
                  <a:gd name="connsiteY144" fmla="*/ 80557 h 5234152"/>
                  <a:gd name="connsiteX145" fmla="*/ 1546035 w 3742805"/>
                  <a:gd name="connsiteY145" fmla="*/ 139010 h 5234152"/>
                  <a:gd name="connsiteX146" fmla="*/ 1512028 w 3742805"/>
                  <a:gd name="connsiteY146" fmla="*/ 152106 h 5234152"/>
                  <a:gd name="connsiteX147" fmla="*/ 1501876 w 3742805"/>
                  <a:gd name="connsiteY147" fmla="*/ 159868 h 5234152"/>
                  <a:gd name="connsiteX148" fmla="*/ 1211043 w 3742805"/>
                  <a:gd name="connsiteY148" fmla="*/ 848259 h 5234152"/>
                  <a:gd name="connsiteX149" fmla="*/ 1870690 w 3742805"/>
                  <a:gd name="connsiteY149" fmla="*/ 1678431 h 5234152"/>
                  <a:gd name="connsiteX150" fmla="*/ 2530338 w 3742805"/>
                  <a:gd name="connsiteY150" fmla="*/ 848259 h 5234152"/>
                  <a:gd name="connsiteX151" fmla="*/ 2239506 w 3742805"/>
                  <a:gd name="connsiteY151" fmla="*/ 159868 h 5234152"/>
                  <a:gd name="connsiteX152" fmla="*/ 2191654 w 3742805"/>
                  <a:gd name="connsiteY152" fmla="*/ 123281 h 5234152"/>
                  <a:gd name="connsiteX153" fmla="*/ 2057233 w 3742805"/>
                  <a:gd name="connsiteY153" fmla="*/ 92665 h 5234152"/>
                  <a:gd name="connsiteX154" fmla="*/ 1896299 w 3742805"/>
                  <a:gd name="connsiteY154" fmla="*/ 80557 h 5234152"/>
                  <a:gd name="connsiteX155" fmla="*/ 1896300 w 3742805"/>
                  <a:gd name="connsiteY155" fmla="*/ 0 h 5234152"/>
                  <a:gd name="connsiteX156" fmla="*/ 1921576 w 3742805"/>
                  <a:gd name="connsiteY156" fmla="*/ 1733 h 5234152"/>
                  <a:gd name="connsiteX157" fmla="*/ 1957454 w 3742805"/>
                  <a:gd name="connsiteY157" fmla="*/ 2971 h 5234152"/>
                  <a:gd name="connsiteX158" fmla="*/ 1958525 w 3742805"/>
                  <a:gd name="connsiteY158" fmla="*/ 3083 h 5234152"/>
                  <a:gd name="connsiteX159" fmla="*/ 1967705 w 3742805"/>
                  <a:gd name="connsiteY159" fmla="*/ 3407 h 5234152"/>
                  <a:gd name="connsiteX160" fmla="*/ 3742805 w 3742805"/>
                  <a:gd name="connsiteY160" fmla="*/ 2617077 h 5234152"/>
                  <a:gd name="connsiteX161" fmla="*/ 1871402 w 3742805"/>
                  <a:gd name="connsiteY161" fmla="*/ 5234152 h 5234152"/>
                  <a:gd name="connsiteX162" fmla="*/ 0 w 3742805"/>
                  <a:gd name="connsiteY162" fmla="*/ 2617077 h 5234152"/>
                  <a:gd name="connsiteX163" fmla="*/ 1592217 w 3742805"/>
                  <a:gd name="connsiteY163" fmla="*/ 28928 h 5234152"/>
                  <a:gd name="connsiteX164" fmla="*/ 1605332 w 3742805"/>
                  <a:gd name="connsiteY164" fmla="*/ 27098 h 5234152"/>
                  <a:gd name="connsiteX165" fmla="*/ 1605639 w 3742805"/>
                  <a:gd name="connsiteY165" fmla="*/ 27012 h 5234152"/>
                  <a:gd name="connsiteX166" fmla="*/ 1776656 w 3742805"/>
                  <a:gd name="connsiteY166" fmla="*/ 3182 h 5234152"/>
                  <a:gd name="connsiteX167" fmla="*/ 1785240 w 3742805"/>
                  <a:gd name="connsiteY167" fmla="*/ 2879 h 5234152"/>
                  <a:gd name="connsiteX168" fmla="*/ 1786241 w 3742805"/>
                  <a:gd name="connsiteY168" fmla="*/ 2775 h 5234152"/>
                  <a:gd name="connsiteX169" fmla="*/ 1866709 w 3742805"/>
                  <a:gd name="connsiteY169" fmla="*/ 3 h 5234152"/>
                  <a:gd name="connsiteX170" fmla="*/ 1869051 w 3742805"/>
                  <a:gd name="connsiteY170" fmla="*/ 84 h 5234152"/>
                  <a:gd name="connsiteX171" fmla="*/ 1869832 w 3742805"/>
                  <a:gd name="connsiteY171" fmla="*/ 57 h 5234152"/>
                  <a:gd name="connsiteX172" fmla="*/ 1870691 w 3742805"/>
                  <a:gd name="connsiteY172" fmla="*/ 2 h 5234152"/>
                  <a:gd name="connsiteX173" fmla="*/ 1870947 w 3742805"/>
                  <a:gd name="connsiteY173" fmla="*/ 18 h 5234152"/>
                  <a:gd name="connsiteX174" fmla="*/ 1871402 w 3742805"/>
                  <a:gd name="connsiteY174" fmla="*/ 2 h 5234152"/>
                  <a:gd name="connsiteX175" fmla="*/ 1874156 w 3742805"/>
                  <a:gd name="connsiteY175" fmla="*/ 97 h 5234152"/>
                  <a:gd name="connsiteX176" fmla="*/ 1875661 w 3742805"/>
                  <a:gd name="connsiteY176" fmla="*/ 1 h 5234152"/>
                  <a:gd name="connsiteX177" fmla="*/ 1880701 w 3742805"/>
                  <a:gd name="connsiteY177" fmla="*/ 323 h 5234152"/>
                  <a:gd name="connsiteX178" fmla="*/ 1883755 w 3742805"/>
                  <a:gd name="connsiteY178" fmla="*/ 428 h 5234152"/>
                  <a:gd name="connsiteX179" fmla="*/ 1889991 w 3742805"/>
                  <a:gd name="connsiteY179" fmla="*/ 1 h 5234152"/>
                  <a:gd name="connsiteX180" fmla="*/ 1893142 w 3742805"/>
                  <a:gd name="connsiteY180" fmla="*/ 217 h 5234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</a:cxnLst>
                <a:rect l="l" t="t" r="r" b="b"/>
                <a:pathLst>
                  <a:path w="3742805" h="5234152">
                    <a:moveTo>
                      <a:pt x="375988" y="1265279"/>
                    </a:moveTo>
                    <a:lnTo>
                      <a:pt x="320037" y="1406819"/>
                    </a:lnTo>
                    <a:cubicBezTo>
                      <a:pt x="211601" y="1720478"/>
                      <a:pt x="150833" y="2072177"/>
                      <a:pt x="150833" y="2443657"/>
                    </a:cubicBezTo>
                    <a:cubicBezTo>
                      <a:pt x="150833" y="3764477"/>
                      <a:pt x="919056" y="4835213"/>
                      <a:pt x="1866709" y="4835213"/>
                    </a:cubicBezTo>
                    <a:cubicBezTo>
                      <a:pt x="2814362" y="4835213"/>
                      <a:pt x="3582585" y="3764477"/>
                      <a:pt x="3582585" y="2443657"/>
                    </a:cubicBezTo>
                    <a:cubicBezTo>
                      <a:pt x="3582585" y="2165047"/>
                      <a:pt x="3548403" y="1897564"/>
                      <a:pt x="3485566" y="1648910"/>
                    </a:cubicBezTo>
                    <a:lnTo>
                      <a:pt x="3436205" y="1483366"/>
                    </a:lnTo>
                    <a:lnTo>
                      <a:pt x="3468430" y="1603524"/>
                    </a:lnTo>
                    <a:cubicBezTo>
                      <a:pt x="3517288" y="1817909"/>
                      <a:pt x="3543609" y="2045845"/>
                      <a:pt x="3543609" y="2282171"/>
                    </a:cubicBezTo>
                    <a:cubicBezTo>
                      <a:pt x="3543609" y="3542579"/>
                      <a:pt x="2794937" y="4564341"/>
                      <a:pt x="1871402" y="4564341"/>
                    </a:cubicBezTo>
                    <a:cubicBezTo>
                      <a:pt x="947868" y="4564341"/>
                      <a:pt x="199196" y="3542579"/>
                      <a:pt x="199196" y="2282171"/>
                    </a:cubicBezTo>
                    <a:cubicBezTo>
                      <a:pt x="199196" y="1967070"/>
                      <a:pt x="245988" y="1666883"/>
                      <a:pt x="330606" y="1393848"/>
                    </a:cubicBezTo>
                    <a:close/>
                    <a:moveTo>
                      <a:pt x="3148255" y="781462"/>
                    </a:moveTo>
                    <a:lnTo>
                      <a:pt x="3240183" y="929214"/>
                    </a:lnTo>
                    <a:cubicBezTo>
                      <a:pt x="3475943" y="1345568"/>
                      <a:pt x="3616681" y="1871662"/>
                      <a:pt x="3616681" y="2443657"/>
                    </a:cubicBezTo>
                    <a:cubicBezTo>
                      <a:pt x="3616681" y="3793250"/>
                      <a:pt x="2833192" y="4887311"/>
                      <a:pt x="1866709" y="4887311"/>
                    </a:cubicBezTo>
                    <a:cubicBezTo>
                      <a:pt x="900226" y="4887311"/>
                      <a:pt x="116737" y="3793250"/>
                      <a:pt x="116737" y="2443657"/>
                    </a:cubicBezTo>
                    <a:cubicBezTo>
                      <a:pt x="116737" y="1953375"/>
                      <a:pt x="220137" y="1496817"/>
                      <a:pt x="398146" y="1114184"/>
                    </a:cubicBezTo>
                    <a:lnTo>
                      <a:pt x="486367" y="942573"/>
                    </a:lnTo>
                    <a:lnTo>
                      <a:pt x="427829" y="1035777"/>
                    </a:lnTo>
                    <a:cubicBezTo>
                      <a:pt x="182677" y="1471214"/>
                      <a:pt x="36461" y="2020312"/>
                      <a:pt x="36461" y="2617077"/>
                    </a:cubicBezTo>
                    <a:cubicBezTo>
                      <a:pt x="36461" y="4031632"/>
                      <a:pt x="857992" y="5178356"/>
                      <a:pt x="1871402" y="5178356"/>
                    </a:cubicBezTo>
                    <a:cubicBezTo>
                      <a:pt x="2884813" y="5178356"/>
                      <a:pt x="3706344" y="4031632"/>
                      <a:pt x="3706344" y="2617077"/>
                    </a:cubicBezTo>
                    <a:cubicBezTo>
                      <a:pt x="3706344" y="1920851"/>
                      <a:pt x="3507329" y="1289506"/>
                      <a:pt x="3184374" y="827835"/>
                    </a:cubicBezTo>
                    <a:close/>
                    <a:moveTo>
                      <a:pt x="3001338" y="667513"/>
                    </a:moveTo>
                    <a:lnTo>
                      <a:pt x="3073337" y="775468"/>
                    </a:lnTo>
                    <a:cubicBezTo>
                      <a:pt x="3296408" y="1143820"/>
                      <a:pt x="3430410" y="1616057"/>
                      <a:pt x="3430410" y="2130944"/>
                    </a:cubicBezTo>
                    <a:cubicBezTo>
                      <a:pt x="3430410" y="3307830"/>
                      <a:pt x="2730317" y="4261885"/>
                      <a:pt x="1866709" y="4261885"/>
                    </a:cubicBezTo>
                    <a:cubicBezTo>
                      <a:pt x="1003101" y="4261885"/>
                      <a:pt x="303008" y="3307830"/>
                      <a:pt x="303008" y="2130944"/>
                    </a:cubicBezTo>
                    <a:cubicBezTo>
                      <a:pt x="303008" y="1689612"/>
                      <a:pt x="401458" y="1279615"/>
                      <a:pt x="570063" y="939515"/>
                    </a:cubicBezTo>
                    <a:lnTo>
                      <a:pt x="638915" y="814041"/>
                    </a:lnTo>
                    <a:lnTo>
                      <a:pt x="519493" y="1016737"/>
                    </a:lnTo>
                    <a:cubicBezTo>
                      <a:pt x="337525" y="1376443"/>
                      <a:pt x="230992" y="1812368"/>
                      <a:pt x="230992" y="2282171"/>
                    </a:cubicBezTo>
                    <a:cubicBezTo>
                      <a:pt x="230992" y="3515707"/>
                      <a:pt x="965429" y="4515685"/>
                      <a:pt x="1871402" y="4515685"/>
                    </a:cubicBezTo>
                    <a:cubicBezTo>
                      <a:pt x="2777376" y="4515685"/>
                      <a:pt x="3511813" y="3515707"/>
                      <a:pt x="3511813" y="2282171"/>
                    </a:cubicBezTo>
                    <a:cubicBezTo>
                      <a:pt x="3511813" y="1734068"/>
                      <a:pt x="3366810" y="1232076"/>
                      <a:pt x="3126185" y="843432"/>
                    </a:cubicBezTo>
                    <a:close/>
                    <a:moveTo>
                      <a:pt x="2837079" y="563819"/>
                    </a:moveTo>
                    <a:lnTo>
                      <a:pt x="2930509" y="698570"/>
                    </a:lnTo>
                    <a:cubicBezTo>
                      <a:pt x="3114916" y="1002320"/>
                      <a:pt x="3225296" y="1388494"/>
                      <a:pt x="3225296" y="1808868"/>
                    </a:cubicBezTo>
                    <a:cubicBezTo>
                      <a:pt x="3225296" y="2787194"/>
                      <a:pt x="2627459" y="3580284"/>
                      <a:pt x="1889991" y="3580284"/>
                    </a:cubicBezTo>
                    <a:cubicBezTo>
                      <a:pt x="1152522" y="3580284"/>
                      <a:pt x="554685" y="2787194"/>
                      <a:pt x="554685" y="1808868"/>
                    </a:cubicBezTo>
                    <a:cubicBezTo>
                      <a:pt x="554685" y="1485944"/>
                      <a:pt x="619821" y="1183202"/>
                      <a:pt x="733613" y="922502"/>
                    </a:cubicBezTo>
                    <a:lnTo>
                      <a:pt x="819065" y="752614"/>
                    </a:lnTo>
                    <a:lnTo>
                      <a:pt x="793696" y="790948"/>
                    </a:lnTo>
                    <a:cubicBezTo>
                      <a:pt x="606448" y="1106598"/>
                      <a:pt x="494769" y="1504641"/>
                      <a:pt x="494769" y="1937239"/>
                    </a:cubicBezTo>
                    <a:cubicBezTo>
                      <a:pt x="494769" y="2962656"/>
                      <a:pt x="1122255" y="3793920"/>
                      <a:pt x="1896299" y="3793920"/>
                    </a:cubicBezTo>
                    <a:cubicBezTo>
                      <a:pt x="2670343" y="3793920"/>
                      <a:pt x="3297829" y="2962656"/>
                      <a:pt x="3297829" y="1937239"/>
                    </a:cubicBezTo>
                    <a:cubicBezTo>
                      <a:pt x="3297829" y="1456574"/>
                      <a:pt x="3159954" y="1018571"/>
                      <a:pt x="2933737" y="688848"/>
                    </a:cubicBezTo>
                    <a:close/>
                    <a:moveTo>
                      <a:pt x="2709343" y="459106"/>
                    </a:moveTo>
                    <a:lnTo>
                      <a:pt x="2716560" y="467874"/>
                    </a:lnTo>
                    <a:cubicBezTo>
                      <a:pt x="2923398" y="747658"/>
                      <a:pt x="3050858" y="1130268"/>
                      <a:pt x="3050858" y="1552198"/>
                    </a:cubicBezTo>
                    <a:cubicBezTo>
                      <a:pt x="3050858" y="2409453"/>
                      <a:pt x="2524704" y="3104394"/>
                      <a:pt x="1875661" y="3104394"/>
                    </a:cubicBezTo>
                    <a:cubicBezTo>
                      <a:pt x="1226617" y="3104394"/>
                      <a:pt x="700463" y="2409453"/>
                      <a:pt x="700463" y="1552198"/>
                    </a:cubicBezTo>
                    <a:cubicBezTo>
                      <a:pt x="700463" y="1270911"/>
                      <a:pt x="757112" y="1007100"/>
                      <a:pt x="856164" y="779581"/>
                    </a:cubicBezTo>
                    <a:lnTo>
                      <a:pt x="948999" y="602638"/>
                    </a:lnTo>
                    <a:lnTo>
                      <a:pt x="858932" y="738536"/>
                    </a:lnTo>
                    <a:cubicBezTo>
                      <a:pt x="683834" y="1033270"/>
                      <a:pt x="579402" y="1404937"/>
                      <a:pt x="579402" y="1808868"/>
                    </a:cubicBezTo>
                    <a:cubicBezTo>
                      <a:pt x="579402" y="2766336"/>
                      <a:pt x="1166172" y="3542517"/>
                      <a:pt x="1889990" y="3542517"/>
                    </a:cubicBezTo>
                    <a:cubicBezTo>
                      <a:pt x="2613808" y="3542517"/>
                      <a:pt x="3200579" y="2766336"/>
                      <a:pt x="3200579" y="1808868"/>
                    </a:cubicBezTo>
                    <a:cubicBezTo>
                      <a:pt x="3200579" y="1285253"/>
                      <a:pt x="3025092" y="815856"/>
                      <a:pt x="2747673" y="497975"/>
                    </a:cubicBezTo>
                    <a:close/>
                    <a:moveTo>
                      <a:pt x="2660028" y="441387"/>
                    </a:moveTo>
                    <a:lnTo>
                      <a:pt x="2735244" y="554538"/>
                    </a:lnTo>
                    <a:cubicBezTo>
                      <a:pt x="2882065" y="800938"/>
                      <a:pt x="2969633" y="1111653"/>
                      <a:pt x="2969633" y="1449342"/>
                    </a:cubicBezTo>
                    <a:cubicBezTo>
                      <a:pt x="2969633" y="2249791"/>
                      <a:pt x="2477620" y="2898682"/>
                      <a:pt x="1870691" y="2898682"/>
                    </a:cubicBezTo>
                    <a:cubicBezTo>
                      <a:pt x="1263762" y="2898682"/>
                      <a:pt x="771749" y="2249791"/>
                      <a:pt x="771749" y="1449342"/>
                    </a:cubicBezTo>
                    <a:cubicBezTo>
                      <a:pt x="771749" y="1186695"/>
                      <a:pt x="824722" y="940366"/>
                      <a:pt x="917347" y="727923"/>
                    </a:cubicBezTo>
                    <a:lnTo>
                      <a:pt x="1010390" y="550844"/>
                    </a:lnTo>
                    <a:lnTo>
                      <a:pt x="968130" y="614323"/>
                    </a:lnTo>
                    <a:cubicBezTo>
                      <a:pt x="814010" y="872582"/>
                      <a:pt x="722089" y="1198254"/>
                      <a:pt x="722089" y="1552198"/>
                    </a:cubicBezTo>
                    <a:cubicBezTo>
                      <a:pt x="722089" y="2391176"/>
                      <a:pt x="1238561" y="3071301"/>
                      <a:pt x="1875661" y="3071301"/>
                    </a:cubicBezTo>
                    <a:cubicBezTo>
                      <a:pt x="2512761" y="3071301"/>
                      <a:pt x="3029232" y="2391176"/>
                      <a:pt x="3029232" y="1552198"/>
                    </a:cubicBezTo>
                    <a:cubicBezTo>
                      <a:pt x="3029232" y="1158927"/>
                      <a:pt x="2915750" y="800560"/>
                      <a:pt x="2729556" y="530787"/>
                    </a:cubicBezTo>
                    <a:close/>
                    <a:moveTo>
                      <a:pt x="2624365" y="397250"/>
                    </a:moveTo>
                    <a:lnTo>
                      <a:pt x="2648007" y="425930"/>
                    </a:lnTo>
                    <a:lnTo>
                      <a:pt x="2630588" y="403532"/>
                    </a:lnTo>
                    <a:close/>
                    <a:moveTo>
                      <a:pt x="2469285" y="313443"/>
                    </a:moveTo>
                    <a:lnTo>
                      <a:pt x="2516582" y="376067"/>
                    </a:lnTo>
                    <a:cubicBezTo>
                      <a:pt x="2653213" y="579913"/>
                      <a:pt x="2736486" y="850701"/>
                      <a:pt x="2736486" y="1147864"/>
                    </a:cubicBezTo>
                    <a:cubicBezTo>
                      <a:pt x="2736486" y="1781811"/>
                      <a:pt x="2357497" y="2295726"/>
                      <a:pt x="1889991" y="2295726"/>
                    </a:cubicBezTo>
                    <a:cubicBezTo>
                      <a:pt x="1422485" y="2295726"/>
                      <a:pt x="1043496" y="1781811"/>
                      <a:pt x="1043496" y="1147864"/>
                    </a:cubicBezTo>
                    <a:cubicBezTo>
                      <a:pt x="1043496" y="949755"/>
                      <a:pt x="1080506" y="763369"/>
                      <a:pt x="1145663" y="600724"/>
                    </a:cubicBezTo>
                    <a:lnTo>
                      <a:pt x="1193085" y="497688"/>
                    </a:lnTo>
                    <a:lnTo>
                      <a:pt x="1160617" y="555152"/>
                    </a:lnTo>
                    <a:cubicBezTo>
                      <a:pt x="1064401" y="747464"/>
                      <a:pt x="1008194" y="979502"/>
                      <a:pt x="1008194" y="1229324"/>
                    </a:cubicBezTo>
                    <a:cubicBezTo>
                      <a:pt x="1008194" y="1893786"/>
                      <a:pt x="1405812" y="2432438"/>
                      <a:pt x="1896299" y="2432438"/>
                    </a:cubicBezTo>
                    <a:cubicBezTo>
                      <a:pt x="2386787" y="2432438"/>
                      <a:pt x="2784405" y="1893786"/>
                      <a:pt x="2784405" y="1229324"/>
                    </a:cubicBezTo>
                    <a:cubicBezTo>
                      <a:pt x="2784405" y="886711"/>
                      <a:pt x="2678691" y="577547"/>
                      <a:pt x="2509040" y="358428"/>
                    </a:cubicBezTo>
                    <a:close/>
                    <a:moveTo>
                      <a:pt x="2328985" y="235519"/>
                    </a:moveTo>
                    <a:lnTo>
                      <a:pt x="2367735" y="277910"/>
                    </a:lnTo>
                    <a:cubicBezTo>
                      <a:pt x="2476117" y="428550"/>
                      <a:pt x="2542174" y="628659"/>
                      <a:pt x="2542174" y="848259"/>
                    </a:cubicBezTo>
                    <a:cubicBezTo>
                      <a:pt x="2542174" y="1316739"/>
                      <a:pt x="2241541" y="1696517"/>
                      <a:pt x="1870691" y="1696517"/>
                    </a:cubicBezTo>
                    <a:cubicBezTo>
                      <a:pt x="1499841" y="1696517"/>
                      <a:pt x="1199208" y="1316739"/>
                      <a:pt x="1199208" y="848259"/>
                    </a:cubicBezTo>
                    <a:cubicBezTo>
                      <a:pt x="1199208" y="672579"/>
                      <a:pt x="1241484" y="509373"/>
                      <a:pt x="1313887" y="373990"/>
                    </a:cubicBezTo>
                    <a:lnTo>
                      <a:pt x="1359617" y="303974"/>
                    </a:lnTo>
                    <a:lnTo>
                      <a:pt x="1353496" y="310655"/>
                    </a:lnTo>
                    <a:cubicBezTo>
                      <a:pt x="1239636" y="468545"/>
                      <a:pt x="1170240" y="678287"/>
                      <a:pt x="1170240" y="908457"/>
                    </a:cubicBezTo>
                    <a:cubicBezTo>
                      <a:pt x="1170240" y="1399487"/>
                      <a:pt x="1486067" y="1797545"/>
                      <a:pt x="1875660" y="1797545"/>
                    </a:cubicBezTo>
                    <a:cubicBezTo>
                      <a:pt x="2265253" y="1797545"/>
                      <a:pt x="2581080" y="1399487"/>
                      <a:pt x="2581080" y="908457"/>
                    </a:cubicBezTo>
                    <a:cubicBezTo>
                      <a:pt x="2581080" y="678287"/>
                      <a:pt x="2511685" y="468545"/>
                      <a:pt x="2397825" y="310655"/>
                    </a:cubicBezTo>
                    <a:close/>
                    <a:moveTo>
                      <a:pt x="1402512" y="199772"/>
                    </a:moveTo>
                    <a:lnTo>
                      <a:pt x="1402310" y="199868"/>
                    </a:lnTo>
                    <a:lnTo>
                      <a:pt x="1265286" y="284462"/>
                    </a:lnTo>
                    <a:lnTo>
                      <a:pt x="1214815" y="325022"/>
                    </a:lnTo>
                    <a:lnTo>
                      <a:pt x="1184525" y="354805"/>
                    </a:lnTo>
                    <a:cubicBezTo>
                      <a:pt x="944783" y="614967"/>
                      <a:pt x="791972" y="1008689"/>
                      <a:pt x="791972" y="1449342"/>
                    </a:cubicBezTo>
                    <a:cubicBezTo>
                      <a:pt x="791972" y="2232725"/>
                      <a:pt x="1274931" y="2867782"/>
                      <a:pt x="1870691" y="2867782"/>
                    </a:cubicBezTo>
                    <a:cubicBezTo>
                      <a:pt x="2466451" y="2867782"/>
                      <a:pt x="2949410" y="2232725"/>
                      <a:pt x="2949410" y="1449342"/>
                    </a:cubicBezTo>
                    <a:cubicBezTo>
                      <a:pt x="2949410" y="959728"/>
                      <a:pt x="2760755" y="528054"/>
                      <a:pt x="2473813" y="273149"/>
                    </a:cubicBezTo>
                    <a:lnTo>
                      <a:pt x="2427906" y="236477"/>
                    </a:lnTo>
                    <a:lnTo>
                      <a:pt x="2488708" y="299774"/>
                    </a:lnTo>
                    <a:cubicBezTo>
                      <a:pt x="2680324" y="525183"/>
                      <a:pt x="2801533" y="858030"/>
                      <a:pt x="2801533" y="1229324"/>
                    </a:cubicBezTo>
                    <a:cubicBezTo>
                      <a:pt x="2801533" y="1908261"/>
                      <a:pt x="2396246" y="2458648"/>
                      <a:pt x="1896300" y="2458648"/>
                    </a:cubicBezTo>
                    <a:cubicBezTo>
                      <a:pt x="1396353" y="2458648"/>
                      <a:pt x="991066" y="1908261"/>
                      <a:pt x="991066" y="1229324"/>
                    </a:cubicBezTo>
                    <a:cubicBezTo>
                      <a:pt x="991066" y="804989"/>
                      <a:pt x="1149382" y="430868"/>
                      <a:pt x="1390175" y="209949"/>
                    </a:cubicBezTo>
                    <a:close/>
                    <a:moveTo>
                      <a:pt x="1329824" y="178224"/>
                    </a:moveTo>
                    <a:lnTo>
                      <a:pt x="1295546" y="194796"/>
                    </a:lnTo>
                    <a:cubicBezTo>
                      <a:pt x="731222" y="502790"/>
                      <a:pt x="332741" y="1253601"/>
                      <a:pt x="332741" y="2130944"/>
                    </a:cubicBezTo>
                    <a:cubicBezTo>
                      <a:pt x="332741" y="3282739"/>
                      <a:pt x="1019522" y="4216454"/>
                      <a:pt x="1866709" y="4216454"/>
                    </a:cubicBezTo>
                    <a:cubicBezTo>
                      <a:pt x="2713896" y="4216454"/>
                      <a:pt x="3400677" y="3282739"/>
                      <a:pt x="3400677" y="2130944"/>
                    </a:cubicBezTo>
                    <a:cubicBezTo>
                      <a:pt x="3400677" y="1516804"/>
                      <a:pt x="3205422" y="964664"/>
                      <a:pt x="2894705" y="583011"/>
                    </a:cubicBezTo>
                    <a:lnTo>
                      <a:pt x="2894661" y="582964"/>
                    </a:lnTo>
                    <a:lnTo>
                      <a:pt x="3009019" y="748145"/>
                    </a:lnTo>
                    <a:cubicBezTo>
                      <a:pt x="3206223" y="1073452"/>
                      <a:pt x="3324261" y="1487032"/>
                      <a:pt x="3324261" y="1937239"/>
                    </a:cubicBezTo>
                    <a:cubicBezTo>
                      <a:pt x="3324261" y="2984995"/>
                      <a:pt x="2684941" y="3834368"/>
                      <a:pt x="1896299" y="3834368"/>
                    </a:cubicBezTo>
                    <a:cubicBezTo>
                      <a:pt x="1107658" y="3834368"/>
                      <a:pt x="468337" y="2984995"/>
                      <a:pt x="468337" y="1937239"/>
                    </a:cubicBezTo>
                    <a:cubicBezTo>
                      <a:pt x="468337" y="1245556"/>
                      <a:pt x="746958" y="640330"/>
                      <a:pt x="1163224" y="308851"/>
                    </a:cubicBezTo>
                    <a:lnTo>
                      <a:pt x="1205134" y="278389"/>
                    </a:lnTo>
                    <a:lnTo>
                      <a:pt x="1218597" y="265092"/>
                    </a:lnTo>
                    <a:cubicBezTo>
                      <a:pt x="1249857" y="237198"/>
                      <a:pt x="1282188" y="211238"/>
                      <a:pt x="1315492" y="187343"/>
                    </a:cubicBezTo>
                    <a:close/>
                    <a:moveTo>
                      <a:pt x="2270646" y="150156"/>
                    </a:moveTo>
                    <a:lnTo>
                      <a:pt x="2277145" y="155151"/>
                    </a:lnTo>
                    <a:cubicBezTo>
                      <a:pt x="2468155" y="318407"/>
                      <a:pt x="2593738" y="594878"/>
                      <a:pt x="2593738" y="908457"/>
                    </a:cubicBezTo>
                    <a:cubicBezTo>
                      <a:pt x="2593738" y="1410184"/>
                      <a:pt x="2272244" y="1816914"/>
                      <a:pt x="1875661" y="1816914"/>
                    </a:cubicBezTo>
                    <a:cubicBezTo>
                      <a:pt x="1479077" y="1816914"/>
                      <a:pt x="1157583" y="1410184"/>
                      <a:pt x="1157583" y="908457"/>
                    </a:cubicBezTo>
                    <a:cubicBezTo>
                      <a:pt x="1157583" y="720310"/>
                      <a:pt x="1202794" y="545521"/>
                      <a:pt x="1280220" y="400531"/>
                    </a:cubicBezTo>
                    <a:lnTo>
                      <a:pt x="1343102" y="304110"/>
                    </a:lnTo>
                    <a:lnTo>
                      <a:pt x="1327002" y="322000"/>
                    </a:lnTo>
                    <a:cubicBezTo>
                      <a:pt x="1162528" y="527262"/>
                      <a:pt x="1059511" y="821289"/>
                      <a:pt x="1059511" y="1147864"/>
                    </a:cubicBezTo>
                    <a:cubicBezTo>
                      <a:pt x="1059511" y="1768295"/>
                      <a:pt x="1431330" y="2271253"/>
                      <a:pt x="1889991" y="2271253"/>
                    </a:cubicBezTo>
                    <a:cubicBezTo>
                      <a:pt x="2348651" y="2271253"/>
                      <a:pt x="2720470" y="1768295"/>
                      <a:pt x="2720470" y="1147864"/>
                    </a:cubicBezTo>
                    <a:cubicBezTo>
                      <a:pt x="2720470" y="721317"/>
                      <a:pt x="2544728" y="350295"/>
                      <a:pt x="2285846" y="160062"/>
                    </a:cubicBezTo>
                    <a:close/>
                    <a:moveTo>
                      <a:pt x="1538511" y="100160"/>
                    </a:moveTo>
                    <a:lnTo>
                      <a:pt x="1528678" y="104892"/>
                    </a:lnTo>
                    <a:lnTo>
                      <a:pt x="1534109" y="103040"/>
                    </a:lnTo>
                    <a:close/>
                    <a:moveTo>
                      <a:pt x="1896299" y="80557"/>
                    </a:moveTo>
                    <a:cubicBezTo>
                      <a:pt x="1775355" y="80557"/>
                      <a:pt x="1657989" y="100852"/>
                      <a:pt x="1546035" y="139010"/>
                    </a:cubicBezTo>
                    <a:lnTo>
                      <a:pt x="1512028" y="152106"/>
                    </a:lnTo>
                    <a:lnTo>
                      <a:pt x="1501876" y="159868"/>
                    </a:lnTo>
                    <a:cubicBezTo>
                      <a:pt x="1326408" y="309055"/>
                      <a:pt x="1211043" y="561702"/>
                      <a:pt x="1211043" y="848259"/>
                    </a:cubicBezTo>
                    <a:cubicBezTo>
                      <a:pt x="1211043" y="1306750"/>
                      <a:pt x="1506377" y="1678431"/>
                      <a:pt x="1870690" y="1678431"/>
                    </a:cubicBezTo>
                    <a:cubicBezTo>
                      <a:pt x="2235004" y="1678431"/>
                      <a:pt x="2530338" y="1306750"/>
                      <a:pt x="2530338" y="848259"/>
                    </a:cubicBezTo>
                    <a:cubicBezTo>
                      <a:pt x="2530338" y="561702"/>
                      <a:pt x="2414973" y="309055"/>
                      <a:pt x="2239506" y="159868"/>
                    </a:cubicBezTo>
                    <a:lnTo>
                      <a:pt x="2191654" y="123281"/>
                    </a:lnTo>
                    <a:lnTo>
                      <a:pt x="2057233" y="92665"/>
                    </a:lnTo>
                    <a:cubicBezTo>
                      <a:pt x="2004425" y="84667"/>
                      <a:pt x="1950724" y="80557"/>
                      <a:pt x="1896299" y="80557"/>
                    </a:cubicBezTo>
                    <a:close/>
                    <a:moveTo>
                      <a:pt x="1896300" y="0"/>
                    </a:moveTo>
                    <a:lnTo>
                      <a:pt x="1921576" y="1733"/>
                    </a:lnTo>
                    <a:lnTo>
                      <a:pt x="1957454" y="2971"/>
                    </a:lnTo>
                    <a:lnTo>
                      <a:pt x="1958525" y="3083"/>
                    </a:lnTo>
                    <a:lnTo>
                      <a:pt x="1967705" y="3407"/>
                    </a:lnTo>
                    <a:cubicBezTo>
                      <a:pt x="2956497" y="73501"/>
                      <a:pt x="3742805" y="1216875"/>
                      <a:pt x="3742805" y="2617077"/>
                    </a:cubicBezTo>
                    <a:cubicBezTo>
                      <a:pt x="3742805" y="4062447"/>
                      <a:pt x="2904950" y="5234152"/>
                      <a:pt x="1871402" y="5234152"/>
                    </a:cubicBezTo>
                    <a:cubicBezTo>
                      <a:pt x="837855" y="5234152"/>
                      <a:pt x="0" y="4062447"/>
                      <a:pt x="0" y="2617077"/>
                    </a:cubicBezTo>
                    <a:cubicBezTo>
                      <a:pt x="0" y="1304387"/>
                      <a:pt x="691091" y="217426"/>
                      <a:pt x="1592217" y="28928"/>
                    </a:cubicBezTo>
                    <a:lnTo>
                      <a:pt x="1605332" y="27098"/>
                    </a:lnTo>
                    <a:lnTo>
                      <a:pt x="1605639" y="27012"/>
                    </a:lnTo>
                    <a:cubicBezTo>
                      <a:pt x="1661816" y="15278"/>
                      <a:pt x="1718866" y="7273"/>
                      <a:pt x="1776656" y="3182"/>
                    </a:cubicBezTo>
                    <a:lnTo>
                      <a:pt x="1785240" y="2879"/>
                    </a:lnTo>
                    <a:lnTo>
                      <a:pt x="1786241" y="2775"/>
                    </a:lnTo>
                    <a:cubicBezTo>
                      <a:pt x="1812893" y="935"/>
                      <a:pt x="1839721" y="3"/>
                      <a:pt x="1866709" y="3"/>
                    </a:cubicBezTo>
                    <a:lnTo>
                      <a:pt x="1869051" y="84"/>
                    </a:lnTo>
                    <a:lnTo>
                      <a:pt x="1869832" y="57"/>
                    </a:lnTo>
                    <a:lnTo>
                      <a:pt x="1870691" y="2"/>
                    </a:lnTo>
                    <a:lnTo>
                      <a:pt x="1870947" y="18"/>
                    </a:lnTo>
                    <a:lnTo>
                      <a:pt x="1871402" y="2"/>
                    </a:lnTo>
                    <a:lnTo>
                      <a:pt x="1874156" y="97"/>
                    </a:lnTo>
                    <a:lnTo>
                      <a:pt x="1875661" y="1"/>
                    </a:lnTo>
                    <a:lnTo>
                      <a:pt x="1880701" y="323"/>
                    </a:lnTo>
                    <a:lnTo>
                      <a:pt x="1883755" y="428"/>
                    </a:lnTo>
                    <a:lnTo>
                      <a:pt x="1889991" y="1"/>
                    </a:lnTo>
                    <a:lnTo>
                      <a:pt x="1893142" y="217"/>
                    </a:lnTo>
                    <a:close/>
                  </a:path>
                </a:pathLst>
              </a:custGeom>
              <a:grpFill/>
              <a:ln w="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 sz="135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90" name="89 Elipse"/>
            <p:cNvSpPr/>
            <p:nvPr/>
          </p:nvSpPr>
          <p:spPr>
            <a:xfrm rot="8000995" flipH="1">
              <a:off x="8100392" y="339502"/>
              <a:ext cx="410344" cy="410344"/>
            </a:xfrm>
            <a:prstGeom prst="ellipse">
              <a:avLst/>
            </a:prstGeom>
            <a:solidFill>
              <a:srgbClr val="F77509"/>
            </a:solidFill>
            <a:ln>
              <a:solidFill>
                <a:srgbClr val="4CAD03"/>
              </a:solidFill>
            </a:ln>
            <a:scene3d>
              <a:camera prst="orthographicFront"/>
              <a:lightRig rig="flat" dir="t"/>
            </a:scene3d>
            <a:sp3d prstMaterial="metal">
              <a:bevelT w="10033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93" name="92 Grupo"/>
          <p:cNvGrpSpPr/>
          <p:nvPr/>
        </p:nvGrpSpPr>
        <p:grpSpPr>
          <a:xfrm rot="16200000" flipH="1">
            <a:off x="2843808" y="1707654"/>
            <a:ext cx="2088443" cy="1728192"/>
            <a:chOff x="7216431" y="-282991"/>
            <a:chExt cx="2088443" cy="1728192"/>
          </a:xfrm>
          <a:solidFill>
            <a:schemeClr val="tx1"/>
          </a:solidFill>
        </p:grpSpPr>
        <p:grpSp>
          <p:nvGrpSpPr>
            <p:cNvPr id="94" name="93 Grupo"/>
            <p:cNvGrpSpPr/>
            <p:nvPr/>
          </p:nvGrpSpPr>
          <p:grpSpPr>
            <a:xfrm rot="5400000" flipH="1" flipV="1">
              <a:off x="7396557" y="-463117"/>
              <a:ext cx="1728192" cy="2088443"/>
              <a:chOff x="-756592" y="918372"/>
              <a:chExt cx="2728833" cy="3276291"/>
            </a:xfrm>
            <a:grpFill/>
            <a:effectLst>
              <a:outerShdw algn="ctr" rotWithShape="0">
                <a:schemeClr val="tx1"/>
              </a:outerShdw>
            </a:effectLst>
            <a:scene3d>
              <a:camera prst="orthographicFront"/>
              <a:lightRig rig="flat" dir="t"/>
            </a:scene3d>
          </p:grpSpPr>
          <p:sp>
            <p:nvSpPr>
              <p:cNvPr id="96" name="Forma libre 19"/>
              <p:cNvSpPr/>
              <p:nvPr/>
            </p:nvSpPr>
            <p:spPr>
              <a:xfrm rot="10800000">
                <a:off x="-727551" y="918372"/>
                <a:ext cx="2699792" cy="1620589"/>
              </a:xfrm>
              <a:custGeom>
                <a:avLst/>
                <a:gdLst>
                  <a:gd name="connsiteX0" fmla="*/ 375988 w 3742805"/>
                  <a:gd name="connsiteY0" fmla="*/ 1265279 h 5234152"/>
                  <a:gd name="connsiteX1" fmla="*/ 320037 w 3742805"/>
                  <a:gd name="connsiteY1" fmla="*/ 1406819 h 5234152"/>
                  <a:gd name="connsiteX2" fmla="*/ 150833 w 3742805"/>
                  <a:gd name="connsiteY2" fmla="*/ 2443657 h 5234152"/>
                  <a:gd name="connsiteX3" fmla="*/ 1866709 w 3742805"/>
                  <a:gd name="connsiteY3" fmla="*/ 4835213 h 5234152"/>
                  <a:gd name="connsiteX4" fmla="*/ 3582585 w 3742805"/>
                  <a:gd name="connsiteY4" fmla="*/ 2443657 h 5234152"/>
                  <a:gd name="connsiteX5" fmla="*/ 3485566 w 3742805"/>
                  <a:gd name="connsiteY5" fmla="*/ 1648910 h 5234152"/>
                  <a:gd name="connsiteX6" fmla="*/ 3436205 w 3742805"/>
                  <a:gd name="connsiteY6" fmla="*/ 1483366 h 5234152"/>
                  <a:gd name="connsiteX7" fmla="*/ 3468430 w 3742805"/>
                  <a:gd name="connsiteY7" fmla="*/ 1603524 h 5234152"/>
                  <a:gd name="connsiteX8" fmla="*/ 3543609 w 3742805"/>
                  <a:gd name="connsiteY8" fmla="*/ 2282171 h 5234152"/>
                  <a:gd name="connsiteX9" fmla="*/ 1871402 w 3742805"/>
                  <a:gd name="connsiteY9" fmla="*/ 4564341 h 5234152"/>
                  <a:gd name="connsiteX10" fmla="*/ 199196 w 3742805"/>
                  <a:gd name="connsiteY10" fmla="*/ 2282171 h 5234152"/>
                  <a:gd name="connsiteX11" fmla="*/ 330606 w 3742805"/>
                  <a:gd name="connsiteY11" fmla="*/ 1393848 h 5234152"/>
                  <a:gd name="connsiteX12" fmla="*/ 3148255 w 3742805"/>
                  <a:gd name="connsiteY12" fmla="*/ 781462 h 5234152"/>
                  <a:gd name="connsiteX13" fmla="*/ 3240183 w 3742805"/>
                  <a:gd name="connsiteY13" fmla="*/ 929214 h 5234152"/>
                  <a:gd name="connsiteX14" fmla="*/ 3616681 w 3742805"/>
                  <a:gd name="connsiteY14" fmla="*/ 2443657 h 5234152"/>
                  <a:gd name="connsiteX15" fmla="*/ 1866709 w 3742805"/>
                  <a:gd name="connsiteY15" fmla="*/ 4887311 h 5234152"/>
                  <a:gd name="connsiteX16" fmla="*/ 116737 w 3742805"/>
                  <a:gd name="connsiteY16" fmla="*/ 2443657 h 5234152"/>
                  <a:gd name="connsiteX17" fmla="*/ 398146 w 3742805"/>
                  <a:gd name="connsiteY17" fmla="*/ 1114184 h 5234152"/>
                  <a:gd name="connsiteX18" fmla="*/ 486367 w 3742805"/>
                  <a:gd name="connsiteY18" fmla="*/ 942573 h 5234152"/>
                  <a:gd name="connsiteX19" fmla="*/ 427829 w 3742805"/>
                  <a:gd name="connsiteY19" fmla="*/ 1035777 h 5234152"/>
                  <a:gd name="connsiteX20" fmla="*/ 36461 w 3742805"/>
                  <a:gd name="connsiteY20" fmla="*/ 2617077 h 5234152"/>
                  <a:gd name="connsiteX21" fmla="*/ 1871402 w 3742805"/>
                  <a:gd name="connsiteY21" fmla="*/ 5178356 h 5234152"/>
                  <a:gd name="connsiteX22" fmla="*/ 3706344 w 3742805"/>
                  <a:gd name="connsiteY22" fmla="*/ 2617077 h 5234152"/>
                  <a:gd name="connsiteX23" fmla="*/ 3184374 w 3742805"/>
                  <a:gd name="connsiteY23" fmla="*/ 827835 h 5234152"/>
                  <a:gd name="connsiteX24" fmla="*/ 3001338 w 3742805"/>
                  <a:gd name="connsiteY24" fmla="*/ 667513 h 5234152"/>
                  <a:gd name="connsiteX25" fmla="*/ 3073337 w 3742805"/>
                  <a:gd name="connsiteY25" fmla="*/ 775468 h 5234152"/>
                  <a:gd name="connsiteX26" fmla="*/ 3430410 w 3742805"/>
                  <a:gd name="connsiteY26" fmla="*/ 2130944 h 5234152"/>
                  <a:gd name="connsiteX27" fmla="*/ 1866709 w 3742805"/>
                  <a:gd name="connsiteY27" fmla="*/ 4261885 h 5234152"/>
                  <a:gd name="connsiteX28" fmla="*/ 303008 w 3742805"/>
                  <a:gd name="connsiteY28" fmla="*/ 2130944 h 5234152"/>
                  <a:gd name="connsiteX29" fmla="*/ 570063 w 3742805"/>
                  <a:gd name="connsiteY29" fmla="*/ 939515 h 5234152"/>
                  <a:gd name="connsiteX30" fmla="*/ 638915 w 3742805"/>
                  <a:gd name="connsiteY30" fmla="*/ 814041 h 5234152"/>
                  <a:gd name="connsiteX31" fmla="*/ 519493 w 3742805"/>
                  <a:gd name="connsiteY31" fmla="*/ 1016737 h 5234152"/>
                  <a:gd name="connsiteX32" fmla="*/ 230992 w 3742805"/>
                  <a:gd name="connsiteY32" fmla="*/ 2282171 h 5234152"/>
                  <a:gd name="connsiteX33" fmla="*/ 1871402 w 3742805"/>
                  <a:gd name="connsiteY33" fmla="*/ 4515685 h 5234152"/>
                  <a:gd name="connsiteX34" fmla="*/ 3511813 w 3742805"/>
                  <a:gd name="connsiteY34" fmla="*/ 2282171 h 5234152"/>
                  <a:gd name="connsiteX35" fmla="*/ 3126185 w 3742805"/>
                  <a:gd name="connsiteY35" fmla="*/ 843432 h 5234152"/>
                  <a:gd name="connsiteX36" fmla="*/ 2837079 w 3742805"/>
                  <a:gd name="connsiteY36" fmla="*/ 563819 h 5234152"/>
                  <a:gd name="connsiteX37" fmla="*/ 2930509 w 3742805"/>
                  <a:gd name="connsiteY37" fmla="*/ 698570 h 5234152"/>
                  <a:gd name="connsiteX38" fmla="*/ 3225296 w 3742805"/>
                  <a:gd name="connsiteY38" fmla="*/ 1808868 h 5234152"/>
                  <a:gd name="connsiteX39" fmla="*/ 1889991 w 3742805"/>
                  <a:gd name="connsiteY39" fmla="*/ 3580284 h 5234152"/>
                  <a:gd name="connsiteX40" fmla="*/ 554685 w 3742805"/>
                  <a:gd name="connsiteY40" fmla="*/ 1808868 h 5234152"/>
                  <a:gd name="connsiteX41" fmla="*/ 733613 w 3742805"/>
                  <a:gd name="connsiteY41" fmla="*/ 922502 h 5234152"/>
                  <a:gd name="connsiteX42" fmla="*/ 819065 w 3742805"/>
                  <a:gd name="connsiteY42" fmla="*/ 752614 h 5234152"/>
                  <a:gd name="connsiteX43" fmla="*/ 793696 w 3742805"/>
                  <a:gd name="connsiteY43" fmla="*/ 790948 h 5234152"/>
                  <a:gd name="connsiteX44" fmla="*/ 494769 w 3742805"/>
                  <a:gd name="connsiteY44" fmla="*/ 1937239 h 5234152"/>
                  <a:gd name="connsiteX45" fmla="*/ 1896299 w 3742805"/>
                  <a:gd name="connsiteY45" fmla="*/ 3793920 h 5234152"/>
                  <a:gd name="connsiteX46" fmla="*/ 3297829 w 3742805"/>
                  <a:gd name="connsiteY46" fmla="*/ 1937239 h 5234152"/>
                  <a:gd name="connsiteX47" fmla="*/ 2933737 w 3742805"/>
                  <a:gd name="connsiteY47" fmla="*/ 688848 h 5234152"/>
                  <a:gd name="connsiteX48" fmla="*/ 2709343 w 3742805"/>
                  <a:gd name="connsiteY48" fmla="*/ 459106 h 5234152"/>
                  <a:gd name="connsiteX49" fmla="*/ 2716560 w 3742805"/>
                  <a:gd name="connsiteY49" fmla="*/ 467874 h 5234152"/>
                  <a:gd name="connsiteX50" fmla="*/ 3050858 w 3742805"/>
                  <a:gd name="connsiteY50" fmla="*/ 1552198 h 5234152"/>
                  <a:gd name="connsiteX51" fmla="*/ 1875661 w 3742805"/>
                  <a:gd name="connsiteY51" fmla="*/ 3104394 h 5234152"/>
                  <a:gd name="connsiteX52" fmla="*/ 700463 w 3742805"/>
                  <a:gd name="connsiteY52" fmla="*/ 1552198 h 5234152"/>
                  <a:gd name="connsiteX53" fmla="*/ 856164 w 3742805"/>
                  <a:gd name="connsiteY53" fmla="*/ 779581 h 5234152"/>
                  <a:gd name="connsiteX54" fmla="*/ 948999 w 3742805"/>
                  <a:gd name="connsiteY54" fmla="*/ 602638 h 5234152"/>
                  <a:gd name="connsiteX55" fmla="*/ 858932 w 3742805"/>
                  <a:gd name="connsiteY55" fmla="*/ 738536 h 5234152"/>
                  <a:gd name="connsiteX56" fmla="*/ 579402 w 3742805"/>
                  <a:gd name="connsiteY56" fmla="*/ 1808868 h 5234152"/>
                  <a:gd name="connsiteX57" fmla="*/ 1889990 w 3742805"/>
                  <a:gd name="connsiteY57" fmla="*/ 3542517 h 5234152"/>
                  <a:gd name="connsiteX58" fmla="*/ 3200579 w 3742805"/>
                  <a:gd name="connsiteY58" fmla="*/ 1808868 h 5234152"/>
                  <a:gd name="connsiteX59" fmla="*/ 2747673 w 3742805"/>
                  <a:gd name="connsiteY59" fmla="*/ 497975 h 5234152"/>
                  <a:gd name="connsiteX60" fmla="*/ 2660028 w 3742805"/>
                  <a:gd name="connsiteY60" fmla="*/ 441387 h 5234152"/>
                  <a:gd name="connsiteX61" fmla="*/ 2735244 w 3742805"/>
                  <a:gd name="connsiteY61" fmla="*/ 554538 h 5234152"/>
                  <a:gd name="connsiteX62" fmla="*/ 2969633 w 3742805"/>
                  <a:gd name="connsiteY62" fmla="*/ 1449342 h 5234152"/>
                  <a:gd name="connsiteX63" fmla="*/ 1870691 w 3742805"/>
                  <a:gd name="connsiteY63" fmla="*/ 2898682 h 5234152"/>
                  <a:gd name="connsiteX64" fmla="*/ 771749 w 3742805"/>
                  <a:gd name="connsiteY64" fmla="*/ 1449342 h 5234152"/>
                  <a:gd name="connsiteX65" fmla="*/ 917347 w 3742805"/>
                  <a:gd name="connsiteY65" fmla="*/ 727923 h 5234152"/>
                  <a:gd name="connsiteX66" fmla="*/ 1010390 w 3742805"/>
                  <a:gd name="connsiteY66" fmla="*/ 550844 h 5234152"/>
                  <a:gd name="connsiteX67" fmla="*/ 968130 w 3742805"/>
                  <a:gd name="connsiteY67" fmla="*/ 614323 h 5234152"/>
                  <a:gd name="connsiteX68" fmla="*/ 722089 w 3742805"/>
                  <a:gd name="connsiteY68" fmla="*/ 1552198 h 5234152"/>
                  <a:gd name="connsiteX69" fmla="*/ 1875661 w 3742805"/>
                  <a:gd name="connsiteY69" fmla="*/ 3071301 h 5234152"/>
                  <a:gd name="connsiteX70" fmla="*/ 3029232 w 3742805"/>
                  <a:gd name="connsiteY70" fmla="*/ 1552198 h 5234152"/>
                  <a:gd name="connsiteX71" fmla="*/ 2729556 w 3742805"/>
                  <a:gd name="connsiteY71" fmla="*/ 530787 h 5234152"/>
                  <a:gd name="connsiteX72" fmla="*/ 2624365 w 3742805"/>
                  <a:gd name="connsiteY72" fmla="*/ 397250 h 5234152"/>
                  <a:gd name="connsiteX73" fmla="*/ 2648007 w 3742805"/>
                  <a:gd name="connsiteY73" fmla="*/ 425930 h 5234152"/>
                  <a:gd name="connsiteX74" fmla="*/ 2630588 w 3742805"/>
                  <a:gd name="connsiteY74" fmla="*/ 403532 h 5234152"/>
                  <a:gd name="connsiteX75" fmla="*/ 2469285 w 3742805"/>
                  <a:gd name="connsiteY75" fmla="*/ 313443 h 5234152"/>
                  <a:gd name="connsiteX76" fmla="*/ 2516582 w 3742805"/>
                  <a:gd name="connsiteY76" fmla="*/ 376067 h 5234152"/>
                  <a:gd name="connsiteX77" fmla="*/ 2736486 w 3742805"/>
                  <a:gd name="connsiteY77" fmla="*/ 1147864 h 5234152"/>
                  <a:gd name="connsiteX78" fmla="*/ 1889991 w 3742805"/>
                  <a:gd name="connsiteY78" fmla="*/ 2295726 h 5234152"/>
                  <a:gd name="connsiteX79" fmla="*/ 1043496 w 3742805"/>
                  <a:gd name="connsiteY79" fmla="*/ 1147864 h 5234152"/>
                  <a:gd name="connsiteX80" fmla="*/ 1145663 w 3742805"/>
                  <a:gd name="connsiteY80" fmla="*/ 600724 h 5234152"/>
                  <a:gd name="connsiteX81" fmla="*/ 1193085 w 3742805"/>
                  <a:gd name="connsiteY81" fmla="*/ 497688 h 5234152"/>
                  <a:gd name="connsiteX82" fmla="*/ 1160617 w 3742805"/>
                  <a:gd name="connsiteY82" fmla="*/ 555152 h 5234152"/>
                  <a:gd name="connsiteX83" fmla="*/ 1008194 w 3742805"/>
                  <a:gd name="connsiteY83" fmla="*/ 1229324 h 5234152"/>
                  <a:gd name="connsiteX84" fmla="*/ 1896299 w 3742805"/>
                  <a:gd name="connsiteY84" fmla="*/ 2432438 h 5234152"/>
                  <a:gd name="connsiteX85" fmla="*/ 2784405 w 3742805"/>
                  <a:gd name="connsiteY85" fmla="*/ 1229324 h 5234152"/>
                  <a:gd name="connsiteX86" fmla="*/ 2509040 w 3742805"/>
                  <a:gd name="connsiteY86" fmla="*/ 358428 h 5234152"/>
                  <a:gd name="connsiteX87" fmla="*/ 2328985 w 3742805"/>
                  <a:gd name="connsiteY87" fmla="*/ 235519 h 5234152"/>
                  <a:gd name="connsiteX88" fmla="*/ 2367735 w 3742805"/>
                  <a:gd name="connsiteY88" fmla="*/ 277910 h 5234152"/>
                  <a:gd name="connsiteX89" fmla="*/ 2542174 w 3742805"/>
                  <a:gd name="connsiteY89" fmla="*/ 848259 h 5234152"/>
                  <a:gd name="connsiteX90" fmla="*/ 1870691 w 3742805"/>
                  <a:gd name="connsiteY90" fmla="*/ 1696517 h 5234152"/>
                  <a:gd name="connsiteX91" fmla="*/ 1199208 w 3742805"/>
                  <a:gd name="connsiteY91" fmla="*/ 848259 h 5234152"/>
                  <a:gd name="connsiteX92" fmla="*/ 1313887 w 3742805"/>
                  <a:gd name="connsiteY92" fmla="*/ 373990 h 5234152"/>
                  <a:gd name="connsiteX93" fmla="*/ 1359617 w 3742805"/>
                  <a:gd name="connsiteY93" fmla="*/ 303974 h 5234152"/>
                  <a:gd name="connsiteX94" fmla="*/ 1353496 w 3742805"/>
                  <a:gd name="connsiteY94" fmla="*/ 310655 h 5234152"/>
                  <a:gd name="connsiteX95" fmla="*/ 1170240 w 3742805"/>
                  <a:gd name="connsiteY95" fmla="*/ 908457 h 5234152"/>
                  <a:gd name="connsiteX96" fmla="*/ 1875660 w 3742805"/>
                  <a:gd name="connsiteY96" fmla="*/ 1797545 h 5234152"/>
                  <a:gd name="connsiteX97" fmla="*/ 2581080 w 3742805"/>
                  <a:gd name="connsiteY97" fmla="*/ 908457 h 5234152"/>
                  <a:gd name="connsiteX98" fmla="*/ 2397825 w 3742805"/>
                  <a:gd name="connsiteY98" fmla="*/ 310655 h 5234152"/>
                  <a:gd name="connsiteX99" fmla="*/ 1402512 w 3742805"/>
                  <a:gd name="connsiteY99" fmla="*/ 199772 h 5234152"/>
                  <a:gd name="connsiteX100" fmla="*/ 1402310 w 3742805"/>
                  <a:gd name="connsiteY100" fmla="*/ 199868 h 5234152"/>
                  <a:gd name="connsiteX101" fmla="*/ 1265286 w 3742805"/>
                  <a:gd name="connsiteY101" fmla="*/ 284462 h 5234152"/>
                  <a:gd name="connsiteX102" fmla="*/ 1214815 w 3742805"/>
                  <a:gd name="connsiteY102" fmla="*/ 325022 h 5234152"/>
                  <a:gd name="connsiteX103" fmla="*/ 1184525 w 3742805"/>
                  <a:gd name="connsiteY103" fmla="*/ 354805 h 5234152"/>
                  <a:gd name="connsiteX104" fmla="*/ 791972 w 3742805"/>
                  <a:gd name="connsiteY104" fmla="*/ 1449342 h 5234152"/>
                  <a:gd name="connsiteX105" fmla="*/ 1870691 w 3742805"/>
                  <a:gd name="connsiteY105" fmla="*/ 2867782 h 5234152"/>
                  <a:gd name="connsiteX106" fmla="*/ 2949410 w 3742805"/>
                  <a:gd name="connsiteY106" fmla="*/ 1449342 h 5234152"/>
                  <a:gd name="connsiteX107" fmla="*/ 2473813 w 3742805"/>
                  <a:gd name="connsiteY107" fmla="*/ 273149 h 5234152"/>
                  <a:gd name="connsiteX108" fmla="*/ 2427906 w 3742805"/>
                  <a:gd name="connsiteY108" fmla="*/ 236477 h 5234152"/>
                  <a:gd name="connsiteX109" fmla="*/ 2488708 w 3742805"/>
                  <a:gd name="connsiteY109" fmla="*/ 299774 h 5234152"/>
                  <a:gd name="connsiteX110" fmla="*/ 2801533 w 3742805"/>
                  <a:gd name="connsiteY110" fmla="*/ 1229324 h 5234152"/>
                  <a:gd name="connsiteX111" fmla="*/ 1896300 w 3742805"/>
                  <a:gd name="connsiteY111" fmla="*/ 2458648 h 5234152"/>
                  <a:gd name="connsiteX112" fmla="*/ 991066 w 3742805"/>
                  <a:gd name="connsiteY112" fmla="*/ 1229324 h 5234152"/>
                  <a:gd name="connsiteX113" fmla="*/ 1390175 w 3742805"/>
                  <a:gd name="connsiteY113" fmla="*/ 209949 h 5234152"/>
                  <a:gd name="connsiteX114" fmla="*/ 1329824 w 3742805"/>
                  <a:gd name="connsiteY114" fmla="*/ 178224 h 5234152"/>
                  <a:gd name="connsiteX115" fmla="*/ 1295546 w 3742805"/>
                  <a:gd name="connsiteY115" fmla="*/ 194796 h 5234152"/>
                  <a:gd name="connsiteX116" fmla="*/ 332741 w 3742805"/>
                  <a:gd name="connsiteY116" fmla="*/ 2130944 h 5234152"/>
                  <a:gd name="connsiteX117" fmla="*/ 1866709 w 3742805"/>
                  <a:gd name="connsiteY117" fmla="*/ 4216454 h 5234152"/>
                  <a:gd name="connsiteX118" fmla="*/ 3400677 w 3742805"/>
                  <a:gd name="connsiteY118" fmla="*/ 2130944 h 5234152"/>
                  <a:gd name="connsiteX119" fmla="*/ 2894705 w 3742805"/>
                  <a:gd name="connsiteY119" fmla="*/ 583011 h 5234152"/>
                  <a:gd name="connsiteX120" fmla="*/ 2894661 w 3742805"/>
                  <a:gd name="connsiteY120" fmla="*/ 582964 h 5234152"/>
                  <a:gd name="connsiteX121" fmla="*/ 3009019 w 3742805"/>
                  <a:gd name="connsiteY121" fmla="*/ 748145 h 5234152"/>
                  <a:gd name="connsiteX122" fmla="*/ 3324261 w 3742805"/>
                  <a:gd name="connsiteY122" fmla="*/ 1937239 h 5234152"/>
                  <a:gd name="connsiteX123" fmla="*/ 1896299 w 3742805"/>
                  <a:gd name="connsiteY123" fmla="*/ 3834368 h 5234152"/>
                  <a:gd name="connsiteX124" fmla="*/ 468337 w 3742805"/>
                  <a:gd name="connsiteY124" fmla="*/ 1937239 h 5234152"/>
                  <a:gd name="connsiteX125" fmla="*/ 1163224 w 3742805"/>
                  <a:gd name="connsiteY125" fmla="*/ 308851 h 5234152"/>
                  <a:gd name="connsiteX126" fmla="*/ 1205134 w 3742805"/>
                  <a:gd name="connsiteY126" fmla="*/ 278389 h 5234152"/>
                  <a:gd name="connsiteX127" fmla="*/ 1218597 w 3742805"/>
                  <a:gd name="connsiteY127" fmla="*/ 265092 h 5234152"/>
                  <a:gd name="connsiteX128" fmla="*/ 1315492 w 3742805"/>
                  <a:gd name="connsiteY128" fmla="*/ 187343 h 5234152"/>
                  <a:gd name="connsiteX129" fmla="*/ 2270646 w 3742805"/>
                  <a:gd name="connsiteY129" fmla="*/ 150156 h 5234152"/>
                  <a:gd name="connsiteX130" fmla="*/ 2277145 w 3742805"/>
                  <a:gd name="connsiteY130" fmla="*/ 155151 h 5234152"/>
                  <a:gd name="connsiteX131" fmla="*/ 2593738 w 3742805"/>
                  <a:gd name="connsiteY131" fmla="*/ 908457 h 5234152"/>
                  <a:gd name="connsiteX132" fmla="*/ 1875661 w 3742805"/>
                  <a:gd name="connsiteY132" fmla="*/ 1816914 h 5234152"/>
                  <a:gd name="connsiteX133" fmla="*/ 1157583 w 3742805"/>
                  <a:gd name="connsiteY133" fmla="*/ 908457 h 5234152"/>
                  <a:gd name="connsiteX134" fmla="*/ 1280220 w 3742805"/>
                  <a:gd name="connsiteY134" fmla="*/ 400531 h 5234152"/>
                  <a:gd name="connsiteX135" fmla="*/ 1343102 w 3742805"/>
                  <a:gd name="connsiteY135" fmla="*/ 304110 h 5234152"/>
                  <a:gd name="connsiteX136" fmla="*/ 1327002 w 3742805"/>
                  <a:gd name="connsiteY136" fmla="*/ 322000 h 5234152"/>
                  <a:gd name="connsiteX137" fmla="*/ 1059511 w 3742805"/>
                  <a:gd name="connsiteY137" fmla="*/ 1147864 h 5234152"/>
                  <a:gd name="connsiteX138" fmla="*/ 1889991 w 3742805"/>
                  <a:gd name="connsiteY138" fmla="*/ 2271253 h 5234152"/>
                  <a:gd name="connsiteX139" fmla="*/ 2720470 w 3742805"/>
                  <a:gd name="connsiteY139" fmla="*/ 1147864 h 5234152"/>
                  <a:gd name="connsiteX140" fmla="*/ 2285846 w 3742805"/>
                  <a:gd name="connsiteY140" fmla="*/ 160062 h 5234152"/>
                  <a:gd name="connsiteX141" fmla="*/ 1538511 w 3742805"/>
                  <a:gd name="connsiteY141" fmla="*/ 100160 h 5234152"/>
                  <a:gd name="connsiteX142" fmla="*/ 1528678 w 3742805"/>
                  <a:gd name="connsiteY142" fmla="*/ 104892 h 5234152"/>
                  <a:gd name="connsiteX143" fmla="*/ 1534109 w 3742805"/>
                  <a:gd name="connsiteY143" fmla="*/ 103040 h 5234152"/>
                  <a:gd name="connsiteX144" fmla="*/ 1896299 w 3742805"/>
                  <a:gd name="connsiteY144" fmla="*/ 80557 h 5234152"/>
                  <a:gd name="connsiteX145" fmla="*/ 1546035 w 3742805"/>
                  <a:gd name="connsiteY145" fmla="*/ 139010 h 5234152"/>
                  <a:gd name="connsiteX146" fmla="*/ 1512028 w 3742805"/>
                  <a:gd name="connsiteY146" fmla="*/ 152106 h 5234152"/>
                  <a:gd name="connsiteX147" fmla="*/ 1501876 w 3742805"/>
                  <a:gd name="connsiteY147" fmla="*/ 159868 h 5234152"/>
                  <a:gd name="connsiteX148" fmla="*/ 1211043 w 3742805"/>
                  <a:gd name="connsiteY148" fmla="*/ 848259 h 5234152"/>
                  <a:gd name="connsiteX149" fmla="*/ 1870690 w 3742805"/>
                  <a:gd name="connsiteY149" fmla="*/ 1678431 h 5234152"/>
                  <a:gd name="connsiteX150" fmla="*/ 2530338 w 3742805"/>
                  <a:gd name="connsiteY150" fmla="*/ 848259 h 5234152"/>
                  <a:gd name="connsiteX151" fmla="*/ 2239506 w 3742805"/>
                  <a:gd name="connsiteY151" fmla="*/ 159868 h 5234152"/>
                  <a:gd name="connsiteX152" fmla="*/ 2191654 w 3742805"/>
                  <a:gd name="connsiteY152" fmla="*/ 123281 h 5234152"/>
                  <a:gd name="connsiteX153" fmla="*/ 2057233 w 3742805"/>
                  <a:gd name="connsiteY153" fmla="*/ 92665 h 5234152"/>
                  <a:gd name="connsiteX154" fmla="*/ 1896299 w 3742805"/>
                  <a:gd name="connsiteY154" fmla="*/ 80557 h 5234152"/>
                  <a:gd name="connsiteX155" fmla="*/ 1896300 w 3742805"/>
                  <a:gd name="connsiteY155" fmla="*/ 0 h 5234152"/>
                  <a:gd name="connsiteX156" fmla="*/ 1921576 w 3742805"/>
                  <a:gd name="connsiteY156" fmla="*/ 1733 h 5234152"/>
                  <a:gd name="connsiteX157" fmla="*/ 1957454 w 3742805"/>
                  <a:gd name="connsiteY157" fmla="*/ 2971 h 5234152"/>
                  <a:gd name="connsiteX158" fmla="*/ 1958525 w 3742805"/>
                  <a:gd name="connsiteY158" fmla="*/ 3083 h 5234152"/>
                  <a:gd name="connsiteX159" fmla="*/ 1967705 w 3742805"/>
                  <a:gd name="connsiteY159" fmla="*/ 3407 h 5234152"/>
                  <a:gd name="connsiteX160" fmla="*/ 3742805 w 3742805"/>
                  <a:gd name="connsiteY160" fmla="*/ 2617077 h 5234152"/>
                  <a:gd name="connsiteX161" fmla="*/ 1871402 w 3742805"/>
                  <a:gd name="connsiteY161" fmla="*/ 5234152 h 5234152"/>
                  <a:gd name="connsiteX162" fmla="*/ 0 w 3742805"/>
                  <a:gd name="connsiteY162" fmla="*/ 2617077 h 5234152"/>
                  <a:gd name="connsiteX163" fmla="*/ 1592217 w 3742805"/>
                  <a:gd name="connsiteY163" fmla="*/ 28928 h 5234152"/>
                  <a:gd name="connsiteX164" fmla="*/ 1605332 w 3742805"/>
                  <a:gd name="connsiteY164" fmla="*/ 27098 h 5234152"/>
                  <a:gd name="connsiteX165" fmla="*/ 1605639 w 3742805"/>
                  <a:gd name="connsiteY165" fmla="*/ 27012 h 5234152"/>
                  <a:gd name="connsiteX166" fmla="*/ 1776656 w 3742805"/>
                  <a:gd name="connsiteY166" fmla="*/ 3182 h 5234152"/>
                  <a:gd name="connsiteX167" fmla="*/ 1785240 w 3742805"/>
                  <a:gd name="connsiteY167" fmla="*/ 2879 h 5234152"/>
                  <a:gd name="connsiteX168" fmla="*/ 1786241 w 3742805"/>
                  <a:gd name="connsiteY168" fmla="*/ 2775 h 5234152"/>
                  <a:gd name="connsiteX169" fmla="*/ 1866709 w 3742805"/>
                  <a:gd name="connsiteY169" fmla="*/ 3 h 5234152"/>
                  <a:gd name="connsiteX170" fmla="*/ 1869051 w 3742805"/>
                  <a:gd name="connsiteY170" fmla="*/ 84 h 5234152"/>
                  <a:gd name="connsiteX171" fmla="*/ 1869832 w 3742805"/>
                  <a:gd name="connsiteY171" fmla="*/ 57 h 5234152"/>
                  <a:gd name="connsiteX172" fmla="*/ 1870691 w 3742805"/>
                  <a:gd name="connsiteY172" fmla="*/ 2 h 5234152"/>
                  <a:gd name="connsiteX173" fmla="*/ 1870947 w 3742805"/>
                  <a:gd name="connsiteY173" fmla="*/ 18 h 5234152"/>
                  <a:gd name="connsiteX174" fmla="*/ 1871402 w 3742805"/>
                  <a:gd name="connsiteY174" fmla="*/ 2 h 5234152"/>
                  <a:gd name="connsiteX175" fmla="*/ 1874156 w 3742805"/>
                  <a:gd name="connsiteY175" fmla="*/ 97 h 5234152"/>
                  <a:gd name="connsiteX176" fmla="*/ 1875661 w 3742805"/>
                  <a:gd name="connsiteY176" fmla="*/ 1 h 5234152"/>
                  <a:gd name="connsiteX177" fmla="*/ 1880701 w 3742805"/>
                  <a:gd name="connsiteY177" fmla="*/ 323 h 5234152"/>
                  <a:gd name="connsiteX178" fmla="*/ 1883755 w 3742805"/>
                  <a:gd name="connsiteY178" fmla="*/ 428 h 5234152"/>
                  <a:gd name="connsiteX179" fmla="*/ 1889991 w 3742805"/>
                  <a:gd name="connsiteY179" fmla="*/ 1 h 5234152"/>
                  <a:gd name="connsiteX180" fmla="*/ 1893142 w 3742805"/>
                  <a:gd name="connsiteY180" fmla="*/ 217 h 5234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</a:cxnLst>
                <a:rect l="l" t="t" r="r" b="b"/>
                <a:pathLst>
                  <a:path w="3742805" h="5234152">
                    <a:moveTo>
                      <a:pt x="375988" y="1265279"/>
                    </a:moveTo>
                    <a:lnTo>
                      <a:pt x="320037" y="1406819"/>
                    </a:lnTo>
                    <a:cubicBezTo>
                      <a:pt x="211601" y="1720478"/>
                      <a:pt x="150833" y="2072177"/>
                      <a:pt x="150833" y="2443657"/>
                    </a:cubicBezTo>
                    <a:cubicBezTo>
                      <a:pt x="150833" y="3764477"/>
                      <a:pt x="919056" y="4835213"/>
                      <a:pt x="1866709" y="4835213"/>
                    </a:cubicBezTo>
                    <a:cubicBezTo>
                      <a:pt x="2814362" y="4835213"/>
                      <a:pt x="3582585" y="3764477"/>
                      <a:pt x="3582585" y="2443657"/>
                    </a:cubicBezTo>
                    <a:cubicBezTo>
                      <a:pt x="3582585" y="2165047"/>
                      <a:pt x="3548403" y="1897564"/>
                      <a:pt x="3485566" y="1648910"/>
                    </a:cubicBezTo>
                    <a:lnTo>
                      <a:pt x="3436205" y="1483366"/>
                    </a:lnTo>
                    <a:lnTo>
                      <a:pt x="3468430" y="1603524"/>
                    </a:lnTo>
                    <a:cubicBezTo>
                      <a:pt x="3517288" y="1817909"/>
                      <a:pt x="3543609" y="2045845"/>
                      <a:pt x="3543609" y="2282171"/>
                    </a:cubicBezTo>
                    <a:cubicBezTo>
                      <a:pt x="3543609" y="3542579"/>
                      <a:pt x="2794937" y="4564341"/>
                      <a:pt x="1871402" y="4564341"/>
                    </a:cubicBezTo>
                    <a:cubicBezTo>
                      <a:pt x="947868" y="4564341"/>
                      <a:pt x="199196" y="3542579"/>
                      <a:pt x="199196" y="2282171"/>
                    </a:cubicBezTo>
                    <a:cubicBezTo>
                      <a:pt x="199196" y="1967070"/>
                      <a:pt x="245988" y="1666883"/>
                      <a:pt x="330606" y="1393848"/>
                    </a:cubicBezTo>
                    <a:close/>
                    <a:moveTo>
                      <a:pt x="3148255" y="781462"/>
                    </a:moveTo>
                    <a:lnTo>
                      <a:pt x="3240183" y="929214"/>
                    </a:lnTo>
                    <a:cubicBezTo>
                      <a:pt x="3475943" y="1345568"/>
                      <a:pt x="3616681" y="1871662"/>
                      <a:pt x="3616681" y="2443657"/>
                    </a:cubicBezTo>
                    <a:cubicBezTo>
                      <a:pt x="3616681" y="3793250"/>
                      <a:pt x="2833192" y="4887311"/>
                      <a:pt x="1866709" y="4887311"/>
                    </a:cubicBezTo>
                    <a:cubicBezTo>
                      <a:pt x="900226" y="4887311"/>
                      <a:pt x="116737" y="3793250"/>
                      <a:pt x="116737" y="2443657"/>
                    </a:cubicBezTo>
                    <a:cubicBezTo>
                      <a:pt x="116737" y="1953375"/>
                      <a:pt x="220137" y="1496817"/>
                      <a:pt x="398146" y="1114184"/>
                    </a:cubicBezTo>
                    <a:lnTo>
                      <a:pt x="486367" y="942573"/>
                    </a:lnTo>
                    <a:lnTo>
                      <a:pt x="427829" y="1035777"/>
                    </a:lnTo>
                    <a:cubicBezTo>
                      <a:pt x="182677" y="1471214"/>
                      <a:pt x="36461" y="2020312"/>
                      <a:pt x="36461" y="2617077"/>
                    </a:cubicBezTo>
                    <a:cubicBezTo>
                      <a:pt x="36461" y="4031632"/>
                      <a:pt x="857992" y="5178356"/>
                      <a:pt x="1871402" y="5178356"/>
                    </a:cubicBezTo>
                    <a:cubicBezTo>
                      <a:pt x="2884813" y="5178356"/>
                      <a:pt x="3706344" y="4031632"/>
                      <a:pt x="3706344" y="2617077"/>
                    </a:cubicBezTo>
                    <a:cubicBezTo>
                      <a:pt x="3706344" y="1920851"/>
                      <a:pt x="3507329" y="1289506"/>
                      <a:pt x="3184374" y="827835"/>
                    </a:cubicBezTo>
                    <a:close/>
                    <a:moveTo>
                      <a:pt x="3001338" y="667513"/>
                    </a:moveTo>
                    <a:lnTo>
                      <a:pt x="3073337" y="775468"/>
                    </a:lnTo>
                    <a:cubicBezTo>
                      <a:pt x="3296408" y="1143820"/>
                      <a:pt x="3430410" y="1616057"/>
                      <a:pt x="3430410" y="2130944"/>
                    </a:cubicBezTo>
                    <a:cubicBezTo>
                      <a:pt x="3430410" y="3307830"/>
                      <a:pt x="2730317" y="4261885"/>
                      <a:pt x="1866709" y="4261885"/>
                    </a:cubicBezTo>
                    <a:cubicBezTo>
                      <a:pt x="1003101" y="4261885"/>
                      <a:pt x="303008" y="3307830"/>
                      <a:pt x="303008" y="2130944"/>
                    </a:cubicBezTo>
                    <a:cubicBezTo>
                      <a:pt x="303008" y="1689612"/>
                      <a:pt x="401458" y="1279615"/>
                      <a:pt x="570063" y="939515"/>
                    </a:cubicBezTo>
                    <a:lnTo>
                      <a:pt x="638915" y="814041"/>
                    </a:lnTo>
                    <a:lnTo>
                      <a:pt x="519493" y="1016737"/>
                    </a:lnTo>
                    <a:cubicBezTo>
                      <a:pt x="337525" y="1376443"/>
                      <a:pt x="230992" y="1812368"/>
                      <a:pt x="230992" y="2282171"/>
                    </a:cubicBezTo>
                    <a:cubicBezTo>
                      <a:pt x="230992" y="3515707"/>
                      <a:pt x="965429" y="4515685"/>
                      <a:pt x="1871402" y="4515685"/>
                    </a:cubicBezTo>
                    <a:cubicBezTo>
                      <a:pt x="2777376" y="4515685"/>
                      <a:pt x="3511813" y="3515707"/>
                      <a:pt x="3511813" y="2282171"/>
                    </a:cubicBezTo>
                    <a:cubicBezTo>
                      <a:pt x="3511813" y="1734068"/>
                      <a:pt x="3366810" y="1232076"/>
                      <a:pt x="3126185" y="843432"/>
                    </a:cubicBezTo>
                    <a:close/>
                    <a:moveTo>
                      <a:pt x="2837079" y="563819"/>
                    </a:moveTo>
                    <a:lnTo>
                      <a:pt x="2930509" y="698570"/>
                    </a:lnTo>
                    <a:cubicBezTo>
                      <a:pt x="3114916" y="1002320"/>
                      <a:pt x="3225296" y="1388494"/>
                      <a:pt x="3225296" y="1808868"/>
                    </a:cubicBezTo>
                    <a:cubicBezTo>
                      <a:pt x="3225296" y="2787194"/>
                      <a:pt x="2627459" y="3580284"/>
                      <a:pt x="1889991" y="3580284"/>
                    </a:cubicBezTo>
                    <a:cubicBezTo>
                      <a:pt x="1152522" y="3580284"/>
                      <a:pt x="554685" y="2787194"/>
                      <a:pt x="554685" y="1808868"/>
                    </a:cubicBezTo>
                    <a:cubicBezTo>
                      <a:pt x="554685" y="1485944"/>
                      <a:pt x="619821" y="1183202"/>
                      <a:pt x="733613" y="922502"/>
                    </a:cubicBezTo>
                    <a:lnTo>
                      <a:pt x="819065" y="752614"/>
                    </a:lnTo>
                    <a:lnTo>
                      <a:pt x="793696" y="790948"/>
                    </a:lnTo>
                    <a:cubicBezTo>
                      <a:pt x="606448" y="1106598"/>
                      <a:pt x="494769" y="1504641"/>
                      <a:pt x="494769" y="1937239"/>
                    </a:cubicBezTo>
                    <a:cubicBezTo>
                      <a:pt x="494769" y="2962656"/>
                      <a:pt x="1122255" y="3793920"/>
                      <a:pt x="1896299" y="3793920"/>
                    </a:cubicBezTo>
                    <a:cubicBezTo>
                      <a:pt x="2670343" y="3793920"/>
                      <a:pt x="3297829" y="2962656"/>
                      <a:pt x="3297829" y="1937239"/>
                    </a:cubicBezTo>
                    <a:cubicBezTo>
                      <a:pt x="3297829" y="1456574"/>
                      <a:pt x="3159954" y="1018571"/>
                      <a:pt x="2933737" y="688848"/>
                    </a:cubicBezTo>
                    <a:close/>
                    <a:moveTo>
                      <a:pt x="2709343" y="459106"/>
                    </a:moveTo>
                    <a:lnTo>
                      <a:pt x="2716560" y="467874"/>
                    </a:lnTo>
                    <a:cubicBezTo>
                      <a:pt x="2923398" y="747658"/>
                      <a:pt x="3050858" y="1130268"/>
                      <a:pt x="3050858" y="1552198"/>
                    </a:cubicBezTo>
                    <a:cubicBezTo>
                      <a:pt x="3050858" y="2409453"/>
                      <a:pt x="2524704" y="3104394"/>
                      <a:pt x="1875661" y="3104394"/>
                    </a:cubicBezTo>
                    <a:cubicBezTo>
                      <a:pt x="1226617" y="3104394"/>
                      <a:pt x="700463" y="2409453"/>
                      <a:pt x="700463" y="1552198"/>
                    </a:cubicBezTo>
                    <a:cubicBezTo>
                      <a:pt x="700463" y="1270911"/>
                      <a:pt x="757112" y="1007100"/>
                      <a:pt x="856164" y="779581"/>
                    </a:cubicBezTo>
                    <a:lnTo>
                      <a:pt x="948999" y="602638"/>
                    </a:lnTo>
                    <a:lnTo>
                      <a:pt x="858932" y="738536"/>
                    </a:lnTo>
                    <a:cubicBezTo>
                      <a:pt x="683834" y="1033270"/>
                      <a:pt x="579402" y="1404937"/>
                      <a:pt x="579402" y="1808868"/>
                    </a:cubicBezTo>
                    <a:cubicBezTo>
                      <a:pt x="579402" y="2766336"/>
                      <a:pt x="1166172" y="3542517"/>
                      <a:pt x="1889990" y="3542517"/>
                    </a:cubicBezTo>
                    <a:cubicBezTo>
                      <a:pt x="2613808" y="3542517"/>
                      <a:pt x="3200579" y="2766336"/>
                      <a:pt x="3200579" y="1808868"/>
                    </a:cubicBezTo>
                    <a:cubicBezTo>
                      <a:pt x="3200579" y="1285253"/>
                      <a:pt x="3025092" y="815856"/>
                      <a:pt x="2747673" y="497975"/>
                    </a:cubicBezTo>
                    <a:close/>
                    <a:moveTo>
                      <a:pt x="2660028" y="441387"/>
                    </a:moveTo>
                    <a:lnTo>
                      <a:pt x="2735244" y="554538"/>
                    </a:lnTo>
                    <a:cubicBezTo>
                      <a:pt x="2882065" y="800938"/>
                      <a:pt x="2969633" y="1111653"/>
                      <a:pt x="2969633" y="1449342"/>
                    </a:cubicBezTo>
                    <a:cubicBezTo>
                      <a:pt x="2969633" y="2249791"/>
                      <a:pt x="2477620" y="2898682"/>
                      <a:pt x="1870691" y="2898682"/>
                    </a:cubicBezTo>
                    <a:cubicBezTo>
                      <a:pt x="1263762" y="2898682"/>
                      <a:pt x="771749" y="2249791"/>
                      <a:pt x="771749" y="1449342"/>
                    </a:cubicBezTo>
                    <a:cubicBezTo>
                      <a:pt x="771749" y="1186695"/>
                      <a:pt x="824722" y="940366"/>
                      <a:pt x="917347" y="727923"/>
                    </a:cubicBezTo>
                    <a:lnTo>
                      <a:pt x="1010390" y="550844"/>
                    </a:lnTo>
                    <a:lnTo>
                      <a:pt x="968130" y="614323"/>
                    </a:lnTo>
                    <a:cubicBezTo>
                      <a:pt x="814010" y="872582"/>
                      <a:pt x="722089" y="1198254"/>
                      <a:pt x="722089" y="1552198"/>
                    </a:cubicBezTo>
                    <a:cubicBezTo>
                      <a:pt x="722089" y="2391176"/>
                      <a:pt x="1238561" y="3071301"/>
                      <a:pt x="1875661" y="3071301"/>
                    </a:cubicBezTo>
                    <a:cubicBezTo>
                      <a:pt x="2512761" y="3071301"/>
                      <a:pt x="3029232" y="2391176"/>
                      <a:pt x="3029232" y="1552198"/>
                    </a:cubicBezTo>
                    <a:cubicBezTo>
                      <a:pt x="3029232" y="1158927"/>
                      <a:pt x="2915750" y="800560"/>
                      <a:pt x="2729556" y="530787"/>
                    </a:cubicBezTo>
                    <a:close/>
                    <a:moveTo>
                      <a:pt x="2624365" y="397250"/>
                    </a:moveTo>
                    <a:lnTo>
                      <a:pt x="2648007" y="425930"/>
                    </a:lnTo>
                    <a:lnTo>
                      <a:pt x="2630588" y="403532"/>
                    </a:lnTo>
                    <a:close/>
                    <a:moveTo>
                      <a:pt x="2469285" y="313443"/>
                    </a:moveTo>
                    <a:lnTo>
                      <a:pt x="2516582" y="376067"/>
                    </a:lnTo>
                    <a:cubicBezTo>
                      <a:pt x="2653213" y="579913"/>
                      <a:pt x="2736486" y="850701"/>
                      <a:pt x="2736486" y="1147864"/>
                    </a:cubicBezTo>
                    <a:cubicBezTo>
                      <a:pt x="2736486" y="1781811"/>
                      <a:pt x="2357497" y="2295726"/>
                      <a:pt x="1889991" y="2295726"/>
                    </a:cubicBezTo>
                    <a:cubicBezTo>
                      <a:pt x="1422485" y="2295726"/>
                      <a:pt x="1043496" y="1781811"/>
                      <a:pt x="1043496" y="1147864"/>
                    </a:cubicBezTo>
                    <a:cubicBezTo>
                      <a:pt x="1043496" y="949755"/>
                      <a:pt x="1080506" y="763369"/>
                      <a:pt x="1145663" y="600724"/>
                    </a:cubicBezTo>
                    <a:lnTo>
                      <a:pt x="1193085" y="497688"/>
                    </a:lnTo>
                    <a:lnTo>
                      <a:pt x="1160617" y="555152"/>
                    </a:lnTo>
                    <a:cubicBezTo>
                      <a:pt x="1064401" y="747464"/>
                      <a:pt x="1008194" y="979502"/>
                      <a:pt x="1008194" y="1229324"/>
                    </a:cubicBezTo>
                    <a:cubicBezTo>
                      <a:pt x="1008194" y="1893786"/>
                      <a:pt x="1405812" y="2432438"/>
                      <a:pt x="1896299" y="2432438"/>
                    </a:cubicBezTo>
                    <a:cubicBezTo>
                      <a:pt x="2386787" y="2432438"/>
                      <a:pt x="2784405" y="1893786"/>
                      <a:pt x="2784405" y="1229324"/>
                    </a:cubicBezTo>
                    <a:cubicBezTo>
                      <a:pt x="2784405" y="886711"/>
                      <a:pt x="2678691" y="577547"/>
                      <a:pt x="2509040" y="358428"/>
                    </a:cubicBezTo>
                    <a:close/>
                    <a:moveTo>
                      <a:pt x="2328985" y="235519"/>
                    </a:moveTo>
                    <a:lnTo>
                      <a:pt x="2367735" y="277910"/>
                    </a:lnTo>
                    <a:cubicBezTo>
                      <a:pt x="2476117" y="428550"/>
                      <a:pt x="2542174" y="628659"/>
                      <a:pt x="2542174" y="848259"/>
                    </a:cubicBezTo>
                    <a:cubicBezTo>
                      <a:pt x="2542174" y="1316739"/>
                      <a:pt x="2241541" y="1696517"/>
                      <a:pt x="1870691" y="1696517"/>
                    </a:cubicBezTo>
                    <a:cubicBezTo>
                      <a:pt x="1499841" y="1696517"/>
                      <a:pt x="1199208" y="1316739"/>
                      <a:pt x="1199208" y="848259"/>
                    </a:cubicBezTo>
                    <a:cubicBezTo>
                      <a:pt x="1199208" y="672579"/>
                      <a:pt x="1241484" y="509373"/>
                      <a:pt x="1313887" y="373990"/>
                    </a:cubicBezTo>
                    <a:lnTo>
                      <a:pt x="1359617" y="303974"/>
                    </a:lnTo>
                    <a:lnTo>
                      <a:pt x="1353496" y="310655"/>
                    </a:lnTo>
                    <a:cubicBezTo>
                      <a:pt x="1239636" y="468545"/>
                      <a:pt x="1170240" y="678287"/>
                      <a:pt x="1170240" y="908457"/>
                    </a:cubicBezTo>
                    <a:cubicBezTo>
                      <a:pt x="1170240" y="1399487"/>
                      <a:pt x="1486067" y="1797545"/>
                      <a:pt x="1875660" y="1797545"/>
                    </a:cubicBezTo>
                    <a:cubicBezTo>
                      <a:pt x="2265253" y="1797545"/>
                      <a:pt x="2581080" y="1399487"/>
                      <a:pt x="2581080" y="908457"/>
                    </a:cubicBezTo>
                    <a:cubicBezTo>
                      <a:pt x="2581080" y="678287"/>
                      <a:pt x="2511685" y="468545"/>
                      <a:pt x="2397825" y="310655"/>
                    </a:cubicBezTo>
                    <a:close/>
                    <a:moveTo>
                      <a:pt x="1402512" y="199772"/>
                    </a:moveTo>
                    <a:lnTo>
                      <a:pt x="1402310" y="199868"/>
                    </a:lnTo>
                    <a:lnTo>
                      <a:pt x="1265286" y="284462"/>
                    </a:lnTo>
                    <a:lnTo>
                      <a:pt x="1214815" y="325022"/>
                    </a:lnTo>
                    <a:lnTo>
                      <a:pt x="1184525" y="354805"/>
                    </a:lnTo>
                    <a:cubicBezTo>
                      <a:pt x="944783" y="614967"/>
                      <a:pt x="791972" y="1008689"/>
                      <a:pt x="791972" y="1449342"/>
                    </a:cubicBezTo>
                    <a:cubicBezTo>
                      <a:pt x="791972" y="2232725"/>
                      <a:pt x="1274931" y="2867782"/>
                      <a:pt x="1870691" y="2867782"/>
                    </a:cubicBezTo>
                    <a:cubicBezTo>
                      <a:pt x="2466451" y="2867782"/>
                      <a:pt x="2949410" y="2232725"/>
                      <a:pt x="2949410" y="1449342"/>
                    </a:cubicBezTo>
                    <a:cubicBezTo>
                      <a:pt x="2949410" y="959728"/>
                      <a:pt x="2760755" y="528054"/>
                      <a:pt x="2473813" y="273149"/>
                    </a:cubicBezTo>
                    <a:lnTo>
                      <a:pt x="2427906" y="236477"/>
                    </a:lnTo>
                    <a:lnTo>
                      <a:pt x="2488708" y="299774"/>
                    </a:lnTo>
                    <a:cubicBezTo>
                      <a:pt x="2680324" y="525183"/>
                      <a:pt x="2801533" y="858030"/>
                      <a:pt x="2801533" y="1229324"/>
                    </a:cubicBezTo>
                    <a:cubicBezTo>
                      <a:pt x="2801533" y="1908261"/>
                      <a:pt x="2396246" y="2458648"/>
                      <a:pt x="1896300" y="2458648"/>
                    </a:cubicBezTo>
                    <a:cubicBezTo>
                      <a:pt x="1396353" y="2458648"/>
                      <a:pt x="991066" y="1908261"/>
                      <a:pt x="991066" y="1229324"/>
                    </a:cubicBezTo>
                    <a:cubicBezTo>
                      <a:pt x="991066" y="804989"/>
                      <a:pt x="1149382" y="430868"/>
                      <a:pt x="1390175" y="209949"/>
                    </a:cubicBezTo>
                    <a:close/>
                    <a:moveTo>
                      <a:pt x="1329824" y="178224"/>
                    </a:moveTo>
                    <a:lnTo>
                      <a:pt x="1295546" y="194796"/>
                    </a:lnTo>
                    <a:cubicBezTo>
                      <a:pt x="731222" y="502790"/>
                      <a:pt x="332741" y="1253601"/>
                      <a:pt x="332741" y="2130944"/>
                    </a:cubicBezTo>
                    <a:cubicBezTo>
                      <a:pt x="332741" y="3282739"/>
                      <a:pt x="1019522" y="4216454"/>
                      <a:pt x="1866709" y="4216454"/>
                    </a:cubicBezTo>
                    <a:cubicBezTo>
                      <a:pt x="2713896" y="4216454"/>
                      <a:pt x="3400677" y="3282739"/>
                      <a:pt x="3400677" y="2130944"/>
                    </a:cubicBezTo>
                    <a:cubicBezTo>
                      <a:pt x="3400677" y="1516804"/>
                      <a:pt x="3205422" y="964664"/>
                      <a:pt x="2894705" y="583011"/>
                    </a:cubicBezTo>
                    <a:lnTo>
                      <a:pt x="2894661" y="582964"/>
                    </a:lnTo>
                    <a:lnTo>
                      <a:pt x="3009019" y="748145"/>
                    </a:lnTo>
                    <a:cubicBezTo>
                      <a:pt x="3206223" y="1073452"/>
                      <a:pt x="3324261" y="1487032"/>
                      <a:pt x="3324261" y="1937239"/>
                    </a:cubicBezTo>
                    <a:cubicBezTo>
                      <a:pt x="3324261" y="2984995"/>
                      <a:pt x="2684941" y="3834368"/>
                      <a:pt x="1896299" y="3834368"/>
                    </a:cubicBezTo>
                    <a:cubicBezTo>
                      <a:pt x="1107658" y="3834368"/>
                      <a:pt x="468337" y="2984995"/>
                      <a:pt x="468337" y="1937239"/>
                    </a:cubicBezTo>
                    <a:cubicBezTo>
                      <a:pt x="468337" y="1245556"/>
                      <a:pt x="746958" y="640330"/>
                      <a:pt x="1163224" y="308851"/>
                    </a:cubicBezTo>
                    <a:lnTo>
                      <a:pt x="1205134" y="278389"/>
                    </a:lnTo>
                    <a:lnTo>
                      <a:pt x="1218597" y="265092"/>
                    </a:lnTo>
                    <a:cubicBezTo>
                      <a:pt x="1249857" y="237198"/>
                      <a:pt x="1282188" y="211238"/>
                      <a:pt x="1315492" y="187343"/>
                    </a:cubicBezTo>
                    <a:close/>
                    <a:moveTo>
                      <a:pt x="2270646" y="150156"/>
                    </a:moveTo>
                    <a:lnTo>
                      <a:pt x="2277145" y="155151"/>
                    </a:lnTo>
                    <a:cubicBezTo>
                      <a:pt x="2468155" y="318407"/>
                      <a:pt x="2593738" y="594878"/>
                      <a:pt x="2593738" y="908457"/>
                    </a:cubicBezTo>
                    <a:cubicBezTo>
                      <a:pt x="2593738" y="1410184"/>
                      <a:pt x="2272244" y="1816914"/>
                      <a:pt x="1875661" y="1816914"/>
                    </a:cubicBezTo>
                    <a:cubicBezTo>
                      <a:pt x="1479077" y="1816914"/>
                      <a:pt x="1157583" y="1410184"/>
                      <a:pt x="1157583" y="908457"/>
                    </a:cubicBezTo>
                    <a:cubicBezTo>
                      <a:pt x="1157583" y="720310"/>
                      <a:pt x="1202794" y="545521"/>
                      <a:pt x="1280220" y="400531"/>
                    </a:cubicBezTo>
                    <a:lnTo>
                      <a:pt x="1343102" y="304110"/>
                    </a:lnTo>
                    <a:lnTo>
                      <a:pt x="1327002" y="322000"/>
                    </a:lnTo>
                    <a:cubicBezTo>
                      <a:pt x="1162528" y="527262"/>
                      <a:pt x="1059511" y="821289"/>
                      <a:pt x="1059511" y="1147864"/>
                    </a:cubicBezTo>
                    <a:cubicBezTo>
                      <a:pt x="1059511" y="1768295"/>
                      <a:pt x="1431330" y="2271253"/>
                      <a:pt x="1889991" y="2271253"/>
                    </a:cubicBezTo>
                    <a:cubicBezTo>
                      <a:pt x="2348651" y="2271253"/>
                      <a:pt x="2720470" y="1768295"/>
                      <a:pt x="2720470" y="1147864"/>
                    </a:cubicBezTo>
                    <a:cubicBezTo>
                      <a:pt x="2720470" y="721317"/>
                      <a:pt x="2544728" y="350295"/>
                      <a:pt x="2285846" y="160062"/>
                    </a:cubicBezTo>
                    <a:close/>
                    <a:moveTo>
                      <a:pt x="1538511" y="100160"/>
                    </a:moveTo>
                    <a:lnTo>
                      <a:pt x="1528678" y="104892"/>
                    </a:lnTo>
                    <a:lnTo>
                      <a:pt x="1534109" y="103040"/>
                    </a:lnTo>
                    <a:close/>
                    <a:moveTo>
                      <a:pt x="1896299" y="80557"/>
                    </a:moveTo>
                    <a:cubicBezTo>
                      <a:pt x="1775355" y="80557"/>
                      <a:pt x="1657989" y="100852"/>
                      <a:pt x="1546035" y="139010"/>
                    </a:cubicBezTo>
                    <a:lnTo>
                      <a:pt x="1512028" y="152106"/>
                    </a:lnTo>
                    <a:lnTo>
                      <a:pt x="1501876" y="159868"/>
                    </a:lnTo>
                    <a:cubicBezTo>
                      <a:pt x="1326408" y="309055"/>
                      <a:pt x="1211043" y="561702"/>
                      <a:pt x="1211043" y="848259"/>
                    </a:cubicBezTo>
                    <a:cubicBezTo>
                      <a:pt x="1211043" y="1306750"/>
                      <a:pt x="1506377" y="1678431"/>
                      <a:pt x="1870690" y="1678431"/>
                    </a:cubicBezTo>
                    <a:cubicBezTo>
                      <a:pt x="2235004" y="1678431"/>
                      <a:pt x="2530338" y="1306750"/>
                      <a:pt x="2530338" y="848259"/>
                    </a:cubicBezTo>
                    <a:cubicBezTo>
                      <a:pt x="2530338" y="561702"/>
                      <a:pt x="2414973" y="309055"/>
                      <a:pt x="2239506" y="159868"/>
                    </a:cubicBezTo>
                    <a:lnTo>
                      <a:pt x="2191654" y="123281"/>
                    </a:lnTo>
                    <a:lnTo>
                      <a:pt x="2057233" y="92665"/>
                    </a:lnTo>
                    <a:cubicBezTo>
                      <a:pt x="2004425" y="84667"/>
                      <a:pt x="1950724" y="80557"/>
                      <a:pt x="1896299" y="80557"/>
                    </a:cubicBezTo>
                    <a:close/>
                    <a:moveTo>
                      <a:pt x="1896300" y="0"/>
                    </a:moveTo>
                    <a:lnTo>
                      <a:pt x="1921576" y="1733"/>
                    </a:lnTo>
                    <a:lnTo>
                      <a:pt x="1957454" y="2971"/>
                    </a:lnTo>
                    <a:lnTo>
                      <a:pt x="1958525" y="3083"/>
                    </a:lnTo>
                    <a:lnTo>
                      <a:pt x="1967705" y="3407"/>
                    </a:lnTo>
                    <a:cubicBezTo>
                      <a:pt x="2956497" y="73501"/>
                      <a:pt x="3742805" y="1216875"/>
                      <a:pt x="3742805" y="2617077"/>
                    </a:cubicBezTo>
                    <a:cubicBezTo>
                      <a:pt x="3742805" y="4062447"/>
                      <a:pt x="2904950" y="5234152"/>
                      <a:pt x="1871402" y="5234152"/>
                    </a:cubicBezTo>
                    <a:cubicBezTo>
                      <a:pt x="837855" y="5234152"/>
                      <a:pt x="0" y="4062447"/>
                      <a:pt x="0" y="2617077"/>
                    </a:cubicBezTo>
                    <a:cubicBezTo>
                      <a:pt x="0" y="1304387"/>
                      <a:pt x="691091" y="217426"/>
                      <a:pt x="1592217" y="28928"/>
                    </a:cubicBezTo>
                    <a:lnTo>
                      <a:pt x="1605332" y="27098"/>
                    </a:lnTo>
                    <a:lnTo>
                      <a:pt x="1605639" y="27012"/>
                    </a:lnTo>
                    <a:cubicBezTo>
                      <a:pt x="1661816" y="15278"/>
                      <a:pt x="1718866" y="7273"/>
                      <a:pt x="1776656" y="3182"/>
                    </a:cubicBezTo>
                    <a:lnTo>
                      <a:pt x="1785240" y="2879"/>
                    </a:lnTo>
                    <a:lnTo>
                      <a:pt x="1786241" y="2775"/>
                    </a:lnTo>
                    <a:cubicBezTo>
                      <a:pt x="1812893" y="935"/>
                      <a:pt x="1839721" y="3"/>
                      <a:pt x="1866709" y="3"/>
                    </a:cubicBezTo>
                    <a:lnTo>
                      <a:pt x="1869051" y="84"/>
                    </a:lnTo>
                    <a:lnTo>
                      <a:pt x="1869832" y="57"/>
                    </a:lnTo>
                    <a:lnTo>
                      <a:pt x="1870691" y="2"/>
                    </a:lnTo>
                    <a:lnTo>
                      <a:pt x="1870947" y="18"/>
                    </a:lnTo>
                    <a:lnTo>
                      <a:pt x="1871402" y="2"/>
                    </a:lnTo>
                    <a:lnTo>
                      <a:pt x="1874156" y="97"/>
                    </a:lnTo>
                    <a:lnTo>
                      <a:pt x="1875661" y="1"/>
                    </a:lnTo>
                    <a:lnTo>
                      <a:pt x="1880701" y="323"/>
                    </a:lnTo>
                    <a:lnTo>
                      <a:pt x="1883755" y="428"/>
                    </a:lnTo>
                    <a:lnTo>
                      <a:pt x="1889991" y="1"/>
                    </a:lnTo>
                    <a:lnTo>
                      <a:pt x="1893142" y="217"/>
                    </a:lnTo>
                    <a:close/>
                  </a:path>
                </a:pathLst>
              </a:custGeom>
              <a:grpFill/>
              <a:ln w="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 sz="1350">
                  <a:solidFill>
                    <a:schemeClr val="tx1"/>
                  </a:solidFill>
                </a:endParaRPr>
              </a:p>
            </p:txBody>
          </p:sp>
          <p:sp>
            <p:nvSpPr>
              <p:cNvPr id="97" name="Forma libre 19"/>
              <p:cNvSpPr/>
              <p:nvPr/>
            </p:nvSpPr>
            <p:spPr>
              <a:xfrm>
                <a:off x="-756592" y="2574074"/>
                <a:ext cx="2699792" cy="1620589"/>
              </a:xfrm>
              <a:custGeom>
                <a:avLst/>
                <a:gdLst>
                  <a:gd name="connsiteX0" fmla="*/ 375988 w 3742805"/>
                  <a:gd name="connsiteY0" fmla="*/ 1265279 h 5234152"/>
                  <a:gd name="connsiteX1" fmla="*/ 320037 w 3742805"/>
                  <a:gd name="connsiteY1" fmla="*/ 1406819 h 5234152"/>
                  <a:gd name="connsiteX2" fmla="*/ 150833 w 3742805"/>
                  <a:gd name="connsiteY2" fmla="*/ 2443657 h 5234152"/>
                  <a:gd name="connsiteX3" fmla="*/ 1866709 w 3742805"/>
                  <a:gd name="connsiteY3" fmla="*/ 4835213 h 5234152"/>
                  <a:gd name="connsiteX4" fmla="*/ 3582585 w 3742805"/>
                  <a:gd name="connsiteY4" fmla="*/ 2443657 h 5234152"/>
                  <a:gd name="connsiteX5" fmla="*/ 3485566 w 3742805"/>
                  <a:gd name="connsiteY5" fmla="*/ 1648910 h 5234152"/>
                  <a:gd name="connsiteX6" fmla="*/ 3436205 w 3742805"/>
                  <a:gd name="connsiteY6" fmla="*/ 1483366 h 5234152"/>
                  <a:gd name="connsiteX7" fmla="*/ 3468430 w 3742805"/>
                  <a:gd name="connsiteY7" fmla="*/ 1603524 h 5234152"/>
                  <a:gd name="connsiteX8" fmla="*/ 3543609 w 3742805"/>
                  <a:gd name="connsiteY8" fmla="*/ 2282171 h 5234152"/>
                  <a:gd name="connsiteX9" fmla="*/ 1871402 w 3742805"/>
                  <a:gd name="connsiteY9" fmla="*/ 4564341 h 5234152"/>
                  <a:gd name="connsiteX10" fmla="*/ 199196 w 3742805"/>
                  <a:gd name="connsiteY10" fmla="*/ 2282171 h 5234152"/>
                  <a:gd name="connsiteX11" fmla="*/ 330606 w 3742805"/>
                  <a:gd name="connsiteY11" fmla="*/ 1393848 h 5234152"/>
                  <a:gd name="connsiteX12" fmla="*/ 3148255 w 3742805"/>
                  <a:gd name="connsiteY12" fmla="*/ 781462 h 5234152"/>
                  <a:gd name="connsiteX13" fmla="*/ 3240183 w 3742805"/>
                  <a:gd name="connsiteY13" fmla="*/ 929214 h 5234152"/>
                  <a:gd name="connsiteX14" fmla="*/ 3616681 w 3742805"/>
                  <a:gd name="connsiteY14" fmla="*/ 2443657 h 5234152"/>
                  <a:gd name="connsiteX15" fmla="*/ 1866709 w 3742805"/>
                  <a:gd name="connsiteY15" fmla="*/ 4887311 h 5234152"/>
                  <a:gd name="connsiteX16" fmla="*/ 116737 w 3742805"/>
                  <a:gd name="connsiteY16" fmla="*/ 2443657 h 5234152"/>
                  <a:gd name="connsiteX17" fmla="*/ 398146 w 3742805"/>
                  <a:gd name="connsiteY17" fmla="*/ 1114184 h 5234152"/>
                  <a:gd name="connsiteX18" fmla="*/ 486367 w 3742805"/>
                  <a:gd name="connsiteY18" fmla="*/ 942573 h 5234152"/>
                  <a:gd name="connsiteX19" fmla="*/ 427829 w 3742805"/>
                  <a:gd name="connsiteY19" fmla="*/ 1035777 h 5234152"/>
                  <a:gd name="connsiteX20" fmla="*/ 36461 w 3742805"/>
                  <a:gd name="connsiteY20" fmla="*/ 2617077 h 5234152"/>
                  <a:gd name="connsiteX21" fmla="*/ 1871402 w 3742805"/>
                  <a:gd name="connsiteY21" fmla="*/ 5178356 h 5234152"/>
                  <a:gd name="connsiteX22" fmla="*/ 3706344 w 3742805"/>
                  <a:gd name="connsiteY22" fmla="*/ 2617077 h 5234152"/>
                  <a:gd name="connsiteX23" fmla="*/ 3184374 w 3742805"/>
                  <a:gd name="connsiteY23" fmla="*/ 827835 h 5234152"/>
                  <a:gd name="connsiteX24" fmla="*/ 3001338 w 3742805"/>
                  <a:gd name="connsiteY24" fmla="*/ 667513 h 5234152"/>
                  <a:gd name="connsiteX25" fmla="*/ 3073337 w 3742805"/>
                  <a:gd name="connsiteY25" fmla="*/ 775468 h 5234152"/>
                  <a:gd name="connsiteX26" fmla="*/ 3430410 w 3742805"/>
                  <a:gd name="connsiteY26" fmla="*/ 2130944 h 5234152"/>
                  <a:gd name="connsiteX27" fmla="*/ 1866709 w 3742805"/>
                  <a:gd name="connsiteY27" fmla="*/ 4261885 h 5234152"/>
                  <a:gd name="connsiteX28" fmla="*/ 303008 w 3742805"/>
                  <a:gd name="connsiteY28" fmla="*/ 2130944 h 5234152"/>
                  <a:gd name="connsiteX29" fmla="*/ 570063 w 3742805"/>
                  <a:gd name="connsiteY29" fmla="*/ 939515 h 5234152"/>
                  <a:gd name="connsiteX30" fmla="*/ 638915 w 3742805"/>
                  <a:gd name="connsiteY30" fmla="*/ 814041 h 5234152"/>
                  <a:gd name="connsiteX31" fmla="*/ 519493 w 3742805"/>
                  <a:gd name="connsiteY31" fmla="*/ 1016737 h 5234152"/>
                  <a:gd name="connsiteX32" fmla="*/ 230992 w 3742805"/>
                  <a:gd name="connsiteY32" fmla="*/ 2282171 h 5234152"/>
                  <a:gd name="connsiteX33" fmla="*/ 1871402 w 3742805"/>
                  <a:gd name="connsiteY33" fmla="*/ 4515685 h 5234152"/>
                  <a:gd name="connsiteX34" fmla="*/ 3511813 w 3742805"/>
                  <a:gd name="connsiteY34" fmla="*/ 2282171 h 5234152"/>
                  <a:gd name="connsiteX35" fmla="*/ 3126185 w 3742805"/>
                  <a:gd name="connsiteY35" fmla="*/ 843432 h 5234152"/>
                  <a:gd name="connsiteX36" fmla="*/ 2837079 w 3742805"/>
                  <a:gd name="connsiteY36" fmla="*/ 563819 h 5234152"/>
                  <a:gd name="connsiteX37" fmla="*/ 2930509 w 3742805"/>
                  <a:gd name="connsiteY37" fmla="*/ 698570 h 5234152"/>
                  <a:gd name="connsiteX38" fmla="*/ 3225296 w 3742805"/>
                  <a:gd name="connsiteY38" fmla="*/ 1808868 h 5234152"/>
                  <a:gd name="connsiteX39" fmla="*/ 1889991 w 3742805"/>
                  <a:gd name="connsiteY39" fmla="*/ 3580284 h 5234152"/>
                  <a:gd name="connsiteX40" fmla="*/ 554685 w 3742805"/>
                  <a:gd name="connsiteY40" fmla="*/ 1808868 h 5234152"/>
                  <a:gd name="connsiteX41" fmla="*/ 733613 w 3742805"/>
                  <a:gd name="connsiteY41" fmla="*/ 922502 h 5234152"/>
                  <a:gd name="connsiteX42" fmla="*/ 819065 w 3742805"/>
                  <a:gd name="connsiteY42" fmla="*/ 752614 h 5234152"/>
                  <a:gd name="connsiteX43" fmla="*/ 793696 w 3742805"/>
                  <a:gd name="connsiteY43" fmla="*/ 790948 h 5234152"/>
                  <a:gd name="connsiteX44" fmla="*/ 494769 w 3742805"/>
                  <a:gd name="connsiteY44" fmla="*/ 1937239 h 5234152"/>
                  <a:gd name="connsiteX45" fmla="*/ 1896299 w 3742805"/>
                  <a:gd name="connsiteY45" fmla="*/ 3793920 h 5234152"/>
                  <a:gd name="connsiteX46" fmla="*/ 3297829 w 3742805"/>
                  <a:gd name="connsiteY46" fmla="*/ 1937239 h 5234152"/>
                  <a:gd name="connsiteX47" fmla="*/ 2933737 w 3742805"/>
                  <a:gd name="connsiteY47" fmla="*/ 688848 h 5234152"/>
                  <a:gd name="connsiteX48" fmla="*/ 2709343 w 3742805"/>
                  <a:gd name="connsiteY48" fmla="*/ 459106 h 5234152"/>
                  <a:gd name="connsiteX49" fmla="*/ 2716560 w 3742805"/>
                  <a:gd name="connsiteY49" fmla="*/ 467874 h 5234152"/>
                  <a:gd name="connsiteX50" fmla="*/ 3050858 w 3742805"/>
                  <a:gd name="connsiteY50" fmla="*/ 1552198 h 5234152"/>
                  <a:gd name="connsiteX51" fmla="*/ 1875661 w 3742805"/>
                  <a:gd name="connsiteY51" fmla="*/ 3104394 h 5234152"/>
                  <a:gd name="connsiteX52" fmla="*/ 700463 w 3742805"/>
                  <a:gd name="connsiteY52" fmla="*/ 1552198 h 5234152"/>
                  <a:gd name="connsiteX53" fmla="*/ 856164 w 3742805"/>
                  <a:gd name="connsiteY53" fmla="*/ 779581 h 5234152"/>
                  <a:gd name="connsiteX54" fmla="*/ 948999 w 3742805"/>
                  <a:gd name="connsiteY54" fmla="*/ 602638 h 5234152"/>
                  <a:gd name="connsiteX55" fmla="*/ 858932 w 3742805"/>
                  <a:gd name="connsiteY55" fmla="*/ 738536 h 5234152"/>
                  <a:gd name="connsiteX56" fmla="*/ 579402 w 3742805"/>
                  <a:gd name="connsiteY56" fmla="*/ 1808868 h 5234152"/>
                  <a:gd name="connsiteX57" fmla="*/ 1889990 w 3742805"/>
                  <a:gd name="connsiteY57" fmla="*/ 3542517 h 5234152"/>
                  <a:gd name="connsiteX58" fmla="*/ 3200579 w 3742805"/>
                  <a:gd name="connsiteY58" fmla="*/ 1808868 h 5234152"/>
                  <a:gd name="connsiteX59" fmla="*/ 2747673 w 3742805"/>
                  <a:gd name="connsiteY59" fmla="*/ 497975 h 5234152"/>
                  <a:gd name="connsiteX60" fmla="*/ 2660028 w 3742805"/>
                  <a:gd name="connsiteY60" fmla="*/ 441387 h 5234152"/>
                  <a:gd name="connsiteX61" fmla="*/ 2735244 w 3742805"/>
                  <a:gd name="connsiteY61" fmla="*/ 554538 h 5234152"/>
                  <a:gd name="connsiteX62" fmla="*/ 2969633 w 3742805"/>
                  <a:gd name="connsiteY62" fmla="*/ 1449342 h 5234152"/>
                  <a:gd name="connsiteX63" fmla="*/ 1870691 w 3742805"/>
                  <a:gd name="connsiteY63" fmla="*/ 2898682 h 5234152"/>
                  <a:gd name="connsiteX64" fmla="*/ 771749 w 3742805"/>
                  <a:gd name="connsiteY64" fmla="*/ 1449342 h 5234152"/>
                  <a:gd name="connsiteX65" fmla="*/ 917347 w 3742805"/>
                  <a:gd name="connsiteY65" fmla="*/ 727923 h 5234152"/>
                  <a:gd name="connsiteX66" fmla="*/ 1010390 w 3742805"/>
                  <a:gd name="connsiteY66" fmla="*/ 550844 h 5234152"/>
                  <a:gd name="connsiteX67" fmla="*/ 968130 w 3742805"/>
                  <a:gd name="connsiteY67" fmla="*/ 614323 h 5234152"/>
                  <a:gd name="connsiteX68" fmla="*/ 722089 w 3742805"/>
                  <a:gd name="connsiteY68" fmla="*/ 1552198 h 5234152"/>
                  <a:gd name="connsiteX69" fmla="*/ 1875661 w 3742805"/>
                  <a:gd name="connsiteY69" fmla="*/ 3071301 h 5234152"/>
                  <a:gd name="connsiteX70" fmla="*/ 3029232 w 3742805"/>
                  <a:gd name="connsiteY70" fmla="*/ 1552198 h 5234152"/>
                  <a:gd name="connsiteX71" fmla="*/ 2729556 w 3742805"/>
                  <a:gd name="connsiteY71" fmla="*/ 530787 h 5234152"/>
                  <a:gd name="connsiteX72" fmla="*/ 2624365 w 3742805"/>
                  <a:gd name="connsiteY72" fmla="*/ 397250 h 5234152"/>
                  <a:gd name="connsiteX73" fmla="*/ 2648007 w 3742805"/>
                  <a:gd name="connsiteY73" fmla="*/ 425930 h 5234152"/>
                  <a:gd name="connsiteX74" fmla="*/ 2630588 w 3742805"/>
                  <a:gd name="connsiteY74" fmla="*/ 403532 h 5234152"/>
                  <a:gd name="connsiteX75" fmla="*/ 2469285 w 3742805"/>
                  <a:gd name="connsiteY75" fmla="*/ 313443 h 5234152"/>
                  <a:gd name="connsiteX76" fmla="*/ 2516582 w 3742805"/>
                  <a:gd name="connsiteY76" fmla="*/ 376067 h 5234152"/>
                  <a:gd name="connsiteX77" fmla="*/ 2736486 w 3742805"/>
                  <a:gd name="connsiteY77" fmla="*/ 1147864 h 5234152"/>
                  <a:gd name="connsiteX78" fmla="*/ 1889991 w 3742805"/>
                  <a:gd name="connsiteY78" fmla="*/ 2295726 h 5234152"/>
                  <a:gd name="connsiteX79" fmla="*/ 1043496 w 3742805"/>
                  <a:gd name="connsiteY79" fmla="*/ 1147864 h 5234152"/>
                  <a:gd name="connsiteX80" fmla="*/ 1145663 w 3742805"/>
                  <a:gd name="connsiteY80" fmla="*/ 600724 h 5234152"/>
                  <a:gd name="connsiteX81" fmla="*/ 1193085 w 3742805"/>
                  <a:gd name="connsiteY81" fmla="*/ 497688 h 5234152"/>
                  <a:gd name="connsiteX82" fmla="*/ 1160617 w 3742805"/>
                  <a:gd name="connsiteY82" fmla="*/ 555152 h 5234152"/>
                  <a:gd name="connsiteX83" fmla="*/ 1008194 w 3742805"/>
                  <a:gd name="connsiteY83" fmla="*/ 1229324 h 5234152"/>
                  <a:gd name="connsiteX84" fmla="*/ 1896299 w 3742805"/>
                  <a:gd name="connsiteY84" fmla="*/ 2432438 h 5234152"/>
                  <a:gd name="connsiteX85" fmla="*/ 2784405 w 3742805"/>
                  <a:gd name="connsiteY85" fmla="*/ 1229324 h 5234152"/>
                  <a:gd name="connsiteX86" fmla="*/ 2509040 w 3742805"/>
                  <a:gd name="connsiteY86" fmla="*/ 358428 h 5234152"/>
                  <a:gd name="connsiteX87" fmla="*/ 2328985 w 3742805"/>
                  <a:gd name="connsiteY87" fmla="*/ 235519 h 5234152"/>
                  <a:gd name="connsiteX88" fmla="*/ 2367735 w 3742805"/>
                  <a:gd name="connsiteY88" fmla="*/ 277910 h 5234152"/>
                  <a:gd name="connsiteX89" fmla="*/ 2542174 w 3742805"/>
                  <a:gd name="connsiteY89" fmla="*/ 848259 h 5234152"/>
                  <a:gd name="connsiteX90" fmla="*/ 1870691 w 3742805"/>
                  <a:gd name="connsiteY90" fmla="*/ 1696517 h 5234152"/>
                  <a:gd name="connsiteX91" fmla="*/ 1199208 w 3742805"/>
                  <a:gd name="connsiteY91" fmla="*/ 848259 h 5234152"/>
                  <a:gd name="connsiteX92" fmla="*/ 1313887 w 3742805"/>
                  <a:gd name="connsiteY92" fmla="*/ 373990 h 5234152"/>
                  <a:gd name="connsiteX93" fmla="*/ 1359617 w 3742805"/>
                  <a:gd name="connsiteY93" fmla="*/ 303974 h 5234152"/>
                  <a:gd name="connsiteX94" fmla="*/ 1353496 w 3742805"/>
                  <a:gd name="connsiteY94" fmla="*/ 310655 h 5234152"/>
                  <a:gd name="connsiteX95" fmla="*/ 1170240 w 3742805"/>
                  <a:gd name="connsiteY95" fmla="*/ 908457 h 5234152"/>
                  <a:gd name="connsiteX96" fmla="*/ 1875660 w 3742805"/>
                  <a:gd name="connsiteY96" fmla="*/ 1797545 h 5234152"/>
                  <a:gd name="connsiteX97" fmla="*/ 2581080 w 3742805"/>
                  <a:gd name="connsiteY97" fmla="*/ 908457 h 5234152"/>
                  <a:gd name="connsiteX98" fmla="*/ 2397825 w 3742805"/>
                  <a:gd name="connsiteY98" fmla="*/ 310655 h 5234152"/>
                  <a:gd name="connsiteX99" fmla="*/ 1402512 w 3742805"/>
                  <a:gd name="connsiteY99" fmla="*/ 199772 h 5234152"/>
                  <a:gd name="connsiteX100" fmla="*/ 1402310 w 3742805"/>
                  <a:gd name="connsiteY100" fmla="*/ 199868 h 5234152"/>
                  <a:gd name="connsiteX101" fmla="*/ 1265286 w 3742805"/>
                  <a:gd name="connsiteY101" fmla="*/ 284462 h 5234152"/>
                  <a:gd name="connsiteX102" fmla="*/ 1214815 w 3742805"/>
                  <a:gd name="connsiteY102" fmla="*/ 325022 h 5234152"/>
                  <a:gd name="connsiteX103" fmla="*/ 1184525 w 3742805"/>
                  <a:gd name="connsiteY103" fmla="*/ 354805 h 5234152"/>
                  <a:gd name="connsiteX104" fmla="*/ 791972 w 3742805"/>
                  <a:gd name="connsiteY104" fmla="*/ 1449342 h 5234152"/>
                  <a:gd name="connsiteX105" fmla="*/ 1870691 w 3742805"/>
                  <a:gd name="connsiteY105" fmla="*/ 2867782 h 5234152"/>
                  <a:gd name="connsiteX106" fmla="*/ 2949410 w 3742805"/>
                  <a:gd name="connsiteY106" fmla="*/ 1449342 h 5234152"/>
                  <a:gd name="connsiteX107" fmla="*/ 2473813 w 3742805"/>
                  <a:gd name="connsiteY107" fmla="*/ 273149 h 5234152"/>
                  <a:gd name="connsiteX108" fmla="*/ 2427906 w 3742805"/>
                  <a:gd name="connsiteY108" fmla="*/ 236477 h 5234152"/>
                  <a:gd name="connsiteX109" fmla="*/ 2488708 w 3742805"/>
                  <a:gd name="connsiteY109" fmla="*/ 299774 h 5234152"/>
                  <a:gd name="connsiteX110" fmla="*/ 2801533 w 3742805"/>
                  <a:gd name="connsiteY110" fmla="*/ 1229324 h 5234152"/>
                  <a:gd name="connsiteX111" fmla="*/ 1896300 w 3742805"/>
                  <a:gd name="connsiteY111" fmla="*/ 2458648 h 5234152"/>
                  <a:gd name="connsiteX112" fmla="*/ 991066 w 3742805"/>
                  <a:gd name="connsiteY112" fmla="*/ 1229324 h 5234152"/>
                  <a:gd name="connsiteX113" fmla="*/ 1390175 w 3742805"/>
                  <a:gd name="connsiteY113" fmla="*/ 209949 h 5234152"/>
                  <a:gd name="connsiteX114" fmla="*/ 1329824 w 3742805"/>
                  <a:gd name="connsiteY114" fmla="*/ 178224 h 5234152"/>
                  <a:gd name="connsiteX115" fmla="*/ 1295546 w 3742805"/>
                  <a:gd name="connsiteY115" fmla="*/ 194796 h 5234152"/>
                  <a:gd name="connsiteX116" fmla="*/ 332741 w 3742805"/>
                  <a:gd name="connsiteY116" fmla="*/ 2130944 h 5234152"/>
                  <a:gd name="connsiteX117" fmla="*/ 1866709 w 3742805"/>
                  <a:gd name="connsiteY117" fmla="*/ 4216454 h 5234152"/>
                  <a:gd name="connsiteX118" fmla="*/ 3400677 w 3742805"/>
                  <a:gd name="connsiteY118" fmla="*/ 2130944 h 5234152"/>
                  <a:gd name="connsiteX119" fmla="*/ 2894705 w 3742805"/>
                  <a:gd name="connsiteY119" fmla="*/ 583011 h 5234152"/>
                  <a:gd name="connsiteX120" fmla="*/ 2894661 w 3742805"/>
                  <a:gd name="connsiteY120" fmla="*/ 582964 h 5234152"/>
                  <a:gd name="connsiteX121" fmla="*/ 3009019 w 3742805"/>
                  <a:gd name="connsiteY121" fmla="*/ 748145 h 5234152"/>
                  <a:gd name="connsiteX122" fmla="*/ 3324261 w 3742805"/>
                  <a:gd name="connsiteY122" fmla="*/ 1937239 h 5234152"/>
                  <a:gd name="connsiteX123" fmla="*/ 1896299 w 3742805"/>
                  <a:gd name="connsiteY123" fmla="*/ 3834368 h 5234152"/>
                  <a:gd name="connsiteX124" fmla="*/ 468337 w 3742805"/>
                  <a:gd name="connsiteY124" fmla="*/ 1937239 h 5234152"/>
                  <a:gd name="connsiteX125" fmla="*/ 1163224 w 3742805"/>
                  <a:gd name="connsiteY125" fmla="*/ 308851 h 5234152"/>
                  <a:gd name="connsiteX126" fmla="*/ 1205134 w 3742805"/>
                  <a:gd name="connsiteY126" fmla="*/ 278389 h 5234152"/>
                  <a:gd name="connsiteX127" fmla="*/ 1218597 w 3742805"/>
                  <a:gd name="connsiteY127" fmla="*/ 265092 h 5234152"/>
                  <a:gd name="connsiteX128" fmla="*/ 1315492 w 3742805"/>
                  <a:gd name="connsiteY128" fmla="*/ 187343 h 5234152"/>
                  <a:gd name="connsiteX129" fmla="*/ 2270646 w 3742805"/>
                  <a:gd name="connsiteY129" fmla="*/ 150156 h 5234152"/>
                  <a:gd name="connsiteX130" fmla="*/ 2277145 w 3742805"/>
                  <a:gd name="connsiteY130" fmla="*/ 155151 h 5234152"/>
                  <a:gd name="connsiteX131" fmla="*/ 2593738 w 3742805"/>
                  <a:gd name="connsiteY131" fmla="*/ 908457 h 5234152"/>
                  <a:gd name="connsiteX132" fmla="*/ 1875661 w 3742805"/>
                  <a:gd name="connsiteY132" fmla="*/ 1816914 h 5234152"/>
                  <a:gd name="connsiteX133" fmla="*/ 1157583 w 3742805"/>
                  <a:gd name="connsiteY133" fmla="*/ 908457 h 5234152"/>
                  <a:gd name="connsiteX134" fmla="*/ 1280220 w 3742805"/>
                  <a:gd name="connsiteY134" fmla="*/ 400531 h 5234152"/>
                  <a:gd name="connsiteX135" fmla="*/ 1343102 w 3742805"/>
                  <a:gd name="connsiteY135" fmla="*/ 304110 h 5234152"/>
                  <a:gd name="connsiteX136" fmla="*/ 1327002 w 3742805"/>
                  <a:gd name="connsiteY136" fmla="*/ 322000 h 5234152"/>
                  <a:gd name="connsiteX137" fmla="*/ 1059511 w 3742805"/>
                  <a:gd name="connsiteY137" fmla="*/ 1147864 h 5234152"/>
                  <a:gd name="connsiteX138" fmla="*/ 1889991 w 3742805"/>
                  <a:gd name="connsiteY138" fmla="*/ 2271253 h 5234152"/>
                  <a:gd name="connsiteX139" fmla="*/ 2720470 w 3742805"/>
                  <a:gd name="connsiteY139" fmla="*/ 1147864 h 5234152"/>
                  <a:gd name="connsiteX140" fmla="*/ 2285846 w 3742805"/>
                  <a:gd name="connsiteY140" fmla="*/ 160062 h 5234152"/>
                  <a:gd name="connsiteX141" fmla="*/ 1538511 w 3742805"/>
                  <a:gd name="connsiteY141" fmla="*/ 100160 h 5234152"/>
                  <a:gd name="connsiteX142" fmla="*/ 1528678 w 3742805"/>
                  <a:gd name="connsiteY142" fmla="*/ 104892 h 5234152"/>
                  <a:gd name="connsiteX143" fmla="*/ 1534109 w 3742805"/>
                  <a:gd name="connsiteY143" fmla="*/ 103040 h 5234152"/>
                  <a:gd name="connsiteX144" fmla="*/ 1896299 w 3742805"/>
                  <a:gd name="connsiteY144" fmla="*/ 80557 h 5234152"/>
                  <a:gd name="connsiteX145" fmla="*/ 1546035 w 3742805"/>
                  <a:gd name="connsiteY145" fmla="*/ 139010 h 5234152"/>
                  <a:gd name="connsiteX146" fmla="*/ 1512028 w 3742805"/>
                  <a:gd name="connsiteY146" fmla="*/ 152106 h 5234152"/>
                  <a:gd name="connsiteX147" fmla="*/ 1501876 w 3742805"/>
                  <a:gd name="connsiteY147" fmla="*/ 159868 h 5234152"/>
                  <a:gd name="connsiteX148" fmla="*/ 1211043 w 3742805"/>
                  <a:gd name="connsiteY148" fmla="*/ 848259 h 5234152"/>
                  <a:gd name="connsiteX149" fmla="*/ 1870690 w 3742805"/>
                  <a:gd name="connsiteY149" fmla="*/ 1678431 h 5234152"/>
                  <a:gd name="connsiteX150" fmla="*/ 2530338 w 3742805"/>
                  <a:gd name="connsiteY150" fmla="*/ 848259 h 5234152"/>
                  <a:gd name="connsiteX151" fmla="*/ 2239506 w 3742805"/>
                  <a:gd name="connsiteY151" fmla="*/ 159868 h 5234152"/>
                  <a:gd name="connsiteX152" fmla="*/ 2191654 w 3742805"/>
                  <a:gd name="connsiteY152" fmla="*/ 123281 h 5234152"/>
                  <a:gd name="connsiteX153" fmla="*/ 2057233 w 3742805"/>
                  <a:gd name="connsiteY153" fmla="*/ 92665 h 5234152"/>
                  <a:gd name="connsiteX154" fmla="*/ 1896299 w 3742805"/>
                  <a:gd name="connsiteY154" fmla="*/ 80557 h 5234152"/>
                  <a:gd name="connsiteX155" fmla="*/ 1896300 w 3742805"/>
                  <a:gd name="connsiteY155" fmla="*/ 0 h 5234152"/>
                  <a:gd name="connsiteX156" fmla="*/ 1921576 w 3742805"/>
                  <a:gd name="connsiteY156" fmla="*/ 1733 h 5234152"/>
                  <a:gd name="connsiteX157" fmla="*/ 1957454 w 3742805"/>
                  <a:gd name="connsiteY157" fmla="*/ 2971 h 5234152"/>
                  <a:gd name="connsiteX158" fmla="*/ 1958525 w 3742805"/>
                  <a:gd name="connsiteY158" fmla="*/ 3083 h 5234152"/>
                  <a:gd name="connsiteX159" fmla="*/ 1967705 w 3742805"/>
                  <a:gd name="connsiteY159" fmla="*/ 3407 h 5234152"/>
                  <a:gd name="connsiteX160" fmla="*/ 3742805 w 3742805"/>
                  <a:gd name="connsiteY160" fmla="*/ 2617077 h 5234152"/>
                  <a:gd name="connsiteX161" fmla="*/ 1871402 w 3742805"/>
                  <a:gd name="connsiteY161" fmla="*/ 5234152 h 5234152"/>
                  <a:gd name="connsiteX162" fmla="*/ 0 w 3742805"/>
                  <a:gd name="connsiteY162" fmla="*/ 2617077 h 5234152"/>
                  <a:gd name="connsiteX163" fmla="*/ 1592217 w 3742805"/>
                  <a:gd name="connsiteY163" fmla="*/ 28928 h 5234152"/>
                  <a:gd name="connsiteX164" fmla="*/ 1605332 w 3742805"/>
                  <a:gd name="connsiteY164" fmla="*/ 27098 h 5234152"/>
                  <a:gd name="connsiteX165" fmla="*/ 1605639 w 3742805"/>
                  <a:gd name="connsiteY165" fmla="*/ 27012 h 5234152"/>
                  <a:gd name="connsiteX166" fmla="*/ 1776656 w 3742805"/>
                  <a:gd name="connsiteY166" fmla="*/ 3182 h 5234152"/>
                  <a:gd name="connsiteX167" fmla="*/ 1785240 w 3742805"/>
                  <a:gd name="connsiteY167" fmla="*/ 2879 h 5234152"/>
                  <a:gd name="connsiteX168" fmla="*/ 1786241 w 3742805"/>
                  <a:gd name="connsiteY168" fmla="*/ 2775 h 5234152"/>
                  <a:gd name="connsiteX169" fmla="*/ 1866709 w 3742805"/>
                  <a:gd name="connsiteY169" fmla="*/ 3 h 5234152"/>
                  <a:gd name="connsiteX170" fmla="*/ 1869051 w 3742805"/>
                  <a:gd name="connsiteY170" fmla="*/ 84 h 5234152"/>
                  <a:gd name="connsiteX171" fmla="*/ 1869832 w 3742805"/>
                  <a:gd name="connsiteY171" fmla="*/ 57 h 5234152"/>
                  <a:gd name="connsiteX172" fmla="*/ 1870691 w 3742805"/>
                  <a:gd name="connsiteY172" fmla="*/ 2 h 5234152"/>
                  <a:gd name="connsiteX173" fmla="*/ 1870947 w 3742805"/>
                  <a:gd name="connsiteY173" fmla="*/ 18 h 5234152"/>
                  <a:gd name="connsiteX174" fmla="*/ 1871402 w 3742805"/>
                  <a:gd name="connsiteY174" fmla="*/ 2 h 5234152"/>
                  <a:gd name="connsiteX175" fmla="*/ 1874156 w 3742805"/>
                  <a:gd name="connsiteY175" fmla="*/ 97 h 5234152"/>
                  <a:gd name="connsiteX176" fmla="*/ 1875661 w 3742805"/>
                  <a:gd name="connsiteY176" fmla="*/ 1 h 5234152"/>
                  <a:gd name="connsiteX177" fmla="*/ 1880701 w 3742805"/>
                  <a:gd name="connsiteY177" fmla="*/ 323 h 5234152"/>
                  <a:gd name="connsiteX178" fmla="*/ 1883755 w 3742805"/>
                  <a:gd name="connsiteY178" fmla="*/ 428 h 5234152"/>
                  <a:gd name="connsiteX179" fmla="*/ 1889991 w 3742805"/>
                  <a:gd name="connsiteY179" fmla="*/ 1 h 5234152"/>
                  <a:gd name="connsiteX180" fmla="*/ 1893142 w 3742805"/>
                  <a:gd name="connsiteY180" fmla="*/ 217 h 5234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</a:cxnLst>
                <a:rect l="l" t="t" r="r" b="b"/>
                <a:pathLst>
                  <a:path w="3742805" h="5234152">
                    <a:moveTo>
                      <a:pt x="375988" y="1265279"/>
                    </a:moveTo>
                    <a:lnTo>
                      <a:pt x="320037" y="1406819"/>
                    </a:lnTo>
                    <a:cubicBezTo>
                      <a:pt x="211601" y="1720478"/>
                      <a:pt x="150833" y="2072177"/>
                      <a:pt x="150833" y="2443657"/>
                    </a:cubicBezTo>
                    <a:cubicBezTo>
                      <a:pt x="150833" y="3764477"/>
                      <a:pt x="919056" y="4835213"/>
                      <a:pt x="1866709" y="4835213"/>
                    </a:cubicBezTo>
                    <a:cubicBezTo>
                      <a:pt x="2814362" y="4835213"/>
                      <a:pt x="3582585" y="3764477"/>
                      <a:pt x="3582585" y="2443657"/>
                    </a:cubicBezTo>
                    <a:cubicBezTo>
                      <a:pt x="3582585" y="2165047"/>
                      <a:pt x="3548403" y="1897564"/>
                      <a:pt x="3485566" y="1648910"/>
                    </a:cubicBezTo>
                    <a:lnTo>
                      <a:pt x="3436205" y="1483366"/>
                    </a:lnTo>
                    <a:lnTo>
                      <a:pt x="3468430" y="1603524"/>
                    </a:lnTo>
                    <a:cubicBezTo>
                      <a:pt x="3517288" y="1817909"/>
                      <a:pt x="3543609" y="2045845"/>
                      <a:pt x="3543609" y="2282171"/>
                    </a:cubicBezTo>
                    <a:cubicBezTo>
                      <a:pt x="3543609" y="3542579"/>
                      <a:pt x="2794937" y="4564341"/>
                      <a:pt x="1871402" y="4564341"/>
                    </a:cubicBezTo>
                    <a:cubicBezTo>
                      <a:pt x="947868" y="4564341"/>
                      <a:pt x="199196" y="3542579"/>
                      <a:pt x="199196" y="2282171"/>
                    </a:cubicBezTo>
                    <a:cubicBezTo>
                      <a:pt x="199196" y="1967070"/>
                      <a:pt x="245988" y="1666883"/>
                      <a:pt x="330606" y="1393848"/>
                    </a:cubicBezTo>
                    <a:close/>
                    <a:moveTo>
                      <a:pt x="3148255" y="781462"/>
                    </a:moveTo>
                    <a:lnTo>
                      <a:pt x="3240183" y="929214"/>
                    </a:lnTo>
                    <a:cubicBezTo>
                      <a:pt x="3475943" y="1345568"/>
                      <a:pt x="3616681" y="1871662"/>
                      <a:pt x="3616681" y="2443657"/>
                    </a:cubicBezTo>
                    <a:cubicBezTo>
                      <a:pt x="3616681" y="3793250"/>
                      <a:pt x="2833192" y="4887311"/>
                      <a:pt x="1866709" y="4887311"/>
                    </a:cubicBezTo>
                    <a:cubicBezTo>
                      <a:pt x="900226" y="4887311"/>
                      <a:pt x="116737" y="3793250"/>
                      <a:pt x="116737" y="2443657"/>
                    </a:cubicBezTo>
                    <a:cubicBezTo>
                      <a:pt x="116737" y="1953375"/>
                      <a:pt x="220137" y="1496817"/>
                      <a:pt x="398146" y="1114184"/>
                    </a:cubicBezTo>
                    <a:lnTo>
                      <a:pt x="486367" y="942573"/>
                    </a:lnTo>
                    <a:lnTo>
                      <a:pt x="427829" y="1035777"/>
                    </a:lnTo>
                    <a:cubicBezTo>
                      <a:pt x="182677" y="1471214"/>
                      <a:pt x="36461" y="2020312"/>
                      <a:pt x="36461" y="2617077"/>
                    </a:cubicBezTo>
                    <a:cubicBezTo>
                      <a:pt x="36461" y="4031632"/>
                      <a:pt x="857992" y="5178356"/>
                      <a:pt x="1871402" y="5178356"/>
                    </a:cubicBezTo>
                    <a:cubicBezTo>
                      <a:pt x="2884813" y="5178356"/>
                      <a:pt x="3706344" y="4031632"/>
                      <a:pt x="3706344" y="2617077"/>
                    </a:cubicBezTo>
                    <a:cubicBezTo>
                      <a:pt x="3706344" y="1920851"/>
                      <a:pt x="3507329" y="1289506"/>
                      <a:pt x="3184374" y="827835"/>
                    </a:cubicBezTo>
                    <a:close/>
                    <a:moveTo>
                      <a:pt x="3001338" y="667513"/>
                    </a:moveTo>
                    <a:lnTo>
                      <a:pt x="3073337" y="775468"/>
                    </a:lnTo>
                    <a:cubicBezTo>
                      <a:pt x="3296408" y="1143820"/>
                      <a:pt x="3430410" y="1616057"/>
                      <a:pt x="3430410" y="2130944"/>
                    </a:cubicBezTo>
                    <a:cubicBezTo>
                      <a:pt x="3430410" y="3307830"/>
                      <a:pt x="2730317" y="4261885"/>
                      <a:pt x="1866709" y="4261885"/>
                    </a:cubicBezTo>
                    <a:cubicBezTo>
                      <a:pt x="1003101" y="4261885"/>
                      <a:pt x="303008" y="3307830"/>
                      <a:pt x="303008" y="2130944"/>
                    </a:cubicBezTo>
                    <a:cubicBezTo>
                      <a:pt x="303008" y="1689612"/>
                      <a:pt x="401458" y="1279615"/>
                      <a:pt x="570063" y="939515"/>
                    </a:cubicBezTo>
                    <a:lnTo>
                      <a:pt x="638915" y="814041"/>
                    </a:lnTo>
                    <a:lnTo>
                      <a:pt x="519493" y="1016737"/>
                    </a:lnTo>
                    <a:cubicBezTo>
                      <a:pt x="337525" y="1376443"/>
                      <a:pt x="230992" y="1812368"/>
                      <a:pt x="230992" y="2282171"/>
                    </a:cubicBezTo>
                    <a:cubicBezTo>
                      <a:pt x="230992" y="3515707"/>
                      <a:pt x="965429" y="4515685"/>
                      <a:pt x="1871402" y="4515685"/>
                    </a:cubicBezTo>
                    <a:cubicBezTo>
                      <a:pt x="2777376" y="4515685"/>
                      <a:pt x="3511813" y="3515707"/>
                      <a:pt x="3511813" y="2282171"/>
                    </a:cubicBezTo>
                    <a:cubicBezTo>
                      <a:pt x="3511813" y="1734068"/>
                      <a:pt x="3366810" y="1232076"/>
                      <a:pt x="3126185" y="843432"/>
                    </a:cubicBezTo>
                    <a:close/>
                    <a:moveTo>
                      <a:pt x="2837079" y="563819"/>
                    </a:moveTo>
                    <a:lnTo>
                      <a:pt x="2930509" y="698570"/>
                    </a:lnTo>
                    <a:cubicBezTo>
                      <a:pt x="3114916" y="1002320"/>
                      <a:pt x="3225296" y="1388494"/>
                      <a:pt x="3225296" y="1808868"/>
                    </a:cubicBezTo>
                    <a:cubicBezTo>
                      <a:pt x="3225296" y="2787194"/>
                      <a:pt x="2627459" y="3580284"/>
                      <a:pt x="1889991" y="3580284"/>
                    </a:cubicBezTo>
                    <a:cubicBezTo>
                      <a:pt x="1152522" y="3580284"/>
                      <a:pt x="554685" y="2787194"/>
                      <a:pt x="554685" y="1808868"/>
                    </a:cubicBezTo>
                    <a:cubicBezTo>
                      <a:pt x="554685" y="1485944"/>
                      <a:pt x="619821" y="1183202"/>
                      <a:pt x="733613" y="922502"/>
                    </a:cubicBezTo>
                    <a:lnTo>
                      <a:pt x="819065" y="752614"/>
                    </a:lnTo>
                    <a:lnTo>
                      <a:pt x="793696" y="790948"/>
                    </a:lnTo>
                    <a:cubicBezTo>
                      <a:pt x="606448" y="1106598"/>
                      <a:pt x="494769" y="1504641"/>
                      <a:pt x="494769" y="1937239"/>
                    </a:cubicBezTo>
                    <a:cubicBezTo>
                      <a:pt x="494769" y="2962656"/>
                      <a:pt x="1122255" y="3793920"/>
                      <a:pt x="1896299" y="3793920"/>
                    </a:cubicBezTo>
                    <a:cubicBezTo>
                      <a:pt x="2670343" y="3793920"/>
                      <a:pt x="3297829" y="2962656"/>
                      <a:pt x="3297829" y="1937239"/>
                    </a:cubicBezTo>
                    <a:cubicBezTo>
                      <a:pt x="3297829" y="1456574"/>
                      <a:pt x="3159954" y="1018571"/>
                      <a:pt x="2933737" y="688848"/>
                    </a:cubicBezTo>
                    <a:close/>
                    <a:moveTo>
                      <a:pt x="2709343" y="459106"/>
                    </a:moveTo>
                    <a:lnTo>
                      <a:pt x="2716560" y="467874"/>
                    </a:lnTo>
                    <a:cubicBezTo>
                      <a:pt x="2923398" y="747658"/>
                      <a:pt x="3050858" y="1130268"/>
                      <a:pt x="3050858" y="1552198"/>
                    </a:cubicBezTo>
                    <a:cubicBezTo>
                      <a:pt x="3050858" y="2409453"/>
                      <a:pt x="2524704" y="3104394"/>
                      <a:pt x="1875661" y="3104394"/>
                    </a:cubicBezTo>
                    <a:cubicBezTo>
                      <a:pt x="1226617" y="3104394"/>
                      <a:pt x="700463" y="2409453"/>
                      <a:pt x="700463" y="1552198"/>
                    </a:cubicBezTo>
                    <a:cubicBezTo>
                      <a:pt x="700463" y="1270911"/>
                      <a:pt x="757112" y="1007100"/>
                      <a:pt x="856164" y="779581"/>
                    </a:cubicBezTo>
                    <a:lnTo>
                      <a:pt x="948999" y="602638"/>
                    </a:lnTo>
                    <a:lnTo>
                      <a:pt x="858932" y="738536"/>
                    </a:lnTo>
                    <a:cubicBezTo>
                      <a:pt x="683834" y="1033270"/>
                      <a:pt x="579402" y="1404937"/>
                      <a:pt x="579402" y="1808868"/>
                    </a:cubicBezTo>
                    <a:cubicBezTo>
                      <a:pt x="579402" y="2766336"/>
                      <a:pt x="1166172" y="3542517"/>
                      <a:pt x="1889990" y="3542517"/>
                    </a:cubicBezTo>
                    <a:cubicBezTo>
                      <a:pt x="2613808" y="3542517"/>
                      <a:pt x="3200579" y="2766336"/>
                      <a:pt x="3200579" y="1808868"/>
                    </a:cubicBezTo>
                    <a:cubicBezTo>
                      <a:pt x="3200579" y="1285253"/>
                      <a:pt x="3025092" y="815856"/>
                      <a:pt x="2747673" y="497975"/>
                    </a:cubicBezTo>
                    <a:close/>
                    <a:moveTo>
                      <a:pt x="2660028" y="441387"/>
                    </a:moveTo>
                    <a:lnTo>
                      <a:pt x="2735244" y="554538"/>
                    </a:lnTo>
                    <a:cubicBezTo>
                      <a:pt x="2882065" y="800938"/>
                      <a:pt x="2969633" y="1111653"/>
                      <a:pt x="2969633" y="1449342"/>
                    </a:cubicBezTo>
                    <a:cubicBezTo>
                      <a:pt x="2969633" y="2249791"/>
                      <a:pt x="2477620" y="2898682"/>
                      <a:pt x="1870691" y="2898682"/>
                    </a:cubicBezTo>
                    <a:cubicBezTo>
                      <a:pt x="1263762" y="2898682"/>
                      <a:pt x="771749" y="2249791"/>
                      <a:pt x="771749" y="1449342"/>
                    </a:cubicBezTo>
                    <a:cubicBezTo>
                      <a:pt x="771749" y="1186695"/>
                      <a:pt x="824722" y="940366"/>
                      <a:pt x="917347" y="727923"/>
                    </a:cubicBezTo>
                    <a:lnTo>
                      <a:pt x="1010390" y="550844"/>
                    </a:lnTo>
                    <a:lnTo>
                      <a:pt x="968130" y="614323"/>
                    </a:lnTo>
                    <a:cubicBezTo>
                      <a:pt x="814010" y="872582"/>
                      <a:pt x="722089" y="1198254"/>
                      <a:pt x="722089" y="1552198"/>
                    </a:cubicBezTo>
                    <a:cubicBezTo>
                      <a:pt x="722089" y="2391176"/>
                      <a:pt x="1238561" y="3071301"/>
                      <a:pt x="1875661" y="3071301"/>
                    </a:cubicBezTo>
                    <a:cubicBezTo>
                      <a:pt x="2512761" y="3071301"/>
                      <a:pt x="3029232" y="2391176"/>
                      <a:pt x="3029232" y="1552198"/>
                    </a:cubicBezTo>
                    <a:cubicBezTo>
                      <a:pt x="3029232" y="1158927"/>
                      <a:pt x="2915750" y="800560"/>
                      <a:pt x="2729556" y="530787"/>
                    </a:cubicBezTo>
                    <a:close/>
                    <a:moveTo>
                      <a:pt x="2624365" y="397250"/>
                    </a:moveTo>
                    <a:lnTo>
                      <a:pt x="2648007" y="425930"/>
                    </a:lnTo>
                    <a:lnTo>
                      <a:pt x="2630588" y="403532"/>
                    </a:lnTo>
                    <a:close/>
                    <a:moveTo>
                      <a:pt x="2469285" y="313443"/>
                    </a:moveTo>
                    <a:lnTo>
                      <a:pt x="2516582" y="376067"/>
                    </a:lnTo>
                    <a:cubicBezTo>
                      <a:pt x="2653213" y="579913"/>
                      <a:pt x="2736486" y="850701"/>
                      <a:pt x="2736486" y="1147864"/>
                    </a:cubicBezTo>
                    <a:cubicBezTo>
                      <a:pt x="2736486" y="1781811"/>
                      <a:pt x="2357497" y="2295726"/>
                      <a:pt x="1889991" y="2295726"/>
                    </a:cubicBezTo>
                    <a:cubicBezTo>
                      <a:pt x="1422485" y="2295726"/>
                      <a:pt x="1043496" y="1781811"/>
                      <a:pt x="1043496" y="1147864"/>
                    </a:cubicBezTo>
                    <a:cubicBezTo>
                      <a:pt x="1043496" y="949755"/>
                      <a:pt x="1080506" y="763369"/>
                      <a:pt x="1145663" y="600724"/>
                    </a:cubicBezTo>
                    <a:lnTo>
                      <a:pt x="1193085" y="497688"/>
                    </a:lnTo>
                    <a:lnTo>
                      <a:pt x="1160617" y="555152"/>
                    </a:lnTo>
                    <a:cubicBezTo>
                      <a:pt x="1064401" y="747464"/>
                      <a:pt x="1008194" y="979502"/>
                      <a:pt x="1008194" y="1229324"/>
                    </a:cubicBezTo>
                    <a:cubicBezTo>
                      <a:pt x="1008194" y="1893786"/>
                      <a:pt x="1405812" y="2432438"/>
                      <a:pt x="1896299" y="2432438"/>
                    </a:cubicBezTo>
                    <a:cubicBezTo>
                      <a:pt x="2386787" y="2432438"/>
                      <a:pt x="2784405" y="1893786"/>
                      <a:pt x="2784405" y="1229324"/>
                    </a:cubicBezTo>
                    <a:cubicBezTo>
                      <a:pt x="2784405" y="886711"/>
                      <a:pt x="2678691" y="577547"/>
                      <a:pt x="2509040" y="358428"/>
                    </a:cubicBezTo>
                    <a:close/>
                    <a:moveTo>
                      <a:pt x="2328985" y="235519"/>
                    </a:moveTo>
                    <a:lnTo>
                      <a:pt x="2367735" y="277910"/>
                    </a:lnTo>
                    <a:cubicBezTo>
                      <a:pt x="2476117" y="428550"/>
                      <a:pt x="2542174" y="628659"/>
                      <a:pt x="2542174" y="848259"/>
                    </a:cubicBezTo>
                    <a:cubicBezTo>
                      <a:pt x="2542174" y="1316739"/>
                      <a:pt x="2241541" y="1696517"/>
                      <a:pt x="1870691" y="1696517"/>
                    </a:cubicBezTo>
                    <a:cubicBezTo>
                      <a:pt x="1499841" y="1696517"/>
                      <a:pt x="1199208" y="1316739"/>
                      <a:pt x="1199208" y="848259"/>
                    </a:cubicBezTo>
                    <a:cubicBezTo>
                      <a:pt x="1199208" y="672579"/>
                      <a:pt x="1241484" y="509373"/>
                      <a:pt x="1313887" y="373990"/>
                    </a:cubicBezTo>
                    <a:lnTo>
                      <a:pt x="1359617" y="303974"/>
                    </a:lnTo>
                    <a:lnTo>
                      <a:pt x="1353496" y="310655"/>
                    </a:lnTo>
                    <a:cubicBezTo>
                      <a:pt x="1239636" y="468545"/>
                      <a:pt x="1170240" y="678287"/>
                      <a:pt x="1170240" y="908457"/>
                    </a:cubicBezTo>
                    <a:cubicBezTo>
                      <a:pt x="1170240" y="1399487"/>
                      <a:pt x="1486067" y="1797545"/>
                      <a:pt x="1875660" y="1797545"/>
                    </a:cubicBezTo>
                    <a:cubicBezTo>
                      <a:pt x="2265253" y="1797545"/>
                      <a:pt x="2581080" y="1399487"/>
                      <a:pt x="2581080" y="908457"/>
                    </a:cubicBezTo>
                    <a:cubicBezTo>
                      <a:pt x="2581080" y="678287"/>
                      <a:pt x="2511685" y="468545"/>
                      <a:pt x="2397825" y="310655"/>
                    </a:cubicBezTo>
                    <a:close/>
                    <a:moveTo>
                      <a:pt x="1402512" y="199772"/>
                    </a:moveTo>
                    <a:lnTo>
                      <a:pt x="1402310" y="199868"/>
                    </a:lnTo>
                    <a:lnTo>
                      <a:pt x="1265286" y="284462"/>
                    </a:lnTo>
                    <a:lnTo>
                      <a:pt x="1214815" y="325022"/>
                    </a:lnTo>
                    <a:lnTo>
                      <a:pt x="1184525" y="354805"/>
                    </a:lnTo>
                    <a:cubicBezTo>
                      <a:pt x="944783" y="614967"/>
                      <a:pt x="791972" y="1008689"/>
                      <a:pt x="791972" y="1449342"/>
                    </a:cubicBezTo>
                    <a:cubicBezTo>
                      <a:pt x="791972" y="2232725"/>
                      <a:pt x="1274931" y="2867782"/>
                      <a:pt x="1870691" y="2867782"/>
                    </a:cubicBezTo>
                    <a:cubicBezTo>
                      <a:pt x="2466451" y="2867782"/>
                      <a:pt x="2949410" y="2232725"/>
                      <a:pt x="2949410" y="1449342"/>
                    </a:cubicBezTo>
                    <a:cubicBezTo>
                      <a:pt x="2949410" y="959728"/>
                      <a:pt x="2760755" y="528054"/>
                      <a:pt x="2473813" y="273149"/>
                    </a:cubicBezTo>
                    <a:lnTo>
                      <a:pt x="2427906" y="236477"/>
                    </a:lnTo>
                    <a:lnTo>
                      <a:pt x="2488708" y="299774"/>
                    </a:lnTo>
                    <a:cubicBezTo>
                      <a:pt x="2680324" y="525183"/>
                      <a:pt x="2801533" y="858030"/>
                      <a:pt x="2801533" y="1229324"/>
                    </a:cubicBezTo>
                    <a:cubicBezTo>
                      <a:pt x="2801533" y="1908261"/>
                      <a:pt x="2396246" y="2458648"/>
                      <a:pt x="1896300" y="2458648"/>
                    </a:cubicBezTo>
                    <a:cubicBezTo>
                      <a:pt x="1396353" y="2458648"/>
                      <a:pt x="991066" y="1908261"/>
                      <a:pt x="991066" y="1229324"/>
                    </a:cubicBezTo>
                    <a:cubicBezTo>
                      <a:pt x="991066" y="804989"/>
                      <a:pt x="1149382" y="430868"/>
                      <a:pt x="1390175" y="209949"/>
                    </a:cubicBezTo>
                    <a:close/>
                    <a:moveTo>
                      <a:pt x="1329824" y="178224"/>
                    </a:moveTo>
                    <a:lnTo>
                      <a:pt x="1295546" y="194796"/>
                    </a:lnTo>
                    <a:cubicBezTo>
                      <a:pt x="731222" y="502790"/>
                      <a:pt x="332741" y="1253601"/>
                      <a:pt x="332741" y="2130944"/>
                    </a:cubicBezTo>
                    <a:cubicBezTo>
                      <a:pt x="332741" y="3282739"/>
                      <a:pt x="1019522" y="4216454"/>
                      <a:pt x="1866709" y="4216454"/>
                    </a:cubicBezTo>
                    <a:cubicBezTo>
                      <a:pt x="2713896" y="4216454"/>
                      <a:pt x="3400677" y="3282739"/>
                      <a:pt x="3400677" y="2130944"/>
                    </a:cubicBezTo>
                    <a:cubicBezTo>
                      <a:pt x="3400677" y="1516804"/>
                      <a:pt x="3205422" y="964664"/>
                      <a:pt x="2894705" y="583011"/>
                    </a:cubicBezTo>
                    <a:lnTo>
                      <a:pt x="2894661" y="582964"/>
                    </a:lnTo>
                    <a:lnTo>
                      <a:pt x="3009019" y="748145"/>
                    </a:lnTo>
                    <a:cubicBezTo>
                      <a:pt x="3206223" y="1073452"/>
                      <a:pt x="3324261" y="1487032"/>
                      <a:pt x="3324261" y="1937239"/>
                    </a:cubicBezTo>
                    <a:cubicBezTo>
                      <a:pt x="3324261" y="2984995"/>
                      <a:pt x="2684941" y="3834368"/>
                      <a:pt x="1896299" y="3834368"/>
                    </a:cubicBezTo>
                    <a:cubicBezTo>
                      <a:pt x="1107658" y="3834368"/>
                      <a:pt x="468337" y="2984995"/>
                      <a:pt x="468337" y="1937239"/>
                    </a:cubicBezTo>
                    <a:cubicBezTo>
                      <a:pt x="468337" y="1245556"/>
                      <a:pt x="746958" y="640330"/>
                      <a:pt x="1163224" y="308851"/>
                    </a:cubicBezTo>
                    <a:lnTo>
                      <a:pt x="1205134" y="278389"/>
                    </a:lnTo>
                    <a:lnTo>
                      <a:pt x="1218597" y="265092"/>
                    </a:lnTo>
                    <a:cubicBezTo>
                      <a:pt x="1249857" y="237198"/>
                      <a:pt x="1282188" y="211238"/>
                      <a:pt x="1315492" y="187343"/>
                    </a:cubicBezTo>
                    <a:close/>
                    <a:moveTo>
                      <a:pt x="2270646" y="150156"/>
                    </a:moveTo>
                    <a:lnTo>
                      <a:pt x="2277145" y="155151"/>
                    </a:lnTo>
                    <a:cubicBezTo>
                      <a:pt x="2468155" y="318407"/>
                      <a:pt x="2593738" y="594878"/>
                      <a:pt x="2593738" y="908457"/>
                    </a:cubicBezTo>
                    <a:cubicBezTo>
                      <a:pt x="2593738" y="1410184"/>
                      <a:pt x="2272244" y="1816914"/>
                      <a:pt x="1875661" y="1816914"/>
                    </a:cubicBezTo>
                    <a:cubicBezTo>
                      <a:pt x="1479077" y="1816914"/>
                      <a:pt x="1157583" y="1410184"/>
                      <a:pt x="1157583" y="908457"/>
                    </a:cubicBezTo>
                    <a:cubicBezTo>
                      <a:pt x="1157583" y="720310"/>
                      <a:pt x="1202794" y="545521"/>
                      <a:pt x="1280220" y="400531"/>
                    </a:cubicBezTo>
                    <a:lnTo>
                      <a:pt x="1343102" y="304110"/>
                    </a:lnTo>
                    <a:lnTo>
                      <a:pt x="1327002" y="322000"/>
                    </a:lnTo>
                    <a:cubicBezTo>
                      <a:pt x="1162528" y="527262"/>
                      <a:pt x="1059511" y="821289"/>
                      <a:pt x="1059511" y="1147864"/>
                    </a:cubicBezTo>
                    <a:cubicBezTo>
                      <a:pt x="1059511" y="1768295"/>
                      <a:pt x="1431330" y="2271253"/>
                      <a:pt x="1889991" y="2271253"/>
                    </a:cubicBezTo>
                    <a:cubicBezTo>
                      <a:pt x="2348651" y="2271253"/>
                      <a:pt x="2720470" y="1768295"/>
                      <a:pt x="2720470" y="1147864"/>
                    </a:cubicBezTo>
                    <a:cubicBezTo>
                      <a:pt x="2720470" y="721317"/>
                      <a:pt x="2544728" y="350295"/>
                      <a:pt x="2285846" y="160062"/>
                    </a:cubicBezTo>
                    <a:close/>
                    <a:moveTo>
                      <a:pt x="1538511" y="100160"/>
                    </a:moveTo>
                    <a:lnTo>
                      <a:pt x="1528678" y="104892"/>
                    </a:lnTo>
                    <a:lnTo>
                      <a:pt x="1534109" y="103040"/>
                    </a:lnTo>
                    <a:close/>
                    <a:moveTo>
                      <a:pt x="1896299" y="80557"/>
                    </a:moveTo>
                    <a:cubicBezTo>
                      <a:pt x="1775355" y="80557"/>
                      <a:pt x="1657989" y="100852"/>
                      <a:pt x="1546035" y="139010"/>
                    </a:cubicBezTo>
                    <a:lnTo>
                      <a:pt x="1512028" y="152106"/>
                    </a:lnTo>
                    <a:lnTo>
                      <a:pt x="1501876" y="159868"/>
                    </a:lnTo>
                    <a:cubicBezTo>
                      <a:pt x="1326408" y="309055"/>
                      <a:pt x="1211043" y="561702"/>
                      <a:pt x="1211043" y="848259"/>
                    </a:cubicBezTo>
                    <a:cubicBezTo>
                      <a:pt x="1211043" y="1306750"/>
                      <a:pt x="1506377" y="1678431"/>
                      <a:pt x="1870690" y="1678431"/>
                    </a:cubicBezTo>
                    <a:cubicBezTo>
                      <a:pt x="2235004" y="1678431"/>
                      <a:pt x="2530338" y="1306750"/>
                      <a:pt x="2530338" y="848259"/>
                    </a:cubicBezTo>
                    <a:cubicBezTo>
                      <a:pt x="2530338" y="561702"/>
                      <a:pt x="2414973" y="309055"/>
                      <a:pt x="2239506" y="159868"/>
                    </a:cubicBezTo>
                    <a:lnTo>
                      <a:pt x="2191654" y="123281"/>
                    </a:lnTo>
                    <a:lnTo>
                      <a:pt x="2057233" y="92665"/>
                    </a:lnTo>
                    <a:cubicBezTo>
                      <a:pt x="2004425" y="84667"/>
                      <a:pt x="1950724" y="80557"/>
                      <a:pt x="1896299" y="80557"/>
                    </a:cubicBezTo>
                    <a:close/>
                    <a:moveTo>
                      <a:pt x="1896300" y="0"/>
                    </a:moveTo>
                    <a:lnTo>
                      <a:pt x="1921576" y="1733"/>
                    </a:lnTo>
                    <a:lnTo>
                      <a:pt x="1957454" y="2971"/>
                    </a:lnTo>
                    <a:lnTo>
                      <a:pt x="1958525" y="3083"/>
                    </a:lnTo>
                    <a:lnTo>
                      <a:pt x="1967705" y="3407"/>
                    </a:lnTo>
                    <a:cubicBezTo>
                      <a:pt x="2956497" y="73501"/>
                      <a:pt x="3742805" y="1216875"/>
                      <a:pt x="3742805" y="2617077"/>
                    </a:cubicBezTo>
                    <a:cubicBezTo>
                      <a:pt x="3742805" y="4062447"/>
                      <a:pt x="2904950" y="5234152"/>
                      <a:pt x="1871402" y="5234152"/>
                    </a:cubicBezTo>
                    <a:cubicBezTo>
                      <a:pt x="837855" y="5234152"/>
                      <a:pt x="0" y="4062447"/>
                      <a:pt x="0" y="2617077"/>
                    </a:cubicBezTo>
                    <a:cubicBezTo>
                      <a:pt x="0" y="1304387"/>
                      <a:pt x="691091" y="217426"/>
                      <a:pt x="1592217" y="28928"/>
                    </a:cubicBezTo>
                    <a:lnTo>
                      <a:pt x="1605332" y="27098"/>
                    </a:lnTo>
                    <a:lnTo>
                      <a:pt x="1605639" y="27012"/>
                    </a:lnTo>
                    <a:cubicBezTo>
                      <a:pt x="1661816" y="15278"/>
                      <a:pt x="1718866" y="7273"/>
                      <a:pt x="1776656" y="3182"/>
                    </a:cubicBezTo>
                    <a:lnTo>
                      <a:pt x="1785240" y="2879"/>
                    </a:lnTo>
                    <a:lnTo>
                      <a:pt x="1786241" y="2775"/>
                    </a:lnTo>
                    <a:cubicBezTo>
                      <a:pt x="1812893" y="935"/>
                      <a:pt x="1839721" y="3"/>
                      <a:pt x="1866709" y="3"/>
                    </a:cubicBezTo>
                    <a:lnTo>
                      <a:pt x="1869051" y="84"/>
                    </a:lnTo>
                    <a:lnTo>
                      <a:pt x="1869832" y="57"/>
                    </a:lnTo>
                    <a:lnTo>
                      <a:pt x="1870691" y="2"/>
                    </a:lnTo>
                    <a:lnTo>
                      <a:pt x="1870947" y="18"/>
                    </a:lnTo>
                    <a:lnTo>
                      <a:pt x="1871402" y="2"/>
                    </a:lnTo>
                    <a:lnTo>
                      <a:pt x="1874156" y="97"/>
                    </a:lnTo>
                    <a:lnTo>
                      <a:pt x="1875661" y="1"/>
                    </a:lnTo>
                    <a:lnTo>
                      <a:pt x="1880701" y="323"/>
                    </a:lnTo>
                    <a:lnTo>
                      <a:pt x="1883755" y="428"/>
                    </a:lnTo>
                    <a:lnTo>
                      <a:pt x="1889991" y="1"/>
                    </a:lnTo>
                    <a:lnTo>
                      <a:pt x="1893142" y="217"/>
                    </a:lnTo>
                    <a:close/>
                  </a:path>
                </a:pathLst>
              </a:custGeom>
              <a:grpFill/>
              <a:ln w="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 sz="135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95" name="94 Elipse"/>
            <p:cNvSpPr/>
            <p:nvPr/>
          </p:nvSpPr>
          <p:spPr>
            <a:xfrm rot="8000995" flipH="1">
              <a:off x="8100392" y="339502"/>
              <a:ext cx="410344" cy="410344"/>
            </a:xfrm>
            <a:prstGeom prst="ellipse">
              <a:avLst/>
            </a:prstGeom>
            <a:solidFill>
              <a:srgbClr val="F77509"/>
            </a:solidFill>
            <a:ln>
              <a:solidFill>
                <a:srgbClr val="4CAD03"/>
              </a:solidFill>
            </a:ln>
            <a:scene3d>
              <a:camera prst="orthographicFront"/>
              <a:lightRig rig="flat" dir="t"/>
            </a:scene3d>
            <a:sp3d prstMaterial="metal">
              <a:bevelT w="10033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98" name="97 Grupo"/>
          <p:cNvGrpSpPr/>
          <p:nvPr/>
        </p:nvGrpSpPr>
        <p:grpSpPr>
          <a:xfrm rot="16200000" flipH="1">
            <a:off x="1907704" y="915566"/>
            <a:ext cx="2088443" cy="1728192"/>
            <a:chOff x="7216431" y="-282991"/>
            <a:chExt cx="2088443" cy="1728192"/>
          </a:xfrm>
          <a:solidFill>
            <a:schemeClr val="tx1"/>
          </a:solidFill>
        </p:grpSpPr>
        <p:grpSp>
          <p:nvGrpSpPr>
            <p:cNvPr id="99" name="98 Grupo"/>
            <p:cNvGrpSpPr/>
            <p:nvPr/>
          </p:nvGrpSpPr>
          <p:grpSpPr>
            <a:xfrm rot="5400000" flipH="1" flipV="1">
              <a:off x="7396557" y="-463117"/>
              <a:ext cx="1728192" cy="2088443"/>
              <a:chOff x="-756592" y="918372"/>
              <a:chExt cx="2728833" cy="3276291"/>
            </a:xfrm>
            <a:grpFill/>
            <a:effectLst>
              <a:outerShdw algn="ctr" rotWithShape="0">
                <a:schemeClr val="tx1"/>
              </a:outerShdw>
            </a:effectLst>
            <a:scene3d>
              <a:camera prst="orthographicFront"/>
              <a:lightRig rig="flat" dir="t"/>
            </a:scene3d>
          </p:grpSpPr>
          <p:sp>
            <p:nvSpPr>
              <p:cNvPr id="101" name="Forma libre 19"/>
              <p:cNvSpPr/>
              <p:nvPr/>
            </p:nvSpPr>
            <p:spPr>
              <a:xfrm rot="10800000">
                <a:off x="-727551" y="918372"/>
                <a:ext cx="2699792" cy="1620589"/>
              </a:xfrm>
              <a:custGeom>
                <a:avLst/>
                <a:gdLst>
                  <a:gd name="connsiteX0" fmla="*/ 375988 w 3742805"/>
                  <a:gd name="connsiteY0" fmla="*/ 1265279 h 5234152"/>
                  <a:gd name="connsiteX1" fmla="*/ 320037 w 3742805"/>
                  <a:gd name="connsiteY1" fmla="*/ 1406819 h 5234152"/>
                  <a:gd name="connsiteX2" fmla="*/ 150833 w 3742805"/>
                  <a:gd name="connsiteY2" fmla="*/ 2443657 h 5234152"/>
                  <a:gd name="connsiteX3" fmla="*/ 1866709 w 3742805"/>
                  <a:gd name="connsiteY3" fmla="*/ 4835213 h 5234152"/>
                  <a:gd name="connsiteX4" fmla="*/ 3582585 w 3742805"/>
                  <a:gd name="connsiteY4" fmla="*/ 2443657 h 5234152"/>
                  <a:gd name="connsiteX5" fmla="*/ 3485566 w 3742805"/>
                  <a:gd name="connsiteY5" fmla="*/ 1648910 h 5234152"/>
                  <a:gd name="connsiteX6" fmla="*/ 3436205 w 3742805"/>
                  <a:gd name="connsiteY6" fmla="*/ 1483366 h 5234152"/>
                  <a:gd name="connsiteX7" fmla="*/ 3468430 w 3742805"/>
                  <a:gd name="connsiteY7" fmla="*/ 1603524 h 5234152"/>
                  <a:gd name="connsiteX8" fmla="*/ 3543609 w 3742805"/>
                  <a:gd name="connsiteY8" fmla="*/ 2282171 h 5234152"/>
                  <a:gd name="connsiteX9" fmla="*/ 1871402 w 3742805"/>
                  <a:gd name="connsiteY9" fmla="*/ 4564341 h 5234152"/>
                  <a:gd name="connsiteX10" fmla="*/ 199196 w 3742805"/>
                  <a:gd name="connsiteY10" fmla="*/ 2282171 h 5234152"/>
                  <a:gd name="connsiteX11" fmla="*/ 330606 w 3742805"/>
                  <a:gd name="connsiteY11" fmla="*/ 1393848 h 5234152"/>
                  <a:gd name="connsiteX12" fmla="*/ 3148255 w 3742805"/>
                  <a:gd name="connsiteY12" fmla="*/ 781462 h 5234152"/>
                  <a:gd name="connsiteX13" fmla="*/ 3240183 w 3742805"/>
                  <a:gd name="connsiteY13" fmla="*/ 929214 h 5234152"/>
                  <a:gd name="connsiteX14" fmla="*/ 3616681 w 3742805"/>
                  <a:gd name="connsiteY14" fmla="*/ 2443657 h 5234152"/>
                  <a:gd name="connsiteX15" fmla="*/ 1866709 w 3742805"/>
                  <a:gd name="connsiteY15" fmla="*/ 4887311 h 5234152"/>
                  <a:gd name="connsiteX16" fmla="*/ 116737 w 3742805"/>
                  <a:gd name="connsiteY16" fmla="*/ 2443657 h 5234152"/>
                  <a:gd name="connsiteX17" fmla="*/ 398146 w 3742805"/>
                  <a:gd name="connsiteY17" fmla="*/ 1114184 h 5234152"/>
                  <a:gd name="connsiteX18" fmla="*/ 486367 w 3742805"/>
                  <a:gd name="connsiteY18" fmla="*/ 942573 h 5234152"/>
                  <a:gd name="connsiteX19" fmla="*/ 427829 w 3742805"/>
                  <a:gd name="connsiteY19" fmla="*/ 1035777 h 5234152"/>
                  <a:gd name="connsiteX20" fmla="*/ 36461 w 3742805"/>
                  <a:gd name="connsiteY20" fmla="*/ 2617077 h 5234152"/>
                  <a:gd name="connsiteX21" fmla="*/ 1871402 w 3742805"/>
                  <a:gd name="connsiteY21" fmla="*/ 5178356 h 5234152"/>
                  <a:gd name="connsiteX22" fmla="*/ 3706344 w 3742805"/>
                  <a:gd name="connsiteY22" fmla="*/ 2617077 h 5234152"/>
                  <a:gd name="connsiteX23" fmla="*/ 3184374 w 3742805"/>
                  <a:gd name="connsiteY23" fmla="*/ 827835 h 5234152"/>
                  <a:gd name="connsiteX24" fmla="*/ 3001338 w 3742805"/>
                  <a:gd name="connsiteY24" fmla="*/ 667513 h 5234152"/>
                  <a:gd name="connsiteX25" fmla="*/ 3073337 w 3742805"/>
                  <a:gd name="connsiteY25" fmla="*/ 775468 h 5234152"/>
                  <a:gd name="connsiteX26" fmla="*/ 3430410 w 3742805"/>
                  <a:gd name="connsiteY26" fmla="*/ 2130944 h 5234152"/>
                  <a:gd name="connsiteX27" fmla="*/ 1866709 w 3742805"/>
                  <a:gd name="connsiteY27" fmla="*/ 4261885 h 5234152"/>
                  <a:gd name="connsiteX28" fmla="*/ 303008 w 3742805"/>
                  <a:gd name="connsiteY28" fmla="*/ 2130944 h 5234152"/>
                  <a:gd name="connsiteX29" fmla="*/ 570063 w 3742805"/>
                  <a:gd name="connsiteY29" fmla="*/ 939515 h 5234152"/>
                  <a:gd name="connsiteX30" fmla="*/ 638915 w 3742805"/>
                  <a:gd name="connsiteY30" fmla="*/ 814041 h 5234152"/>
                  <a:gd name="connsiteX31" fmla="*/ 519493 w 3742805"/>
                  <a:gd name="connsiteY31" fmla="*/ 1016737 h 5234152"/>
                  <a:gd name="connsiteX32" fmla="*/ 230992 w 3742805"/>
                  <a:gd name="connsiteY32" fmla="*/ 2282171 h 5234152"/>
                  <a:gd name="connsiteX33" fmla="*/ 1871402 w 3742805"/>
                  <a:gd name="connsiteY33" fmla="*/ 4515685 h 5234152"/>
                  <a:gd name="connsiteX34" fmla="*/ 3511813 w 3742805"/>
                  <a:gd name="connsiteY34" fmla="*/ 2282171 h 5234152"/>
                  <a:gd name="connsiteX35" fmla="*/ 3126185 w 3742805"/>
                  <a:gd name="connsiteY35" fmla="*/ 843432 h 5234152"/>
                  <a:gd name="connsiteX36" fmla="*/ 2837079 w 3742805"/>
                  <a:gd name="connsiteY36" fmla="*/ 563819 h 5234152"/>
                  <a:gd name="connsiteX37" fmla="*/ 2930509 w 3742805"/>
                  <a:gd name="connsiteY37" fmla="*/ 698570 h 5234152"/>
                  <a:gd name="connsiteX38" fmla="*/ 3225296 w 3742805"/>
                  <a:gd name="connsiteY38" fmla="*/ 1808868 h 5234152"/>
                  <a:gd name="connsiteX39" fmla="*/ 1889991 w 3742805"/>
                  <a:gd name="connsiteY39" fmla="*/ 3580284 h 5234152"/>
                  <a:gd name="connsiteX40" fmla="*/ 554685 w 3742805"/>
                  <a:gd name="connsiteY40" fmla="*/ 1808868 h 5234152"/>
                  <a:gd name="connsiteX41" fmla="*/ 733613 w 3742805"/>
                  <a:gd name="connsiteY41" fmla="*/ 922502 h 5234152"/>
                  <a:gd name="connsiteX42" fmla="*/ 819065 w 3742805"/>
                  <a:gd name="connsiteY42" fmla="*/ 752614 h 5234152"/>
                  <a:gd name="connsiteX43" fmla="*/ 793696 w 3742805"/>
                  <a:gd name="connsiteY43" fmla="*/ 790948 h 5234152"/>
                  <a:gd name="connsiteX44" fmla="*/ 494769 w 3742805"/>
                  <a:gd name="connsiteY44" fmla="*/ 1937239 h 5234152"/>
                  <a:gd name="connsiteX45" fmla="*/ 1896299 w 3742805"/>
                  <a:gd name="connsiteY45" fmla="*/ 3793920 h 5234152"/>
                  <a:gd name="connsiteX46" fmla="*/ 3297829 w 3742805"/>
                  <a:gd name="connsiteY46" fmla="*/ 1937239 h 5234152"/>
                  <a:gd name="connsiteX47" fmla="*/ 2933737 w 3742805"/>
                  <a:gd name="connsiteY47" fmla="*/ 688848 h 5234152"/>
                  <a:gd name="connsiteX48" fmla="*/ 2709343 w 3742805"/>
                  <a:gd name="connsiteY48" fmla="*/ 459106 h 5234152"/>
                  <a:gd name="connsiteX49" fmla="*/ 2716560 w 3742805"/>
                  <a:gd name="connsiteY49" fmla="*/ 467874 h 5234152"/>
                  <a:gd name="connsiteX50" fmla="*/ 3050858 w 3742805"/>
                  <a:gd name="connsiteY50" fmla="*/ 1552198 h 5234152"/>
                  <a:gd name="connsiteX51" fmla="*/ 1875661 w 3742805"/>
                  <a:gd name="connsiteY51" fmla="*/ 3104394 h 5234152"/>
                  <a:gd name="connsiteX52" fmla="*/ 700463 w 3742805"/>
                  <a:gd name="connsiteY52" fmla="*/ 1552198 h 5234152"/>
                  <a:gd name="connsiteX53" fmla="*/ 856164 w 3742805"/>
                  <a:gd name="connsiteY53" fmla="*/ 779581 h 5234152"/>
                  <a:gd name="connsiteX54" fmla="*/ 948999 w 3742805"/>
                  <a:gd name="connsiteY54" fmla="*/ 602638 h 5234152"/>
                  <a:gd name="connsiteX55" fmla="*/ 858932 w 3742805"/>
                  <a:gd name="connsiteY55" fmla="*/ 738536 h 5234152"/>
                  <a:gd name="connsiteX56" fmla="*/ 579402 w 3742805"/>
                  <a:gd name="connsiteY56" fmla="*/ 1808868 h 5234152"/>
                  <a:gd name="connsiteX57" fmla="*/ 1889990 w 3742805"/>
                  <a:gd name="connsiteY57" fmla="*/ 3542517 h 5234152"/>
                  <a:gd name="connsiteX58" fmla="*/ 3200579 w 3742805"/>
                  <a:gd name="connsiteY58" fmla="*/ 1808868 h 5234152"/>
                  <a:gd name="connsiteX59" fmla="*/ 2747673 w 3742805"/>
                  <a:gd name="connsiteY59" fmla="*/ 497975 h 5234152"/>
                  <a:gd name="connsiteX60" fmla="*/ 2660028 w 3742805"/>
                  <a:gd name="connsiteY60" fmla="*/ 441387 h 5234152"/>
                  <a:gd name="connsiteX61" fmla="*/ 2735244 w 3742805"/>
                  <a:gd name="connsiteY61" fmla="*/ 554538 h 5234152"/>
                  <a:gd name="connsiteX62" fmla="*/ 2969633 w 3742805"/>
                  <a:gd name="connsiteY62" fmla="*/ 1449342 h 5234152"/>
                  <a:gd name="connsiteX63" fmla="*/ 1870691 w 3742805"/>
                  <a:gd name="connsiteY63" fmla="*/ 2898682 h 5234152"/>
                  <a:gd name="connsiteX64" fmla="*/ 771749 w 3742805"/>
                  <a:gd name="connsiteY64" fmla="*/ 1449342 h 5234152"/>
                  <a:gd name="connsiteX65" fmla="*/ 917347 w 3742805"/>
                  <a:gd name="connsiteY65" fmla="*/ 727923 h 5234152"/>
                  <a:gd name="connsiteX66" fmla="*/ 1010390 w 3742805"/>
                  <a:gd name="connsiteY66" fmla="*/ 550844 h 5234152"/>
                  <a:gd name="connsiteX67" fmla="*/ 968130 w 3742805"/>
                  <a:gd name="connsiteY67" fmla="*/ 614323 h 5234152"/>
                  <a:gd name="connsiteX68" fmla="*/ 722089 w 3742805"/>
                  <a:gd name="connsiteY68" fmla="*/ 1552198 h 5234152"/>
                  <a:gd name="connsiteX69" fmla="*/ 1875661 w 3742805"/>
                  <a:gd name="connsiteY69" fmla="*/ 3071301 h 5234152"/>
                  <a:gd name="connsiteX70" fmla="*/ 3029232 w 3742805"/>
                  <a:gd name="connsiteY70" fmla="*/ 1552198 h 5234152"/>
                  <a:gd name="connsiteX71" fmla="*/ 2729556 w 3742805"/>
                  <a:gd name="connsiteY71" fmla="*/ 530787 h 5234152"/>
                  <a:gd name="connsiteX72" fmla="*/ 2624365 w 3742805"/>
                  <a:gd name="connsiteY72" fmla="*/ 397250 h 5234152"/>
                  <a:gd name="connsiteX73" fmla="*/ 2648007 w 3742805"/>
                  <a:gd name="connsiteY73" fmla="*/ 425930 h 5234152"/>
                  <a:gd name="connsiteX74" fmla="*/ 2630588 w 3742805"/>
                  <a:gd name="connsiteY74" fmla="*/ 403532 h 5234152"/>
                  <a:gd name="connsiteX75" fmla="*/ 2469285 w 3742805"/>
                  <a:gd name="connsiteY75" fmla="*/ 313443 h 5234152"/>
                  <a:gd name="connsiteX76" fmla="*/ 2516582 w 3742805"/>
                  <a:gd name="connsiteY76" fmla="*/ 376067 h 5234152"/>
                  <a:gd name="connsiteX77" fmla="*/ 2736486 w 3742805"/>
                  <a:gd name="connsiteY77" fmla="*/ 1147864 h 5234152"/>
                  <a:gd name="connsiteX78" fmla="*/ 1889991 w 3742805"/>
                  <a:gd name="connsiteY78" fmla="*/ 2295726 h 5234152"/>
                  <a:gd name="connsiteX79" fmla="*/ 1043496 w 3742805"/>
                  <a:gd name="connsiteY79" fmla="*/ 1147864 h 5234152"/>
                  <a:gd name="connsiteX80" fmla="*/ 1145663 w 3742805"/>
                  <a:gd name="connsiteY80" fmla="*/ 600724 h 5234152"/>
                  <a:gd name="connsiteX81" fmla="*/ 1193085 w 3742805"/>
                  <a:gd name="connsiteY81" fmla="*/ 497688 h 5234152"/>
                  <a:gd name="connsiteX82" fmla="*/ 1160617 w 3742805"/>
                  <a:gd name="connsiteY82" fmla="*/ 555152 h 5234152"/>
                  <a:gd name="connsiteX83" fmla="*/ 1008194 w 3742805"/>
                  <a:gd name="connsiteY83" fmla="*/ 1229324 h 5234152"/>
                  <a:gd name="connsiteX84" fmla="*/ 1896299 w 3742805"/>
                  <a:gd name="connsiteY84" fmla="*/ 2432438 h 5234152"/>
                  <a:gd name="connsiteX85" fmla="*/ 2784405 w 3742805"/>
                  <a:gd name="connsiteY85" fmla="*/ 1229324 h 5234152"/>
                  <a:gd name="connsiteX86" fmla="*/ 2509040 w 3742805"/>
                  <a:gd name="connsiteY86" fmla="*/ 358428 h 5234152"/>
                  <a:gd name="connsiteX87" fmla="*/ 2328985 w 3742805"/>
                  <a:gd name="connsiteY87" fmla="*/ 235519 h 5234152"/>
                  <a:gd name="connsiteX88" fmla="*/ 2367735 w 3742805"/>
                  <a:gd name="connsiteY88" fmla="*/ 277910 h 5234152"/>
                  <a:gd name="connsiteX89" fmla="*/ 2542174 w 3742805"/>
                  <a:gd name="connsiteY89" fmla="*/ 848259 h 5234152"/>
                  <a:gd name="connsiteX90" fmla="*/ 1870691 w 3742805"/>
                  <a:gd name="connsiteY90" fmla="*/ 1696517 h 5234152"/>
                  <a:gd name="connsiteX91" fmla="*/ 1199208 w 3742805"/>
                  <a:gd name="connsiteY91" fmla="*/ 848259 h 5234152"/>
                  <a:gd name="connsiteX92" fmla="*/ 1313887 w 3742805"/>
                  <a:gd name="connsiteY92" fmla="*/ 373990 h 5234152"/>
                  <a:gd name="connsiteX93" fmla="*/ 1359617 w 3742805"/>
                  <a:gd name="connsiteY93" fmla="*/ 303974 h 5234152"/>
                  <a:gd name="connsiteX94" fmla="*/ 1353496 w 3742805"/>
                  <a:gd name="connsiteY94" fmla="*/ 310655 h 5234152"/>
                  <a:gd name="connsiteX95" fmla="*/ 1170240 w 3742805"/>
                  <a:gd name="connsiteY95" fmla="*/ 908457 h 5234152"/>
                  <a:gd name="connsiteX96" fmla="*/ 1875660 w 3742805"/>
                  <a:gd name="connsiteY96" fmla="*/ 1797545 h 5234152"/>
                  <a:gd name="connsiteX97" fmla="*/ 2581080 w 3742805"/>
                  <a:gd name="connsiteY97" fmla="*/ 908457 h 5234152"/>
                  <a:gd name="connsiteX98" fmla="*/ 2397825 w 3742805"/>
                  <a:gd name="connsiteY98" fmla="*/ 310655 h 5234152"/>
                  <a:gd name="connsiteX99" fmla="*/ 1402512 w 3742805"/>
                  <a:gd name="connsiteY99" fmla="*/ 199772 h 5234152"/>
                  <a:gd name="connsiteX100" fmla="*/ 1402310 w 3742805"/>
                  <a:gd name="connsiteY100" fmla="*/ 199868 h 5234152"/>
                  <a:gd name="connsiteX101" fmla="*/ 1265286 w 3742805"/>
                  <a:gd name="connsiteY101" fmla="*/ 284462 h 5234152"/>
                  <a:gd name="connsiteX102" fmla="*/ 1214815 w 3742805"/>
                  <a:gd name="connsiteY102" fmla="*/ 325022 h 5234152"/>
                  <a:gd name="connsiteX103" fmla="*/ 1184525 w 3742805"/>
                  <a:gd name="connsiteY103" fmla="*/ 354805 h 5234152"/>
                  <a:gd name="connsiteX104" fmla="*/ 791972 w 3742805"/>
                  <a:gd name="connsiteY104" fmla="*/ 1449342 h 5234152"/>
                  <a:gd name="connsiteX105" fmla="*/ 1870691 w 3742805"/>
                  <a:gd name="connsiteY105" fmla="*/ 2867782 h 5234152"/>
                  <a:gd name="connsiteX106" fmla="*/ 2949410 w 3742805"/>
                  <a:gd name="connsiteY106" fmla="*/ 1449342 h 5234152"/>
                  <a:gd name="connsiteX107" fmla="*/ 2473813 w 3742805"/>
                  <a:gd name="connsiteY107" fmla="*/ 273149 h 5234152"/>
                  <a:gd name="connsiteX108" fmla="*/ 2427906 w 3742805"/>
                  <a:gd name="connsiteY108" fmla="*/ 236477 h 5234152"/>
                  <a:gd name="connsiteX109" fmla="*/ 2488708 w 3742805"/>
                  <a:gd name="connsiteY109" fmla="*/ 299774 h 5234152"/>
                  <a:gd name="connsiteX110" fmla="*/ 2801533 w 3742805"/>
                  <a:gd name="connsiteY110" fmla="*/ 1229324 h 5234152"/>
                  <a:gd name="connsiteX111" fmla="*/ 1896300 w 3742805"/>
                  <a:gd name="connsiteY111" fmla="*/ 2458648 h 5234152"/>
                  <a:gd name="connsiteX112" fmla="*/ 991066 w 3742805"/>
                  <a:gd name="connsiteY112" fmla="*/ 1229324 h 5234152"/>
                  <a:gd name="connsiteX113" fmla="*/ 1390175 w 3742805"/>
                  <a:gd name="connsiteY113" fmla="*/ 209949 h 5234152"/>
                  <a:gd name="connsiteX114" fmla="*/ 1329824 w 3742805"/>
                  <a:gd name="connsiteY114" fmla="*/ 178224 h 5234152"/>
                  <a:gd name="connsiteX115" fmla="*/ 1295546 w 3742805"/>
                  <a:gd name="connsiteY115" fmla="*/ 194796 h 5234152"/>
                  <a:gd name="connsiteX116" fmla="*/ 332741 w 3742805"/>
                  <a:gd name="connsiteY116" fmla="*/ 2130944 h 5234152"/>
                  <a:gd name="connsiteX117" fmla="*/ 1866709 w 3742805"/>
                  <a:gd name="connsiteY117" fmla="*/ 4216454 h 5234152"/>
                  <a:gd name="connsiteX118" fmla="*/ 3400677 w 3742805"/>
                  <a:gd name="connsiteY118" fmla="*/ 2130944 h 5234152"/>
                  <a:gd name="connsiteX119" fmla="*/ 2894705 w 3742805"/>
                  <a:gd name="connsiteY119" fmla="*/ 583011 h 5234152"/>
                  <a:gd name="connsiteX120" fmla="*/ 2894661 w 3742805"/>
                  <a:gd name="connsiteY120" fmla="*/ 582964 h 5234152"/>
                  <a:gd name="connsiteX121" fmla="*/ 3009019 w 3742805"/>
                  <a:gd name="connsiteY121" fmla="*/ 748145 h 5234152"/>
                  <a:gd name="connsiteX122" fmla="*/ 3324261 w 3742805"/>
                  <a:gd name="connsiteY122" fmla="*/ 1937239 h 5234152"/>
                  <a:gd name="connsiteX123" fmla="*/ 1896299 w 3742805"/>
                  <a:gd name="connsiteY123" fmla="*/ 3834368 h 5234152"/>
                  <a:gd name="connsiteX124" fmla="*/ 468337 w 3742805"/>
                  <a:gd name="connsiteY124" fmla="*/ 1937239 h 5234152"/>
                  <a:gd name="connsiteX125" fmla="*/ 1163224 w 3742805"/>
                  <a:gd name="connsiteY125" fmla="*/ 308851 h 5234152"/>
                  <a:gd name="connsiteX126" fmla="*/ 1205134 w 3742805"/>
                  <a:gd name="connsiteY126" fmla="*/ 278389 h 5234152"/>
                  <a:gd name="connsiteX127" fmla="*/ 1218597 w 3742805"/>
                  <a:gd name="connsiteY127" fmla="*/ 265092 h 5234152"/>
                  <a:gd name="connsiteX128" fmla="*/ 1315492 w 3742805"/>
                  <a:gd name="connsiteY128" fmla="*/ 187343 h 5234152"/>
                  <a:gd name="connsiteX129" fmla="*/ 2270646 w 3742805"/>
                  <a:gd name="connsiteY129" fmla="*/ 150156 h 5234152"/>
                  <a:gd name="connsiteX130" fmla="*/ 2277145 w 3742805"/>
                  <a:gd name="connsiteY130" fmla="*/ 155151 h 5234152"/>
                  <a:gd name="connsiteX131" fmla="*/ 2593738 w 3742805"/>
                  <a:gd name="connsiteY131" fmla="*/ 908457 h 5234152"/>
                  <a:gd name="connsiteX132" fmla="*/ 1875661 w 3742805"/>
                  <a:gd name="connsiteY132" fmla="*/ 1816914 h 5234152"/>
                  <a:gd name="connsiteX133" fmla="*/ 1157583 w 3742805"/>
                  <a:gd name="connsiteY133" fmla="*/ 908457 h 5234152"/>
                  <a:gd name="connsiteX134" fmla="*/ 1280220 w 3742805"/>
                  <a:gd name="connsiteY134" fmla="*/ 400531 h 5234152"/>
                  <a:gd name="connsiteX135" fmla="*/ 1343102 w 3742805"/>
                  <a:gd name="connsiteY135" fmla="*/ 304110 h 5234152"/>
                  <a:gd name="connsiteX136" fmla="*/ 1327002 w 3742805"/>
                  <a:gd name="connsiteY136" fmla="*/ 322000 h 5234152"/>
                  <a:gd name="connsiteX137" fmla="*/ 1059511 w 3742805"/>
                  <a:gd name="connsiteY137" fmla="*/ 1147864 h 5234152"/>
                  <a:gd name="connsiteX138" fmla="*/ 1889991 w 3742805"/>
                  <a:gd name="connsiteY138" fmla="*/ 2271253 h 5234152"/>
                  <a:gd name="connsiteX139" fmla="*/ 2720470 w 3742805"/>
                  <a:gd name="connsiteY139" fmla="*/ 1147864 h 5234152"/>
                  <a:gd name="connsiteX140" fmla="*/ 2285846 w 3742805"/>
                  <a:gd name="connsiteY140" fmla="*/ 160062 h 5234152"/>
                  <a:gd name="connsiteX141" fmla="*/ 1538511 w 3742805"/>
                  <a:gd name="connsiteY141" fmla="*/ 100160 h 5234152"/>
                  <a:gd name="connsiteX142" fmla="*/ 1528678 w 3742805"/>
                  <a:gd name="connsiteY142" fmla="*/ 104892 h 5234152"/>
                  <a:gd name="connsiteX143" fmla="*/ 1534109 w 3742805"/>
                  <a:gd name="connsiteY143" fmla="*/ 103040 h 5234152"/>
                  <a:gd name="connsiteX144" fmla="*/ 1896299 w 3742805"/>
                  <a:gd name="connsiteY144" fmla="*/ 80557 h 5234152"/>
                  <a:gd name="connsiteX145" fmla="*/ 1546035 w 3742805"/>
                  <a:gd name="connsiteY145" fmla="*/ 139010 h 5234152"/>
                  <a:gd name="connsiteX146" fmla="*/ 1512028 w 3742805"/>
                  <a:gd name="connsiteY146" fmla="*/ 152106 h 5234152"/>
                  <a:gd name="connsiteX147" fmla="*/ 1501876 w 3742805"/>
                  <a:gd name="connsiteY147" fmla="*/ 159868 h 5234152"/>
                  <a:gd name="connsiteX148" fmla="*/ 1211043 w 3742805"/>
                  <a:gd name="connsiteY148" fmla="*/ 848259 h 5234152"/>
                  <a:gd name="connsiteX149" fmla="*/ 1870690 w 3742805"/>
                  <a:gd name="connsiteY149" fmla="*/ 1678431 h 5234152"/>
                  <a:gd name="connsiteX150" fmla="*/ 2530338 w 3742805"/>
                  <a:gd name="connsiteY150" fmla="*/ 848259 h 5234152"/>
                  <a:gd name="connsiteX151" fmla="*/ 2239506 w 3742805"/>
                  <a:gd name="connsiteY151" fmla="*/ 159868 h 5234152"/>
                  <a:gd name="connsiteX152" fmla="*/ 2191654 w 3742805"/>
                  <a:gd name="connsiteY152" fmla="*/ 123281 h 5234152"/>
                  <a:gd name="connsiteX153" fmla="*/ 2057233 w 3742805"/>
                  <a:gd name="connsiteY153" fmla="*/ 92665 h 5234152"/>
                  <a:gd name="connsiteX154" fmla="*/ 1896299 w 3742805"/>
                  <a:gd name="connsiteY154" fmla="*/ 80557 h 5234152"/>
                  <a:gd name="connsiteX155" fmla="*/ 1896300 w 3742805"/>
                  <a:gd name="connsiteY155" fmla="*/ 0 h 5234152"/>
                  <a:gd name="connsiteX156" fmla="*/ 1921576 w 3742805"/>
                  <a:gd name="connsiteY156" fmla="*/ 1733 h 5234152"/>
                  <a:gd name="connsiteX157" fmla="*/ 1957454 w 3742805"/>
                  <a:gd name="connsiteY157" fmla="*/ 2971 h 5234152"/>
                  <a:gd name="connsiteX158" fmla="*/ 1958525 w 3742805"/>
                  <a:gd name="connsiteY158" fmla="*/ 3083 h 5234152"/>
                  <a:gd name="connsiteX159" fmla="*/ 1967705 w 3742805"/>
                  <a:gd name="connsiteY159" fmla="*/ 3407 h 5234152"/>
                  <a:gd name="connsiteX160" fmla="*/ 3742805 w 3742805"/>
                  <a:gd name="connsiteY160" fmla="*/ 2617077 h 5234152"/>
                  <a:gd name="connsiteX161" fmla="*/ 1871402 w 3742805"/>
                  <a:gd name="connsiteY161" fmla="*/ 5234152 h 5234152"/>
                  <a:gd name="connsiteX162" fmla="*/ 0 w 3742805"/>
                  <a:gd name="connsiteY162" fmla="*/ 2617077 h 5234152"/>
                  <a:gd name="connsiteX163" fmla="*/ 1592217 w 3742805"/>
                  <a:gd name="connsiteY163" fmla="*/ 28928 h 5234152"/>
                  <a:gd name="connsiteX164" fmla="*/ 1605332 w 3742805"/>
                  <a:gd name="connsiteY164" fmla="*/ 27098 h 5234152"/>
                  <a:gd name="connsiteX165" fmla="*/ 1605639 w 3742805"/>
                  <a:gd name="connsiteY165" fmla="*/ 27012 h 5234152"/>
                  <a:gd name="connsiteX166" fmla="*/ 1776656 w 3742805"/>
                  <a:gd name="connsiteY166" fmla="*/ 3182 h 5234152"/>
                  <a:gd name="connsiteX167" fmla="*/ 1785240 w 3742805"/>
                  <a:gd name="connsiteY167" fmla="*/ 2879 h 5234152"/>
                  <a:gd name="connsiteX168" fmla="*/ 1786241 w 3742805"/>
                  <a:gd name="connsiteY168" fmla="*/ 2775 h 5234152"/>
                  <a:gd name="connsiteX169" fmla="*/ 1866709 w 3742805"/>
                  <a:gd name="connsiteY169" fmla="*/ 3 h 5234152"/>
                  <a:gd name="connsiteX170" fmla="*/ 1869051 w 3742805"/>
                  <a:gd name="connsiteY170" fmla="*/ 84 h 5234152"/>
                  <a:gd name="connsiteX171" fmla="*/ 1869832 w 3742805"/>
                  <a:gd name="connsiteY171" fmla="*/ 57 h 5234152"/>
                  <a:gd name="connsiteX172" fmla="*/ 1870691 w 3742805"/>
                  <a:gd name="connsiteY172" fmla="*/ 2 h 5234152"/>
                  <a:gd name="connsiteX173" fmla="*/ 1870947 w 3742805"/>
                  <a:gd name="connsiteY173" fmla="*/ 18 h 5234152"/>
                  <a:gd name="connsiteX174" fmla="*/ 1871402 w 3742805"/>
                  <a:gd name="connsiteY174" fmla="*/ 2 h 5234152"/>
                  <a:gd name="connsiteX175" fmla="*/ 1874156 w 3742805"/>
                  <a:gd name="connsiteY175" fmla="*/ 97 h 5234152"/>
                  <a:gd name="connsiteX176" fmla="*/ 1875661 w 3742805"/>
                  <a:gd name="connsiteY176" fmla="*/ 1 h 5234152"/>
                  <a:gd name="connsiteX177" fmla="*/ 1880701 w 3742805"/>
                  <a:gd name="connsiteY177" fmla="*/ 323 h 5234152"/>
                  <a:gd name="connsiteX178" fmla="*/ 1883755 w 3742805"/>
                  <a:gd name="connsiteY178" fmla="*/ 428 h 5234152"/>
                  <a:gd name="connsiteX179" fmla="*/ 1889991 w 3742805"/>
                  <a:gd name="connsiteY179" fmla="*/ 1 h 5234152"/>
                  <a:gd name="connsiteX180" fmla="*/ 1893142 w 3742805"/>
                  <a:gd name="connsiteY180" fmla="*/ 217 h 5234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</a:cxnLst>
                <a:rect l="l" t="t" r="r" b="b"/>
                <a:pathLst>
                  <a:path w="3742805" h="5234152">
                    <a:moveTo>
                      <a:pt x="375988" y="1265279"/>
                    </a:moveTo>
                    <a:lnTo>
                      <a:pt x="320037" y="1406819"/>
                    </a:lnTo>
                    <a:cubicBezTo>
                      <a:pt x="211601" y="1720478"/>
                      <a:pt x="150833" y="2072177"/>
                      <a:pt x="150833" y="2443657"/>
                    </a:cubicBezTo>
                    <a:cubicBezTo>
                      <a:pt x="150833" y="3764477"/>
                      <a:pt x="919056" y="4835213"/>
                      <a:pt x="1866709" y="4835213"/>
                    </a:cubicBezTo>
                    <a:cubicBezTo>
                      <a:pt x="2814362" y="4835213"/>
                      <a:pt x="3582585" y="3764477"/>
                      <a:pt x="3582585" y="2443657"/>
                    </a:cubicBezTo>
                    <a:cubicBezTo>
                      <a:pt x="3582585" y="2165047"/>
                      <a:pt x="3548403" y="1897564"/>
                      <a:pt x="3485566" y="1648910"/>
                    </a:cubicBezTo>
                    <a:lnTo>
                      <a:pt x="3436205" y="1483366"/>
                    </a:lnTo>
                    <a:lnTo>
                      <a:pt x="3468430" y="1603524"/>
                    </a:lnTo>
                    <a:cubicBezTo>
                      <a:pt x="3517288" y="1817909"/>
                      <a:pt x="3543609" y="2045845"/>
                      <a:pt x="3543609" y="2282171"/>
                    </a:cubicBezTo>
                    <a:cubicBezTo>
                      <a:pt x="3543609" y="3542579"/>
                      <a:pt x="2794937" y="4564341"/>
                      <a:pt x="1871402" y="4564341"/>
                    </a:cubicBezTo>
                    <a:cubicBezTo>
                      <a:pt x="947868" y="4564341"/>
                      <a:pt x="199196" y="3542579"/>
                      <a:pt x="199196" y="2282171"/>
                    </a:cubicBezTo>
                    <a:cubicBezTo>
                      <a:pt x="199196" y="1967070"/>
                      <a:pt x="245988" y="1666883"/>
                      <a:pt x="330606" y="1393848"/>
                    </a:cubicBezTo>
                    <a:close/>
                    <a:moveTo>
                      <a:pt x="3148255" y="781462"/>
                    </a:moveTo>
                    <a:lnTo>
                      <a:pt x="3240183" y="929214"/>
                    </a:lnTo>
                    <a:cubicBezTo>
                      <a:pt x="3475943" y="1345568"/>
                      <a:pt x="3616681" y="1871662"/>
                      <a:pt x="3616681" y="2443657"/>
                    </a:cubicBezTo>
                    <a:cubicBezTo>
                      <a:pt x="3616681" y="3793250"/>
                      <a:pt x="2833192" y="4887311"/>
                      <a:pt x="1866709" y="4887311"/>
                    </a:cubicBezTo>
                    <a:cubicBezTo>
                      <a:pt x="900226" y="4887311"/>
                      <a:pt x="116737" y="3793250"/>
                      <a:pt x="116737" y="2443657"/>
                    </a:cubicBezTo>
                    <a:cubicBezTo>
                      <a:pt x="116737" y="1953375"/>
                      <a:pt x="220137" y="1496817"/>
                      <a:pt x="398146" y="1114184"/>
                    </a:cubicBezTo>
                    <a:lnTo>
                      <a:pt x="486367" y="942573"/>
                    </a:lnTo>
                    <a:lnTo>
                      <a:pt x="427829" y="1035777"/>
                    </a:lnTo>
                    <a:cubicBezTo>
                      <a:pt x="182677" y="1471214"/>
                      <a:pt x="36461" y="2020312"/>
                      <a:pt x="36461" y="2617077"/>
                    </a:cubicBezTo>
                    <a:cubicBezTo>
                      <a:pt x="36461" y="4031632"/>
                      <a:pt x="857992" y="5178356"/>
                      <a:pt x="1871402" y="5178356"/>
                    </a:cubicBezTo>
                    <a:cubicBezTo>
                      <a:pt x="2884813" y="5178356"/>
                      <a:pt x="3706344" y="4031632"/>
                      <a:pt x="3706344" y="2617077"/>
                    </a:cubicBezTo>
                    <a:cubicBezTo>
                      <a:pt x="3706344" y="1920851"/>
                      <a:pt x="3507329" y="1289506"/>
                      <a:pt x="3184374" y="827835"/>
                    </a:cubicBezTo>
                    <a:close/>
                    <a:moveTo>
                      <a:pt x="3001338" y="667513"/>
                    </a:moveTo>
                    <a:lnTo>
                      <a:pt x="3073337" y="775468"/>
                    </a:lnTo>
                    <a:cubicBezTo>
                      <a:pt x="3296408" y="1143820"/>
                      <a:pt x="3430410" y="1616057"/>
                      <a:pt x="3430410" y="2130944"/>
                    </a:cubicBezTo>
                    <a:cubicBezTo>
                      <a:pt x="3430410" y="3307830"/>
                      <a:pt x="2730317" y="4261885"/>
                      <a:pt x="1866709" y="4261885"/>
                    </a:cubicBezTo>
                    <a:cubicBezTo>
                      <a:pt x="1003101" y="4261885"/>
                      <a:pt x="303008" y="3307830"/>
                      <a:pt x="303008" y="2130944"/>
                    </a:cubicBezTo>
                    <a:cubicBezTo>
                      <a:pt x="303008" y="1689612"/>
                      <a:pt x="401458" y="1279615"/>
                      <a:pt x="570063" y="939515"/>
                    </a:cubicBezTo>
                    <a:lnTo>
                      <a:pt x="638915" y="814041"/>
                    </a:lnTo>
                    <a:lnTo>
                      <a:pt x="519493" y="1016737"/>
                    </a:lnTo>
                    <a:cubicBezTo>
                      <a:pt x="337525" y="1376443"/>
                      <a:pt x="230992" y="1812368"/>
                      <a:pt x="230992" y="2282171"/>
                    </a:cubicBezTo>
                    <a:cubicBezTo>
                      <a:pt x="230992" y="3515707"/>
                      <a:pt x="965429" y="4515685"/>
                      <a:pt x="1871402" y="4515685"/>
                    </a:cubicBezTo>
                    <a:cubicBezTo>
                      <a:pt x="2777376" y="4515685"/>
                      <a:pt x="3511813" y="3515707"/>
                      <a:pt x="3511813" y="2282171"/>
                    </a:cubicBezTo>
                    <a:cubicBezTo>
                      <a:pt x="3511813" y="1734068"/>
                      <a:pt x="3366810" y="1232076"/>
                      <a:pt x="3126185" y="843432"/>
                    </a:cubicBezTo>
                    <a:close/>
                    <a:moveTo>
                      <a:pt x="2837079" y="563819"/>
                    </a:moveTo>
                    <a:lnTo>
                      <a:pt x="2930509" y="698570"/>
                    </a:lnTo>
                    <a:cubicBezTo>
                      <a:pt x="3114916" y="1002320"/>
                      <a:pt x="3225296" y="1388494"/>
                      <a:pt x="3225296" y="1808868"/>
                    </a:cubicBezTo>
                    <a:cubicBezTo>
                      <a:pt x="3225296" y="2787194"/>
                      <a:pt x="2627459" y="3580284"/>
                      <a:pt x="1889991" y="3580284"/>
                    </a:cubicBezTo>
                    <a:cubicBezTo>
                      <a:pt x="1152522" y="3580284"/>
                      <a:pt x="554685" y="2787194"/>
                      <a:pt x="554685" y="1808868"/>
                    </a:cubicBezTo>
                    <a:cubicBezTo>
                      <a:pt x="554685" y="1485944"/>
                      <a:pt x="619821" y="1183202"/>
                      <a:pt x="733613" y="922502"/>
                    </a:cubicBezTo>
                    <a:lnTo>
                      <a:pt x="819065" y="752614"/>
                    </a:lnTo>
                    <a:lnTo>
                      <a:pt x="793696" y="790948"/>
                    </a:lnTo>
                    <a:cubicBezTo>
                      <a:pt x="606448" y="1106598"/>
                      <a:pt x="494769" y="1504641"/>
                      <a:pt x="494769" y="1937239"/>
                    </a:cubicBezTo>
                    <a:cubicBezTo>
                      <a:pt x="494769" y="2962656"/>
                      <a:pt x="1122255" y="3793920"/>
                      <a:pt x="1896299" y="3793920"/>
                    </a:cubicBezTo>
                    <a:cubicBezTo>
                      <a:pt x="2670343" y="3793920"/>
                      <a:pt x="3297829" y="2962656"/>
                      <a:pt x="3297829" y="1937239"/>
                    </a:cubicBezTo>
                    <a:cubicBezTo>
                      <a:pt x="3297829" y="1456574"/>
                      <a:pt x="3159954" y="1018571"/>
                      <a:pt x="2933737" y="688848"/>
                    </a:cubicBezTo>
                    <a:close/>
                    <a:moveTo>
                      <a:pt x="2709343" y="459106"/>
                    </a:moveTo>
                    <a:lnTo>
                      <a:pt x="2716560" y="467874"/>
                    </a:lnTo>
                    <a:cubicBezTo>
                      <a:pt x="2923398" y="747658"/>
                      <a:pt x="3050858" y="1130268"/>
                      <a:pt x="3050858" y="1552198"/>
                    </a:cubicBezTo>
                    <a:cubicBezTo>
                      <a:pt x="3050858" y="2409453"/>
                      <a:pt x="2524704" y="3104394"/>
                      <a:pt x="1875661" y="3104394"/>
                    </a:cubicBezTo>
                    <a:cubicBezTo>
                      <a:pt x="1226617" y="3104394"/>
                      <a:pt x="700463" y="2409453"/>
                      <a:pt x="700463" y="1552198"/>
                    </a:cubicBezTo>
                    <a:cubicBezTo>
                      <a:pt x="700463" y="1270911"/>
                      <a:pt x="757112" y="1007100"/>
                      <a:pt x="856164" y="779581"/>
                    </a:cubicBezTo>
                    <a:lnTo>
                      <a:pt x="948999" y="602638"/>
                    </a:lnTo>
                    <a:lnTo>
                      <a:pt x="858932" y="738536"/>
                    </a:lnTo>
                    <a:cubicBezTo>
                      <a:pt x="683834" y="1033270"/>
                      <a:pt x="579402" y="1404937"/>
                      <a:pt x="579402" y="1808868"/>
                    </a:cubicBezTo>
                    <a:cubicBezTo>
                      <a:pt x="579402" y="2766336"/>
                      <a:pt x="1166172" y="3542517"/>
                      <a:pt x="1889990" y="3542517"/>
                    </a:cubicBezTo>
                    <a:cubicBezTo>
                      <a:pt x="2613808" y="3542517"/>
                      <a:pt x="3200579" y="2766336"/>
                      <a:pt x="3200579" y="1808868"/>
                    </a:cubicBezTo>
                    <a:cubicBezTo>
                      <a:pt x="3200579" y="1285253"/>
                      <a:pt x="3025092" y="815856"/>
                      <a:pt x="2747673" y="497975"/>
                    </a:cubicBezTo>
                    <a:close/>
                    <a:moveTo>
                      <a:pt x="2660028" y="441387"/>
                    </a:moveTo>
                    <a:lnTo>
                      <a:pt x="2735244" y="554538"/>
                    </a:lnTo>
                    <a:cubicBezTo>
                      <a:pt x="2882065" y="800938"/>
                      <a:pt x="2969633" y="1111653"/>
                      <a:pt x="2969633" y="1449342"/>
                    </a:cubicBezTo>
                    <a:cubicBezTo>
                      <a:pt x="2969633" y="2249791"/>
                      <a:pt x="2477620" y="2898682"/>
                      <a:pt x="1870691" y="2898682"/>
                    </a:cubicBezTo>
                    <a:cubicBezTo>
                      <a:pt x="1263762" y="2898682"/>
                      <a:pt x="771749" y="2249791"/>
                      <a:pt x="771749" y="1449342"/>
                    </a:cubicBezTo>
                    <a:cubicBezTo>
                      <a:pt x="771749" y="1186695"/>
                      <a:pt x="824722" y="940366"/>
                      <a:pt x="917347" y="727923"/>
                    </a:cubicBezTo>
                    <a:lnTo>
                      <a:pt x="1010390" y="550844"/>
                    </a:lnTo>
                    <a:lnTo>
                      <a:pt x="968130" y="614323"/>
                    </a:lnTo>
                    <a:cubicBezTo>
                      <a:pt x="814010" y="872582"/>
                      <a:pt x="722089" y="1198254"/>
                      <a:pt x="722089" y="1552198"/>
                    </a:cubicBezTo>
                    <a:cubicBezTo>
                      <a:pt x="722089" y="2391176"/>
                      <a:pt x="1238561" y="3071301"/>
                      <a:pt x="1875661" y="3071301"/>
                    </a:cubicBezTo>
                    <a:cubicBezTo>
                      <a:pt x="2512761" y="3071301"/>
                      <a:pt x="3029232" y="2391176"/>
                      <a:pt x="3029232" y="1552198"/>
                    </a:cubicBezTo>
                    <a:cubicBezTo>
                      <a:pt x="3029232" y="1158927"/>
                      <a:pt x="2915750" y="800560"/>
                      <a:pt x="2729556" y="530787"/>
                    </a:cubicBezTo>
                    <a:close/>
                    <a:moveTo>
                      <a:pt x="2624365" y="397250"/>
                    </a:moveTo>
                    <a:lnTo>
                      <a:pt x="2648007" y="425930"/>
                    </a:lnTo>
                    <a:lnTo>
                      <a:pt x="2630588" y="403532"/>
                    </a:lnTo>
                    <a:close/>
                    <a:moveTo>
                      <a:pt x="2469285" y="313443"/>
                    </a:moveTo>
                    <a:lnTo>
                      <a:pt x="2516582" y="376067"/>
                    </a:lnTo>
                    <a:cubicBezTo>
                      <a:pt x="2653213" y="579913"/>
                      <a:pt x="2736486" y="850701"/>
                      <a:pt x="2736486" y="1147864"/>
                    </a:cubicBezTo>
                    <a:cubicBezTo>
                      <a:pt x="2736486" y="1781811"/>
                      <a:pt x="2357497" y="2295726"/>
                      <a:pt x="1889991" y="2295726"/>
                    </a:cubicBezTo>
                    <a:cubicBezTo>
                      <a:pt x="1422485" y="2295726"/>
                      <a:pt x="1043496" y="1781811"/>
                      <a:pt x="1043496" y="1147864"/>
                    </a:cubicBezTo>
                    <a:cubicBezTo>
                      <a:pt x="1043496" y="949755"/>
                      <a:pt x="1080506" y="763369"/>
                      <a:pt x="1145663" y="600724"/>
                    </a:cubicBezTo>
                    <a:lnTo>
                      <a:pt x="1193085" y="497688"/>
                    </a:lnTo>
                    <a:lnTo>
                      <a:pt x="1160617" y="555152"/>
                    </a:lnTo>
                    <a:cubicBezTo>
                      <a:pt x="1064401" y="747464"/>
                      <a:pt x="1008194" y="979502"/>
                      <a:pt x="1008194" y="1229324"/>
                    </a:cubicBezTo>
                    <a:cubicBezTo>
                      <a:pt x="1008194" y="1893786"/>
                      <a:pt x="1405812" y="2432438"/>
                      <a:pt x="1896299" y="2432438"/>
                    </a:cubicBezTo>
                    <a:cubicBezTo>
                      <a:pt x="2386787" y="2432438"/>
                      <a:pt x="2784405" y="1893786"/>
                      <a:pt x="2784405" y="1229324"/>
                    </a:cubicBezTo>
                    <a:cubicBezTo>
                      <a:pt x="2784405" y="886711"/>
                      <a:pt x="2678691" y="577547"/>
                      <a:pt x="2509040" y="358428"/>
                    </a:cubicBezTo>
                    <a:close/>
                    <a:moveTo>
                      <a:pt x="2328985" y="235519"/>
                    </a:moveTo>
                    <a:lnTo>
                      <a:pt x="2367735" y="277910"/>
                    </a:lnTo>
                    <a:cubicBezTo>
                      <a:pt x="2476117" y="428550"/>
                      <a:pt x="2542174" y="628659"/>
                      <a:pt x="2542174" y="848259"/>
                    </a:cubicBezTo>
                    <a:cubicBezTo>
                      <a:pt x="2542174" y="1316739"/>
                      <a:pt x="2241541" y="1696517"/>
                      <a:pt x="1870691" y="1696517"/>
                    </a:cubicBezTo>
                    <a:cubicBezTo>
                      <a:pt x="1499841" y="1696517"/>
                      <a:pt x="1199208" y="1316739"/>
                      <a:pt x="1199208" y="848259"/>
                    </a:cubicBezTo>
                    <a:cubicBezTo>
                      <a:pt x="1199208" y="672579"/>
                      <a:pt x="1241484" y="509373"/>
                      <a:pt x="1313887" y="373990"/>
                    </a:cubicBezTo>
                    <a:lnTo>
                      <a:pt x="1359617" y="303974"/>
                    </a:lnTo>
                    <a:lnTo>
                      <a:pt x="1353496" y="310655"/>
                    </a:lnTo>
                    <a:cubicBezTo>
                      <a:pt x="1239636" y="468545"/>
                      <a:pt x="1170240" y="678287"/>
                      <a:pt x="1170240" y="908457"/>
                    </a:cubicBezTo>
                    <a:cubicBezTo>
                      <a:pt x="1170240" y="1399487"/>
                      <a:pt x="1486067" y="1797545"/>
                      <a:pt x="1875660" y="1797545"/>
                    </a:cubicBezTo>
                    <a:cubicBezTo>
                      <a:pt x="2265253" y="1797545"/>
                      <a:pt x="2581080" y="1399487"/>
                      <a:pt x="2581080" y="908457"/>
                    </a:cubicBezTo>
                    <a:cubicBezTo>
                      <a:pt x="2581080" y="678287"/>
                      <a:pt x="2511685" y="468545"/>
                      <a:pt x="2397825" y="310655"/>
                    </a:cubicBezTo>
                    <a:close/>
                    <a:moveTo>
                      <a:pt x="1402512" y="199772"/>
                    </a:moveTo>
                    <a:lnTo>
                      <a:pt x="1402310" y="199868"/>
                    </a:lnTo>
                    <a:lnTo>
                      <a:pt x="1265286" y="284462"/>
                    </a:lnTo>
                    <a:lnTo>
                      <a:pt x="1214815" y="325022"/>
                    </a:lnTo>
                    <a:lnTo>
                      <a:pt x="1184525" y="354805"/>
                    </a:lnTo>
                    <a:cubicBezTo>
                      <a:pt x="944783" y="614967"/>
                      <a:pt x="791972" y="1008689"/>
                      <a:pt x="791972" y="1449342"/>
                    </a:cubicBezTo>
                    <a:cubicBezTo>
                      <a:pt x="791972" y="2232725"/>
                      <a:pt x="1274931" y="2867782"/>
                      <a:pt x="1870691" y="2867782"/>
                    </a:cubicBezTo>
                    <a:cubicBezTo>
                      <a:pt x="2466451" y="2867782"/>
                      <a:pt x="2949410" y="2232725"/>
                      <a:pt x="2949410" y="1449342"/>
                    </a:cubicBezTo>
                    <a:cubicBezTo>
                      <a:pt x="2949410" y="959728"/>
                      <a:pt x="2760755" y="528054"/>
                      <a:pt x="2473813" y="273149"/>
                    </a:cubicBezTo>
                    <a:lnTo>
                      <a:pt x="2427906" y="236477"/>
                    </a:lnTo>
                    <a:lnTo>
                      <a:pt x="2488708" y="299774"/>
                    </a:lnTo>
                    <a:cubicBezTo>
                      <a:pt x="2680324" y="525183"/>
                      <a:pt x="2801533" y="858030"/>
                      <a:pt x="2801533" y="1229324"/>
                    </a:cubicBezTo>
                    <a:cubicBezTo>
                      <a:pt x="2801533" y="1908261"/>
                      <a:pt x="2396246" y="2458648"/>
                      <a:pt x="1896300" y="2458648"/>
                    </a:cubicBezTo>
                    <a:cubicBezTo>
                      <a:pt x="1396353" y="2458648"/>
                      <a:pt x="991066" y="1908261"/>
                      <a:pt x="991066" y="1229324"/>
                    </a:cubicBezTo>
                    <a:cubicBezTo>
                      <a:pt x="991066" y="804989"/>
                      <a:pt x="1149382" y="430868"/>
                      <a:pt x="1390175" y="209949"/>
                    </a:cubicBezTo>
                    <a:close/>
                    <a:moveTo>
                      <a:pt x="1329824" y="178224"/>
                    </a:moveTo>
                    <a:lnTo>
                      <a:pt x="1295546" y="194796"/>
                    </a:lnTo>
                    <a:cubicBezTo>
                      <a:pt x="731222" y="502790"/>
                      <a:pt x="332741" y="1253601"/>
                      <a:pt x="332741" y="2130944"/>
                    </a:cubicBezTo>
                    <a:cubicBezTo>
                      <a:pt x="332741" y="3282739"/>
                      <a:pt x="1019522" y="4216454"/>
                      <a:pt x="1866709" y="4216454"/>
                    </a:cubicBezTo>
                    <a:cubicBezTo>
                      <a:pt x="2713896" y="4216454"/>
                      <a:pt x="3400677" y="3282739"/>
                      <a:pt x="3400677" y="2130944"/>
                    </a:cubicBezTo>
                    <a:cubicBezTo>
                      <a:pt x="3400677" y="1516804"/>
                      <a:pt x="3205422" y="964664"/>
                      <a:pt x="2894705" y="583011"/>
                    </a:cubicBezTo>
                    <a:lnTo>
                      <a:pt x="2894661" y="582964"/>
                    </a:lnTo>
                    <a:lnTo>
                      <a:pt x="3009019" y="748145"/>
                    </a:lnTo>
                    <a:cubicBezTo>
                      <a:pt x="3206223" y="1073452"/>
                      <a:pt x="3324261" y="1487032"/>
                      <a:pt x="3324261" y="1937239"/>
                    </a:cubicBezTo>
                    <a:cubicBezTo>
                      <a:pt x="3324261" y="2984995"/>
                      <a:pt x="2684941" y="3834368"/>
                      <a:pt x="1896299" y="3834368"/>
                    </a:cubicBezTo>
                    <a:cubicBezTo>
                      <a:pt x="1107658" y="3834368"/>
                      <a:pt x="468337" y="2984995"/>
                      <a:pt x="468337" y="1937239"/>
                    </a:cubicBezTo>
                    <a:cubicBezTo>
                      <a:pt x="468337" y="1245556"/>
                      <a:pt x="746958" y="640330"/>
                      <a:pt x="1163224" y="308851"/>
                    </a:cubicBezTo>
                    <a:lnTo>
                      <a:pt x="1205134" y="278389"/>
                    </a:lnTo>
                    <a:lnTo>
                      <a:pt x="1218597" y="265092"/>
                    </a:lnTo>
                    <a:cubicBezTo>
                      <a:pt x="1249857" y="237198"/>
                      <a:pt x="1282188" y="211238"/>
                      <a:pt x="1315492" y="187343"/>
                    </a:cubicBezTo>
                    <a:close/>
                    <a:moveTo>
                      <a:pt x="2270646" y="150156"/>
                    </a:moveTo>
                    <a:lnTo>
                      <a:pt x="2277145" y="155151"/>
                    </a:lnTo>
                    <a:cubicBezTo>
                      <a:pt x="2468155" y="318407"/>
                      <a:pt x="2593738" y="594878"/>
                      <a:pt x="2593738" y="908457"/>
                    </a:cubicBezTo>
                    <a:cubicBezTo>
                      <a:pt x="2593738" y="1410184"/>
                      <a:pt x="2272244" y="1816914"/>
                      <a:pt x="1875661" y="1816914"/>
                    </a:cubicBezTo>
                    <a:cubicBezTo>
                      <a:pt x="1479077" y="1816914"/>
                      <a:pt x="1157583" y="1410184"/>
                      <a:pt x="1157583" y="908457"/>
                    </a:cubicBezTo>
                    <a:cubicBezTo>
                      <a:pt x="1157583" y="720310"/>
                      <a:pt x="1202794" y="545521"/>
                      <a:pt x="1280220" y="400531"/>
                    </a:cubicBezTo>
                    <a:lnTo>
                      <a:pt x="1343102" y="304110"/>
                    </a:lnTo>
                    <a:lnTo>
                      <a:pt x="1327002" y="322000"/>
                    </a:lnTo>
                    <a:cubicBezTo>
                      <a:pt x="1162528" y="527262"/>
                      <a:pt x="1059511" y="821289"/>
                      <a:pt x="1059511" y="1147864"/>
                    </a:cubicBezTo>
                    <a:cubicBezTo>
                      <a:pt x="1059511" y="1768295"/>
                      <a:pt x="1431330" y="2271253"/>
                      <a:pt x="1889991" y="2271253"/>
                    </a:cubicBezTo>
                    <a:cubicBezTo>
                      <a:pt x="2348651" y="2271253"/>
                      <a:pt x="2720470" y="1768295"/>
                      <a:pt x="2720470" y="1147864"/>
                    </a:cubicBezTo>
                    <a:cubicBezTo>
                      <a:pt x="2720470" y="721317"/>
                      <a:pt x="2544728" y="350295"/>
                      <a:pt x="2285846" y="160062"/>
                    </a:cubicBezTo>
                    <a:close/>
                    <a:moveTo>
                      <a:pt x="1538511" y="100160"/>
                    </a:moveTo>
                    <a:lnTo>
                      <a:pt x="1528678" y="104892"/>
                    </a:lnTo>
                    <a:lnTo>
                      <a:pt x="1534109" y="103040"/>
                    </a:lnTo>
                    <a:close/>
                    <a:moveTo>
                      <a:pt x="1896299" y="80557"/>
                    </a:moveTo>
                    <a:cubicBezTo>
                      <a:pt x="1775355" y="80557"/>
                      <a:pt x="1657989" y="100852"/>
                      <a:pt x="1546035" y="139010"/>
                    </a:cubicBezTo>
                    <a:lnTo>
                      <a:pt x="1512028" y="152106"/>
                    </a:lnTo>
                    <a:lnTo>
                      <a:pt x="1501876" y="159868"/>
                    </a:lnTo>
                    <a:cubicBezTo>
                      <a:pt x="1326408" y="309055"/>
                      <a:pt x="1211043" y="561702"/>
                      <a:pt x="1211043" y="848259"/>
                    </a:cubicBezTo>
                    <a:cubicBezTo>
                      <a:pt x="1211043" y="1306750"/>
                      <a:pt x="1506377" y="1678431"/>
                      <a:pt x="1870690" y="1678431"/>
                    </a:cubicBezTo>
                    <a:cubicBezTo>
                      <a:pt x="2235004" y="1678431"/>
                      <a:pt x="2530338" y="1306750"/>
                      <a:pt x="2530338" y="848259"/>
                    </a:cubicBezTo>
                    <a:cubicBezTo>
                      <a:pt x="2530338" y="561702"/>
                      <a:pt x="2414973" y="309055"/>
                      <a:pt x="2239506" y="159868"/>
                    </a:cubicBezTo>
                    <a:lnTo>
                      <a:pt x="2191654" y="123281"/>
                    </a:lnTo>
                    <a:lnTo>
                      <a:pt x="2057233" y="92665"/>
                    </a:lnTo>
                    <a:cubicBezTo>
                      <a:pt x="2004425" y="84667"/>
                      <a:pt x="1950724" y="80557"/>
                      <a:pt x="1896299" y="80557"/>
                    </a:cubicBezTo>
                    <a:close/>
                    <a:moveTo>
                      <a:pt x="1896300" y="0"/>
                    </a:moveTo>
                    <a:lnTo>
                      <a:pt x="1921576" y="1733"/>
                    </a:lnTo>
                    <a:lnTo>
                      <a:pt x="1957454" y="2971"/>
                    </a:lnTo>
                    <a:lnTo>
                      <a:pt x="1958525" y="3083"/>
                    </a:lnTo>
                    <a:lnTo>
                      <a:pt x="1967705" y="3407"/>
                    </a:lnTo>
                    <a:cubicBezTo>
                      <a:pt x="2956497" y="73501"/>
                      <a:pt x="3742805" y="1216875"/>
                      <a:pt x="3742805" y="2617077"/>
                    </a:cubicBezTo>
                    <a:cubicBezTo>
                      <a:pt x="3742805" y="4062447"/>
                      <a:pt x="2904950" y="5234152"/>
                      <a:pt x="1871402" y="5234152"/>
                    </a:cubicBezTo>
                    <a:cubicBezTo>
                      <a:pt x="837855" y="5234152"/>
                      <a:pt x="0" y="4062447"/>
                      <a:pt x="0" y="2617077"/>
                    </a:cubicBezTo>
                    <a:cubicBezTo>
                      <a:pt x="0" y="1304387"/>
                      <a:pt x="691091" y="217426"/>
                      <a:pt x="1592217" y="28928"/>
                    </a:cubicBezTo>
                    <a:lnTo>
                      <a:pt x="1605332" y="27098"/>
                    </a:lnTo>
                    <a:lnTo>
                      <a:pt x="1605639" y="27012"/>
                    </a:lnTo>
                    <a:cubicBezTo>
                      <a:pt x="1661816" y="15278"/>
                      <a:pt x="1718866" y="7273"/>
                      <a:pt x="1776656" y="3182"/>
                    </a:cubicBezTo>
                    <a:lnTo>
                      <a:pt x="1785240" y="2879"/>
                    </a:lnTo>
                    <a:lnTo>
                      <a:pt x="1786241" y="2775"/>
                    </a:lnTo>
                    <a:cubicBezTo>
                      <a:pt x="1812893" y="935"/>
                      <a:pt x="1839721" y="3"/>
                      <a:pt x="1866709" y="3"/>
                    </a:cubicBezTo>
                    <a:lnTo>
                      <a:pt x="1869051" y="84"/>
                    </a:lnTo>
                    <a:lnTo>
                      <a:pt x="1869832" y="57"/>
                    </a:lnTo>
                    <a:lnTo>
                      <a:pt x="1870691" y="2"/>
                    </a:lnTo>
                    <a:lnTo>
                      <a:pt x="1870947" y="18"/>
                    </a:lnTo>
                    <a:lnTo>
                      <a:pt x="1871402" y="2"/>
                    </a:lnTo>
                    <a:lnTo>
                      <a:pt x="1874156" y="97"/>
                    </a:lnTo>
                    <a:lnTo>
                      <a:pt x="1875661" y="1"/>
                    </a:lnTo>
                    <a:lnTo>
                      <a:pt x="1880701" y="323"/>
                    </a:lnTo>
                    <a:lnTo>
                      <a:pt x="1883755" y="428"/>
                    </a:lnTo>
                    <a:lnTo>
                      <a:pt x="1889991" y="1"/>
                    </a:lnTo>
                    <a:lnTo>
                      <a:pt x="1893142" y="217"/>
                    </a:lnTo>
                    <a:close/>
                  </a:path>
                </a:pathLst>
              </a:custGeom>
              <a:grpFill/>
              <a:ln w="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 sz="1350">
                  <a:solidFill>
                    <a:schemeClr val="tx1"/>
                  </a:solidFill>
                </a:endParaRPr>
              </a:p>
            </p:txBody>
          </p:sp>
          <p:sp>
            <p:nvSpPr>
              <p:cNvPr id="102" name="Forma libre 19"/>
              <p:cNvSpPr/>
              <p:nvPr/>
            </p:nvSpPr>
            <p:spPr>
              <a:xfrm>
                <a:off x="-756592" y="2574074"/>
                <a:ext cx="2699792" cy="1620589"/>
              </a:xfrm>
              <a:custGeom>
                <a:avLst/>
                <a:gdLst>
                  <a:gd name="connsiteX0" fmla="*/ 375988 w 3742805"/>
                  <a:gd name="connsiteY0" fmla="*/ 1265279 h 5234152"/>
                  <a:gd name="connsiteX1" fmla="*/ 320037 w 3742805"/>
                  <a:gd name="connsiteY1" fmla="*/ 1406819 h 5234152"/>
                  <a:gd name="connsiteX2" fmla="*/ 150833 w 3742805"/>
                  <a:gd name="connsiteY2" fmla="*/ 2443657 h 5234152"/>
                  <a:gd name="connsiteX3" fmla="*/ 1866709 w 3742805"/>
                  <a:gd name="connsiteY3" fmla="*/ 4835213 h 5234152"/>
                  <a:gd name="connsiteX4" fmla="*/ 3582585 w 3742805"/>
                  <a:gd name="connsiteY4" fmla="*/ 2443657 h 5234152"/>
                  <a:gd name="connsiteX5" fmla="*/ 3485566 w 3742805"/>
                  <a:gd name="connsiteY5" fmla="*/ 1648910 h 5234152"/>
                  <a:gd name="connsiteX6" fmla="*/ 3436205 w 3742805"/>
                  <a:gd name="connsiteY6" fmla="*/ 1483366 h 5234152"/>
                  <a:gd name="connsiteX7" fmla="*/ 3468430 w 3742805"/>
                  <a:gd name="connsiteY7" fmla="*/ 1603524 h 5234152"/>
                  <a:gd name="connsiteX8" fmla="*/ 3543609 w 3742805"/>
                  <a:gd name="connsiteY8" fmla="*/ 2282171 h 5234152"/>
                  <a:gd name="connsiteX9" fmla="*/ 1871402 w 3742805"/>
                  <a:gd name="connsiteY9" fmla="*/ 4564341 h 5234152"/>
                  <a:gd name="connsiteX10" fmla="*/ 199196 w 3742805"/>
                  <a:gd name="connsiteY10" fmla="*/ 2282171 h 5234152"/>
                  <a:gd name="connsiteX11" fmla="*/ 330606 w 3742805"/>
                  <a:gd name="connsiteY11" fmla="*/ 1393848 h 5234152"/>
                  <a:gd name="connsiteX12" fmla="*/ 3148255 w 3742805"/>
                  <a:gd name="connsiteY12" fmla="*/ 781462 h 5234152"/>
                  <a:gd name="connsiteX13" fmla="*/ 3240183 w 3742805"/>
                  <a:gd name="connsiteY13" fmla="*/ 929214 h 5234152"/>
                  <a:gd name="connsiteX14" fmla="*/ 3616681 w 3742805"/>
                  <a:gd name="connsiteY14" fmla="*/ 2443657 h 5234152"/>
                  <a:gd name="connsiteX15" fmla="*/ 1866709 w 3742805"/>
                  <a:gd name="connsiteY15" fmla="*/ 4887311 h 5234152"/>
                  <a:gd name="connsiteX16" fmla="*/ 116737 w 3742805"/>
                  <a:gd name="connsiteY16" fmla="*/ 2443657 h 5234152"/>
                  <a:gd name="connsiteX17" fmla="*/ 398146 w 3742805"/>
                  <a:gd name="connsiteY17" fmla="*/ 1114184 h 5234152"/>
                  <a:gd name="connsiteX18" fmla="*/ 486367 w 3742805"/>
                  <a:gd name="connsiteY18" fmla="*/ 942573 h 5234152"/>
                  <a:gd name="connsiteX19" fmla="*/ 427829 w 3742805"/>
                  <a:gd name="connsiteY19" fmla="*/ 1035777 h 5234152"/>
                  <a:gd name="connsiteX20" fmla="*/ 36461 w 3742805"/>
                  <a:gd name="connsiteY20" fmla="*/ 2617077 h 5234152"/>
                  <a:gd name="connsiteX21" fmla="*/ 1871402 w 3742805"/>
                  <a:gd name="connsiteY21" fmla="*/ 5178356 h 5234152"/>
                  <a:gd name="connsiteX22" fmla="*/ 3706344 w 3742805"/>
                  <a:gd name="connsiteY22" fmla="*/ 2617077 h 5234152"/>
                  <a:gd name="connsiteX23" fmla="*/ 3184374 w 3742805"/>
                  <a:gd name="connsiteY23" fmla="*/ 827835 h 5234152"/>
                  <a:gd name="connsiteX24" fmla="*/ 3001338 w 3742805"/>
                  <a:gd name="connsiteY24" fmla="*/ 667513 h 5234152"/>
                  <a:gd name="connsiteX25" fmla="*/ 3073337 w 3742805"/>
                  <a:gd name="connsiteY25" fmla="*/ 775468 h 5234152"/>
                  <a:gd name="connsiteX26" fmla="*/ 3430410 w 3742805"/>
                  <a:gd name="connsiteY26" fmla="*/ 2130944 h 5234152"/>
                  <a:gd name="connsiteX27" fmla="*/ 1866709 w 3742805"/>
                  <a:gd name="connsiteY27" fmla="*/ 4261885 h 5234152"/>
                  <a:gd name="connsiteX28" fmla="*/ 303008 w 3742805"/>
                  <a:gd name="connsiteY28" fmla="*/ 2130944 h 5234152"/>
                  <a:gd name="connsiteX29" fmla="*/ 570063 w 3742805"/>
                  <a:gd name="connsiteY29" fmla="*/ 939515 h 5234152"/>
                  <a:gd name="connsiteX30" fmla="*/ 638915 w 3742805"/>
                  <a:gd name="connsiteY30" fmla="*/ 814041 h 5234152"/>
                  <a:gd name="connsiteX31" fmla="*/ 519493 w 3742805"/>
                  <a:gd name="connsiteY31" fmla="*/ 1016737 h 5234152"/>
                  <a:gd name="connsiteX32" fmla="*/ 230992 w 3742805"/>
                  <a:gd name="connsiteY32" fmla="*/ 2282171 h 5234152"/>
                  <a:gd name="connsiteX33" fmla="*/ 1871402 w 3742805"/>
                  <a:gd name="connsiteY33" fmla="*/ 4515685 h 5234152"/>
                  <a:gd name="connsiteX34" fmla="*/ 3511813 w 3742805"/>
                  <a:gd name="connsiteY34" fmla="*/ 2282171 h 5234152"/>
                  <a:gd name="connsiteX35" fmla="*/ 3126185 w 3742805"/>
                  <a:gd name="connsiteY35" fmla="*/ 843432 h 5234152"/>
                  <a:gd name="connsiteX36" fmla="*/ 2837079 w 3742805"/>
                  <a:gd name="connsiteY36" fmla="*/ 563819 h 5234152"/>
                  <a:gd name="connsiteX37" fmla="*/ 2930509 w 3742805"/>
                  <a:gd name="connsiteY37" fmla="*/ 698570 h 5234152"/>
                  <a:gd name="connsiteX38" fmla="*/ 3225296 w 3742805"/>
                  <a:gd name="connsiteY38" fmla="*/ 1808868 h 5234152"/>
                  <a:gd name="connsiteX39" fmla="*/ 1889991 w 3742805"/>
                  <a:gd name="connsiteY39" fmla="*/ 3580284 h 5234152"/>
                  <a:gd name="connsiteX40" fmla="*/ 554685 w 3742805"/>
                  <a:gd name="connsiteY40" fmla="*/ 1808868 h 5234152"/>
                  <a:gd name="connsiteX41" fmla="*/ 733613 w 3742805"/>
                  <a:gd name="connsiteY41" fmla="*/ 922502 h 5234152"/>
                  <a:gd name="connsiteX42" fmla="*/ 819065 w 3742805"/>
                  <a:gd name="connsiteY42" fmla="*/ 752614 h 5234152"/>
                  <a:gd name="connsiteX43" fmla="*/ 793696 w 3742805"/>
                  <a:gd name="connsiteY43" fmla="*/ 790948 h 5234152"/>
                  <a:gd name="connsiteX44" fmla="*/ 494769 w 3742805"/>
                  <a:gd name="connsiteY44" fmla="*/ 1937239 h 5234152"/>
                  <a:gd name="connsiteX45" fmla="*/ 1896299 w 3742805"/>
                  <a:gd name="connsiteY45" fmla="*/ 3793920 h 5234152"/>
                  <a:gd name="connsiteX46" fmla="*/ 3297829 w 3742805"/>
                  <a:gd name="connsiteY46" fmla="*/ 1937239 h 5234152"/>
                  <a:gd name="connsiteX47" fmla="*/ 2933737 w 3742805"/>
                  <a:gd name="connsiteY47" fmla="*/ 688848 h 5234152"/>
                  <a:gd name="connsiteX48" fmla="*/ 2709343 w 3742805"/>
                  <a:gd name="connsiteY48" fmla="*/ 459106 h 5234152"/>
                  <a:gd name="connsiteX49" fmla="*/ 2716560 w 3742805"/>
                  <a:gd name="connsiteY49" fmla="*/ 467874 h 5234152"/>
                  <a:gd name="connsiteX50" fmla="*/ 3050858 w 3742805"/>
                  <a:gd name="connsiteY50" fmla="*/ 1552198 h 5234152"/>
                  <a:gd name="connsiteX51" fmla="*/ 1875661 w 3742805"/>
                  <a:gd name="connsiteY51" fmla="*/ 3104394 h 5234152"/>
                  <a:gd name="connsiteX52" fmla="*/ 700463 w 3742805"/>
                  <a:gd name="connsiteY52" fmla="*/ 1552198 h 5234152"/>
                  <a:gd name="connsiteX53" fmla="*/ 856164 w 3742805"/>
                  <a:gd name="connsiteY53" fmla="*/ 779581 h 5234152"/>
                  <a:gd name="connsiteX54" fmla="*/ 948999 w 3742805"/>
                  <a:gd name="connsiteY54" fmla="*/ 602638 h 5234152"/>
                  <a:gd name="connsiteX55" fmla="*/ 858932 w 3742805"/>
                  <a:gd name="connsiteY55" fmla="*/ 738536 h 5234152"/>
                  <a:gd name="connsiteX56" fmla="*/ 579402 w 3742805"/>
                  <a:gd name="connsiteY56" fmla="*/ 1808868 h 5234152"/>
                  <a:gd name="connsiteX57" fmla="*/ 1889990 w 3742805"/>
                  <a:gd name="connsiteY57" fmla="*/ 3542517 h 5234152"/>
                  <a:gd name="connsiteX58" fmla="*/ 3200579 w 3742805"/>
                  <a:gd name="connsiteY58" fmla="*/ 1808868 h 5234152"/>
                  <a:gd name="connsiteX59" fmla="*/ 2747673 w 3742805"/>
                  <a:gd name="connsiteY59" fmla="*/ 497975 h 5234152"/>
                  <a:gd name="connsiteX60" fmla="*/ 2660028 w 3742805"/>
                  <a:gd name="connsiteY60" fmla="*/ 441387 h 5234152"/>
                  <a:gd name="connsiteX61" fmla="*/ 2735244 w 3742805"/>
                  <a:gd name="connsiteY61" fmla="*/ 554538 h 5234152"/>
                  <a:gd name="connsiteX62" fmla="*/ 2969633 w 3742805"/>
                  <a:gd name="connsiteY62" fmla="*/ 1449342 h 5234152"/>
                  <a:gd name="connsiteX63" fmla="*/ 1870691 w 3742805"/>
                  <a:gd name="connsiteY63" fmla="*/ 2898682 h 5234152"/>
                  <a:gd name="connsiteX64" fmla="*/ 771749 w 3742805"/>
                  <a:gd name="connsiteY64" fmla="*/ 1449342 h 5234152"/>
                  <a:gd name="connsiteX65" fmla="*/ 917347 w 3742805"/>
                  <a:gd name="connsiteY65" fmla="*/ 727923 h 5234152"/>
                  <a:gd name="connsiteX66" fmla="*/ 1010390 w 3742805"/>
                  <a:gd name="connsiteY66" fmla="*/ 550844 h 5234152"/>
                  <a:gd name="connsiteX67" fmla="*/ 968130 w 3742805"/>
                  <a:gd name="connsiteY67" fmla="*/ 614323 h 5234152"/>
                  <a:gd name="connsiteX68" fmla="*/ 722089 w 3742805"/>
                  <a:gd name="connsiteY68" fmla="*/ 1552198 h 5234152"/>
                  <a:gd name="connsiteX69" fmla="*/ 1875661 w 3742805"/>
                  <a:gd name="connsiteY69" fmla="*/ 3071301 h 5234152"/>
                  <a:gd name="connsiteX70" fmla="*/ 3029232 w 3742805"/>
                  <a:gd name="connsiteY70" fmla="*/ 1552198 h 5234152"/>
                  <a:gd name="connsiteX71" fmla="*/ 2729556 w 3742805"/>
                  <a:gd name="connsiteY71" fmla="*/ 530787 h 5234152"/>
                  <a:gd name="connsiteX72" fmla="*/ 2624365 w 3742805"/>
                  <a:gd name="connsiteY72" fmla="*/ 397250 h 5234152"/>
                  <a:gd name="connsiteX73" fmla="*/ 2648007 w 3742805"/>
                  <a:gd name="connsiteY73" fmla="*/ 425930 h 5234152"/>
                  <a:gd name="connsiteX74" fmla="*/ 2630588 w 3742805"/>
                  <a:gd name="connsiteY74" fmla="*/ 403532 h 5234152"/>
                  <a:gd name="connsiteX75" fmla="*/ 2469285 w 3742805"/>
                  <a:gd name="connsiteY75" fmla="*/ 313443 h 5234152"/>
                  <a:gd name="connsiteX76" fmla="*/ 2516582 w 3742805"/>
                  <a:gd name="connsiteY76" fmla="*/ 376067 h 5234152"/>
                  <a:gd name="connsiteX77" fmla="*/ 2736486 w 3742805"/>
                  <a:gd name="connsiteY77" fmla="*/ 1147864 h 5234152"/>
                  <a:gd name="connsiteX78" fmla="*/ 1889991 w 3742805"/>
                  <a:gd name="connsiteY78" fmla="*/ 2295726 h 5234152"/>
                  <a:gd name="connsiteX79" fmla="*/ 1043496 w 3742805"/>
                  <a:gd name="connsiteY79" fmla="*/ 1147864 h 5234152"/>
                  <a:gd name="connsiteX80" fmla="*/ 1145663 w 3742805"/>
                  <a:gd name="connsiteY80" fmla="*/ 600724 h 5234152"/>
                  <a:gd name="connsiteX81" fmla="*/ 1193085 w 3742805"/>
                  <a:gd name="connsiteY81" fmla="*/ 497688 h 5234152"/>
                  <a:gd name="connsiteX82" fmla="*/ 1160617 w 3742805"/>
                  <a:gd name="connsiteY82" fmla="*/ 555152 h 5234152"/>
                  <a:gd name="connsiteX83" fmla="*/ 1008194 w 3742805"/>
                  <a:gd name="connsiteY83" fmla="*/ 1229324 h 5234152"/>
                  <a:gd name="connsiteX84" fmla="*/ 1896299 w 3742805"/>
                  <a:gd name="connsiteY84" fmla="*/ 2432438 h 5234152"/>
                  <a:gd name="connsiteX85" fmla="*/ 2784405 w 3742805"/>
                  <a:gd name="connsiteY85" fmla="*/ 1229324 h 5234152"/>
                  <a:gd name="connsiteX86" fmla="*/ 2509040 w 3742805"/>
                  <a:gd name="connsiteY86" fmla="*/ 358428 h 5234152"/>
                  <a:gd name="connsiteX87" fmla="*/ 2328985 w 3742805"/>
                  <a:gd name="connsiteY87" fmla="*/ 235519 h 5234152"/>
                  <a:gd name="connsiteX88" fmla="*/ 2367735 w 3742805"/>
                  <a:gd name="connsiteY88" fmla="*/ 277910 h 5234152"/>
                  <a:gd name="connsiteX89" fmla="*/ 2542174 w 3742805"/>
                  <a:gd name="connsiteY89" fmla="*/ 848259 h 5234152"/>
                  <a:gd name="connsiteX90" fmla="*/ 1870691 w 3742805"/>
                  <a:gd name="connsiteY90" fmla="*/ 1696517 h 5234152"/>
                  <a:gd name="connsiteX91" fmla="*/ 1199208 w 3742805"/>
                  <a:gd name="connsiteY91" fmla="*/ 848259 h 5234152"/>
                  <a:gd name="connsiteX92" fmla="*/ 1313887 w 3742805"/>
                  <a:gd name="connsiteY92" fmla="*/ 373990 h 5234152"/>
                  <a:gd name="connsiteX93" fmla="*/ 1359617 w 3742805"/>
                  <a:gd name="connsiteY93" fmla="*/ 303974 h 5234152"/>
                  <a:gd name="connsiteX94" fmla="*/ 1353496 w 3742805"/>
                  <a:gd name="connsiteY94" fmla="*/ 310655 h 5234152"/>
                  <a:gd name="connsiteX95" fmla="*/ 1170240 w 3742805"/>
                  <a:gd name="connsiteY95" fmla="*/ 908457 h 5234152"/>
                  <a:gd name="connsiteX96" fmla="*/ 1875660 w 3742805"/>
                  <a:gd name="connsiteY96" fmla="*/ 1797545 h 5234152"/>
                  <a:gd name="connsiteX97" fmla="*/ 2581080 w 3742805"/>
                  <a:gd name="connsiteY97" fmla="*/ 908457 h 5234152"/>
                  <a:gd name="connsiteX98" fmla="*/ 2397825 w 3742805"/>
                  <a:gd name="connsiteY98" fmla="*/ 310655 h 5234152"/>
                  <a:gd name="connsiteX99" fmla="*/ 1402512 w 3742805"/>
                  <a:gd name="connsiteY99" fmla="*/ 199772 h 5234152"/>
                  <a:gd name="connsiteX100" fmla="*/ 1402310 w 3742805"/>
                  <a:gd name="connsiteY100" fmla="*/ 199868 h 5234152"/>
                  <a:gd name="connsiteX101" fmla="*/ 1265286 w 3742805"/>
                  <a:gd name="connsiteY101" fmla="*/ 284462 h 5234152"/>
                  <a:gd name="connsiteX102" fmla="*/ 1214815 w 3742805"/>
                  <a:gd name="connsiteY102" fmla="*/ 325022 h 5234152"/>
                  <a:gd name="connsiteX103" fmla="*/ 1184525 w 3742805"/>
                  <a:gd name="connsiteY103" fmla="*/ 354805 h 5234152"/>
                  <a:gd name="connsiteX104" fmla="*/ 791972 w 3742805"/>
                  <a:gd name="connsiteY104" fmla="*/ 1449342 h 5234152"/>
                  <a:gd name="connsiteX105" fmla="*/ 1870691 w 3742805"/>
                  <a:gd name="connsiteY105" fmla="*/ 2867782 h 5234152"/>
                  <a:gd name="connsiteX106" fmla="*/ 2949410 w 3742805"/>
                  <a:gd name="connsiteY106" fmla="*/ 1449342 h 5234152"/>
                  <a:gd name="connsiteX107" fmla="*/ 2473813 w 3742805"/>
                  <a:gd name="connsiteY107" fmla="*/ 273149 h 5234152"/>
                  <a:gd name="connsiteX108" fmla="*/ 2427906 w 3742805"/>
                  <a:gd name="connsiteY108" fmla="*/ 236477 h 5234152"/>
                  <a:gd name="connsiteX109" fmla="*/ 2488708 w 3742805"/>
                  <a:gd name="connsiteY109" fmla="*/ 299774 h 5234152"/>
                  <a:gd name="connsiteX110" fmla="*/ 2801533 w 3742805"/>
                  <a:gd name="connsiteY110" fmla="*/ 1229324 h 5234152"/>
                  <a:gd name="connsiteX111" fmla="*/ 1896300 w 3742805"/>
                  <a:gd name="connsiteY111" fmla="*/ 2458648 h 5234152"/>
                  <a:gd name="connsiteX112" fmla="*/ 991066 w 3742805"/>
                  <a:gd name="connsiteY112" fmla="*/ 1229324 h 5234152"/>
                  <a:gd name="connsiteX113" fmla="*/ 1390175 w 3742805"/>
                  <a:gd name="connsiteY113" fmla="*/ 209949 h 5234152"/>
                  <a:gd name="connsiteX114" fmla="*/ 1329824 w 3742805"/>
                  <a:gd name="connsiteY114" fmla="*/ 178224 h 5234152"/>
                  <a:gd name="connsiteX115" fmla="*/ 1295546 w 3742805"/>
                  <a:gd name="connsiteY115" fmla="*/ 194796 h 5234152"/>
                  <a:gd name="connsiteX116" fmla="*/ 332741 w 3742805"/>
                  <a:gd name="connsiteY116" fmla="*/ 2130944 h 5234152"/>
                  <a:gd name="connsiteX117" fmla="*/ 1866709 w 3742805"/>
                  <a:gd name="connsiteY117" fmla="*/ 4216454 h 5234152"/>
                  <a:gd name="connsiteX118" fmla="*/ 3400677 w 3742805"/>
                  <a:gd name="connsiteY118" fmla="*/ 2130944 h 5234152"/>
                  <a:gd name="connsiteX119" fmla="*/ 2894705 w 3742805"/>
                  <a:gd name="connsiteY119" fmla="*/ 583011 h 5234152"/>
                  <a:gd name="connsiteX120" fmla="*/ 2894661 w 3742805"/>
                  <a:gd name="connsiteY120" fmla="*/ 582964 h 5234152"/>
                  <a:gd name="connsiteX121" fmla="*/ 3009019 w 3742805"/>
                  <a:gd name="connsiteY121" fmla="*/ 748145 h 5234152"/>
                  <a:gd name="connsiteX122" fmla="*/ 3324261 w 3742805"/>
                  <a:gd name="connsiteY122" fmla="*/ 1937239 h 5234152"/>
                  <a:gd name="connsiteX123" fmla="*/ 1896299 w 3742805"/>
                  <a:gd name="connsiteY123" fmla="*/ 3834368 h 5234152"/>
                  <a:gd name="connsiteX124" fmla="*/ 468337 w 3742805"/>
                  <a:gd name="connsiteY124" fmla="*/ 1937239 h 5234152"/>
                  <a:gd name="connsiteX125" fmla="*/ 1163224 w 3742805"/>
                  <a:gd name="connsiteY125" fmla="*/ 308851 h 5234152"/>
                  <a:gd name="connsiteX126" fmla="*/ 1205134 w 3742805"/>
                  <a:gd name="connsiteY126" fmla="*/ 278389 h 5234152"/>
                  <a:gd name="connsiteX127" fmla="*/ 1218597 w 3742805"/>
                  <a:gd name="connsiteY127" fmla="*/ 265092 h 5234152"/>
                  <a:gd name="connsiteX128" fmla="*/ 1315492 w 3742805"/>
                  <a:gd name="connsiteY128" fmla="*/ 187343 h 5234152"/>
                  <a:gd name="connsiteX129" fmla="*/ 2270646 w 3742805"/>
                  <a:gd name="connsiteY129" fmla="*/ 150156 h 5234152"/>
                  <a:gd name="connsiteX130" fmla="*/ 2277145 w 3742805"/>
                  <a:gd name="connsiteY130" fmla="*/ 155151 h 5234152"/>
                  <a:gd name="connsiteX131" fmla="*/ 2593738 w 3742805"/>
                  <a:gd name="connsiteY131" fmla="*/ 908457 h 5234152"/>
                  <a:gd name="connsiteX132" fmla="*/ 1875661 w 3742805"/>
                  <a:gd name="connsiteY132" fmla="*/ 1816914 h 5234152"/>
                  <a:gd name="connsiteX133" fmla="*/ 1157583 w 3742805"/>
                  <a:gd name="connsiteY133" fmla="*/ 908457 h 5234152"/>
                  <a:gd name="connsiteX134" fmla="*/ 1280220 w 3742805"/>
                  <a:gd name="connsiteY134" fmla="*/ 400531 h 5234152"/>
                  <a:gd name="connsiteX135" fmla="*/ 1343102 w 3742805"/>
                  <a:gd name="connsiteY135" fmla="*/ 304110 h 5234152"/>
                  <a:gd name="connsiteX136" fmla="*/ 1327002 w 3742805"/>
                  <a:gd name="connsiteY136" fmla="*/ 322000 h 5234152"/>
                  <a:gd name="connsiteX137" fmla="*/ 1059511 w 3742805"/>
                  <a:gd name="connsiteY137" fmla="*/ 1147864 h 5234152"/>
                  <a:gd name="connsiteX138" fmla="*/ 1889991 w 3742805"/>
                  <a:gd name="connsiteY138" fmla="*/ 2271253 h 5234152"/>
                  <a:gd name="connsiteX139" fmla="*/ 2720470 w 3742805"/>
                  <a:gd name="connsiteY139" fmla="*/ 1147864 h 5234152"/>
                  <a:gd name="connsiteX140" fmla="*/ 2285846 w 3742805"/>
                  <a:gd name="connsiteY140" fmla="*/ 160062 h 5234152"/>
                  <a:gd name="connsiteX141" fmla="*/ 1538511 w 3742805"/>
                  <a:gd name="connsiteY141" fmla="*/ 100160 h 5234152"/>
                  <a:gd name="connsiteX142" fmla="*/ 1528678 w 3742805"/>
                  <a:gd name="connsiteY142" fmla="*/ 104892 h 5234152"/>
                  <a:gd name="connsiteX143" fmla="*/ 1534109 w 3742805"/>
                  <a:gd name="connsiteY143" fmla="*/ 103040 h 5234152"/>
                  <a:gd name="connsiteX144" fmla="*/ 1896299 w 3742805"/>
                  <a:gd name="connsiteY144" fmla="*/ 80557 h 5234152"/>
                  <a:gd name="connsiteX145" fmla="*/ 1546035 w 3742805"/>
                  <a:gd name="connsiteY145" fmla="*/ 139010 h 5234152"/>
                  <a:gd name="connsiteX146" fmla="*/ 1512028 w 3742805"/>
                  <a:gd name="connsiteY146" fmla="*/ 152106 h 5234152"/>
                  <a:gd name="connsiteX147" fmla="*/ 1501876 w 3742805"/>
                  <a:gd name="connsiteY147" fmla="*/ 159868 h 5234152"/>
                  <a:gd name="connsiteX148" fmla="*/ 1211043 w 3742805"/>
                  <a:gd name="connsiteY148" fmla="*/ 848259 h 5234152"/>
                  <a:gd name="connsiteX149" fmla="*/ 1870690 w 3742805"/>
                  <a:gd name="connsiteY149" fmla="*/ 1678431 h 5234152"/>
                  <a:gd name="connsiteX150" fmla="*/ 2530338 w 3742805"/>
                  <a:gd name="connsiteY150" fmla="*/ 848259 h 5234152"/>
                  <a:gd name="connsiteX151" fmla="*/ 2239506 w 3742805"/>
                  <a:gd name="connsiteY151" fmla="*/ 159868 h 5234152"/>
                  <a:gd name="connsiteX152" fmla="*/ 2191654 w 3742805"/>
                  <a:gd name="connsiteY152" fmla="*/ 123281 h 5234152"/>
                  <a:gd name="connsiteX153" fmla="*/ 2057233 w 3742805"/>
                  <a:gd name="connsiteY153" fmla="*/ 92665 h 5234152"/>
                  <a:gd name="connsiteX154" fmla="*/ 1896299 w 3742805"/>
                  <a:gd name="connsiteY154" fmla="*/ 80557 h 5234152"/>
                  <a:gd name="connsiteX155" fmla="*/ 1896300 w 3742805"/>
                  <a:gd name="connsiteY155" fmla="*/ 0 h 5234152"/>
                  <a:gd name="connsiteX156" fmla="*/ 1921576 w 3742805"/>
                  <a:gd name="connsiteY156" fmla="*/ 1733 h 5234152"/>
                  <a:gd name="connsiteX157" fmla="*/ 1957454 w 3742805"/>
                  <a:gd name="connsiteY157" fmla="*/ 2971 h 5234152"/>
                  <a:gd name="connsiteX158" fmla="*/ 1958525 w 3742805"/>
                  <a:gd name="connsiteY158" fmla="*/ 3083 h 5234152"/>
                  <a:gd name="connsiteX159" fmla="*/ 1967705 w 3742805"/>
                  <a:gd name="connsiteY159" fmla="*/ 3407 h 5234152"/>
                  <a:gd name="connsiteX160" fmla="*/ 3742805 w 3742805"/>
                  <a:gd name="connsiteY160" fmla="*/ 2617077 h 5234152"/>
                  <a:gd name="connsiteX161" fmla="*/ 1871402 w 3742805"/>
                  <a:gd name="connsiteY161" fmla="*/ 5234152 h 5234152"/>
                  <a:gd name="connsiteX162" fmla="*/ 0 w 3742805"/>
                  <a:gd name="connsiteY162" fmla="*/ 2617077 h 5234152"/>
                  <a:gd name="connsiteX163" fmla="*/ 1592217 w 3742805"/>
                  <a:gd name="connsiteY163" fmla="*/ 28928 h 5234152"/>
                  <a:gd name="connsiteX164" fmla="*/ 1605332 w 3742805"/>
                  <a:gd name="connsiteY164" fmla="*/ 27098 h 5234152"/>
                  <a:gd name="connsiteX165" fmla="*/ 1605639 w 3742805"/>
                  <a:gd name="connsiteY165" fmla="*/ 27012 h 5234152"/>
                  <a:gd name="connsiteX166" fmla="*/ 1776656 w 3742805"/>
                  <a:gd name="connsiteY166" fmla="*/ 3182 h 5234152"/>
                  <a:gd name="connsiteX167" fmla="*/ 1785240 w 3742805"/>
                  <a:gd name="connsiteY167" fmla="*/ 2879 h 5234152"/>
                  <a:gd name="connsiteX168" fmla="*/ 1786241 w 3742805"/>
                  <a:gd name="connsiteY168" fmla="*/ 2775 h 5234152"/>
                  <a:gd name="connsiteX169" fmla="*/ 1866709 w 3742805"/>
                  <a:gd name="connsiteY169" fmla="*/ 3 h 5234152"/>
                  <a:gd name="connsiteX170" fmla="*/ 1869051 w 3742805"/>
                  <a:gd name="connsiteY170" fmla="*/ 84 h 5234152"/>
                  <a:gd name="connsiteX171" fmla="*/ 1869832 w 3742805"/>
                  <a:gd name="connsiteY171" fmla="*/ 57 h 5234152"/>
                  <a:gd name="connsiteX172" fmla="*/ 1870691 w 3742805"/>
                  <a:gd name="connsiteY172" fmla="*/ 2 h 5234152"/>
                  <a:gd name="connsiteX173" fmla="*/ 1870947 w 3742805"/>
                  <a:gd name="connsiteY173" fmla="*/ 18 h 5234152"/>
                  <a:gd name="connsiteX174" fmla="*/ 1871402 w 3742805"/>
                  <a:gd name="connsiteY174" fmla="*/ 2 h 5234152"/>
                  <a:gd name="connsiteX175" fmla="*/ 1874156 w 3742805"/>
                  <a:gd name="connsiteY175" fmla="*/ 97 h 5234152"/>
                  <a:gd name="connsiteX176" fmla="*/ 1875661 w 3742805"/>
                  <a:gd name="connsiteY176" fmla="*/ 1 h 5234152"/>
                  <a:gd name="connsiteX177" fmla="*/ 1880701 w 3742805"/>
                  <a:gd name="connsiteY177" fmla="*/ 323 h 5234152"/>
                  <a:gd name="connsiteX178" fmla="*/ 1883755 w 3742805"/>
                  <a:gd name="connsiteY178" fmla="*/ 428 h 5234152"/>
                  <a:gd name="connsiteX179" fmla="*/ 1889991 w 3742805"/>
                  <a:gd name="connsiteY179" fmla="*/ 1 h 5234152"/>
                  <a:gd name="connsiteX180" fmla="*/ 1893142 w 3742805"/>
                  <a:gd name="connsiteY180" fmla="*/ 217 h 5234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</a:cxnLst>
                <a:rect l="l" t="t" r="r" b="b"/>
                <a:pathLst>
                  <a:path w="3742805" h="5234152">
                    <a:moveTo>
                      <a:pt x="375988" y="1265279"/>
                    </a:moveTo>
                    <a:lnTo>
                      <a:pt x="320037" y="1406819"/>
                    </a:lnTo>
                    <a:cubicBezTo>
                      <a:pt x="211601" y="1720478"/>
                      <a:pt x="150833" y="2072177"/>
                      <a:pt x="150833" y="2443657"/>
                    </a:cubicBezTo>
                    <a:cubicBezTo>
                      <a:pt x="150833" y="3764477"/>
                      <a:pt x="919056" y="4835213"/>
                      <a:pt x="1866709" y="4835213"/>
                    </a:cubicBezTo>
                    <a:cubicBezTo>
                      <a:pt x="2814362" y="4835213"/>
                      <a:pt x="3582585" y="3764477"/>
                      <a:pt x="3582585" y="2443657"/>
                    </a:cubicBezTo>
                    <a:cubicBezTo>
                      <a:pt x="3582585" y="2165047"/>
                      <a:pt x="3548403" y="1897564"/>
                      <a:pt x="3485566" y="1648910"/>
                    </a:cubicBezTo>
                    <a:lnTo>
                      <a:pt x="3436205" y="1483366"/>
                    </a:lnTo>
                    <a:lnTo>
                      <a:pt x="3468430" y="1603524"/>
                    </a:lnTo>
                    <a:cubicBezTo>
                      <a:pt x="3517288" y="1817909"/>
                      <a:pt x="3543609" y="2045845"/>
                      <a:pt x="3543609" y="2282171"/>
                    </a:cubicBezTo>
                    <a:cubicBezTo>
                      <a:pt x="3543609" y="3542579"/>
                      <a:pt x="2794937" y="4564341"/>
                      <a:pt x="1871402" y="4564341"/>
                    </a:cubicBezTo>
                    <a:cubicBezTo>
                      <a:pt x="947868" y="4564341"/>
                      <a:pt x="199196" y="3542579"/>
                      <a:pt x="199196" y="2282171"/>
                    </a:cubicBezTo>
                    <a:cubicBezTo>
                      <a:pt x="199196" y="1967070"/>
                      <a:pt x="245988" y="1666883"/>
                      <a:pt x="330606" y="1393848"/>
                    </a:cubicBezTo>
                    <a:close/>
                    <a:moveTo>
                      <a:pt x="3148255" y="781462"/>
                    </a:moveTo>
                    <a:lnTo>
                      <a:pt x="3240183" y="929214"/>
                    </a:lnTo>
                    <a:cubicBezTo>
                      <a:pt x="3475943" y="1345568"/>
                      <a:pt x="3616681" y="1871662"/>
                      <a:pt x="3616681" y="2443657"/>
                    </a:cubicBezTo>
                    <a:cubicBezTo>
                      <a:pt x="3616681" y="3793250"/>
                      <a:pt x="2833192" y="4887311"/>
                      <a:pt x="1866709" y="4887311"/>
                    </a:cubicBezTo>
                    <a:cubicBezTo>
                      <a:pt x="900226" y="4887311"/>
                      <a:pt x="116737" y="3793250"/>
                      <a:pt x="116737" y="2443657"/>
                    </a:cubicBezTo>
                    <a:cubicBezTo>
                      <a:pt x="116737" y="1953375"/>
                      <a:pt x="220137" y="1496817"/>
                      <a:pt x="398146" y="1114184"/>
                    </a:cubicBezTo>
                    <a:lnTo>
                      <a:pt x="486367" y="942573"/>
                    </a:lnTo>
                    <a:lnTo>
                      <a:pt x="427829" y="1035777"/>
                    </a:lnTo>
                    <a:cubicBezTo>
                      <a:pt x="182677" y="1471214"/>
                      <a:pt x="36461" y="2020312"/>
                      <a:pt x="36461" y="2617077"/>
                    </a:cubicBezTo>
                    <a:cubicBezTo>
                      <a:pt x="36461" y="4031632"/>
                      <a:pt x="857992" y="5178356"/>
                      <a:pt x="1871402" y="5178356"/>
                    </a:cubicBezTo>
                    <a:cubicBezTo>
                      <a:pt x="2884813" y="5178356"/>
                      <a:pt x="3706344" y="4031632"/>
                      <a:pt x="3706344" y="2617077"/>
                    </a:cubicBezTo>
                    <a:cubicBezTo>
                      <a:pt x="3706344" y="1920851"/>
                      <a:pt x="3507329" y="1289506"/>
                      <a:pt x="3184374" y="827835"/>
                    </a:cubicBezTo>
                    <a:close/>
                    <a:moveTo>
                      <a:pt x="3001338" y="667513"/>
                    </a:moveTo>
                    <a:lnTo>
                      <a:pt x="3073337" y="775468"/>
                    </a:lnTo>
                    <a:cubicBezTo>
                      <a:pt x="3296408" y="1143820"/>
                      <a:pt x="3430410" y="1616057"/>
                      <a:pt x="3430410" y="2130944"/>
                    </a:cubicBezTo>
                    <a:cubicBezTo>
                      <a:pt x="3430410" y="3307830"/>
                      <a:pt x="2730317" y="4261885"/>
                      <a:pt x="1866709" y="4261885"/>
                    </a:cubicBezTo>
                    <a:cubicBezTo>
                      <a:pt x="1003101" y="4261885"/>
                      <a:pt x="303008" y="3307830"/>
                      <a:pt x="303008" y="2130944"/>
                    </a:cubicBezTo>
                    <a:cubicBezTo>
                      <a:pt x="303008" y="1689612"/>
                      <a:pt x="401458" y="1279615"/>
                      <a:pt x="570063" y="939515"/>
                    </a:cubicBezTo>
                    <a:lnTo>
                      <a:pt x="638915" y="814041"/>
                    </a:lnTo>
                    <a:lnTo>
                      <a:pt x="519493" y="1016737"/>
                    </a:lnTo>
                    <a:cubicBezTo>
                      <a:pt x="337525" y="1376443"/>
                      <a:pt x="230992" y="1812368"/>
                      <a:pt x="230992" y="2282171"/>
                    </a:cubicBezTo>
                    <a:cubicBezTo>
                      <a:pt x="230992" y="3515707"/>
                      <a:pt x="965429" y="4515685"/>
                      <a:pt x="1871402" y="4515685"/>
                    </a:cubicBezTo>
                    <a:cubicBezTo>
                      <a:pt x="2777376" y="4515685"/>
                      <a:pt x="3511813" y="3515707"/>
                      <a:pt x="3511813" y="2282171"/>
                    </a:cubicBezTo>
                    <a:cubicBezTo>
                      <a:pt x="3511813" y="1734068"/>
                      <a:pt x="3366810" y="1232076"/>
                      <a:pt x="3126185" y="843432"/>
                    </a:cubicBezTo>
                    <a:close/>
                    <a:moveTo>
                      <a:pt x="2837079" y="563819"/>
                    </a:moveTo>
                    <a:lnTo>
                      <a:pt x="2930509" y="698570"/>
                    </a:lnTo>
                    <a:cubicBezTo>
                      <a:pt x="3114916" y="1002320"/>
                      <a:pt x="3225296" y="1388494"/>
                      <a:pt x="3225296" y="1808868"/>
                    </a:cubicBezTo>
                    <a:cubicBezTo>
                      <a:pt x="3225296" y="2787194"/>
                      <a:pt x="2627459" y="3580284"/>
                      <a:pt x="1889991" y="3580284"/>
                    </a:cubicBezTo>
                    <a:cubicBezTo>
                      <a:pt x="1152522" y="3580284"/>
                      <a:pt x="554685" y="2787194"/>
                      <a:pt x="554685" y="1808868"/>
                    </a:cubicBezTo>
                    <a:cubicBezTo>
                      <a:pt x="554685" y="1485944"/>
                      <a:pt x="619821" y="1183202"/>
                      <a:pt x="733613" y="922502"/>
                    </a:cubicBezTo>
                    <a:lnTo>
                      <a:pt x="819065" y="752614"/>
                    </a:lnTo>
                    <a:lnTo>
                      <a:pt x="793696" y="790948"/>
                    </a:lnTo>
                    <a:cubicBezTo>
                      <a:pt x="606448" y="1106598"/>
                      <a:pt x="494769" y="1504641"/>
                      <a:pt x="494769" y="1937239"/>
                    </a:cubicBezTo>
                    <a:cubicBezTo>
                      <a:pt x="494769" y="2962656"/>
                      <a:pt x="1122255" y="3793920"/>
                      <a:pt x="1896299" y="3793920"/>
                    </a:cubicBezTo>
                    <a:cubicBezTo>
                      <a:pt x="2670343" y="3793920"/>
                      <a:pt x="3297829" y="2962656"/>
                      <a:pt x="3297829" y="1937239"/>
                    </a:cubicBezTo>
                    <a:cubicBezTo>
                      <a:pt x="3297829" y="1456574"/>
                      <a:pt x="3159954" y="1018571"/>
                      <a:pt x="2933737" y="688848"/>
                    </a:cubicBezTo>
                    <a:close/>
                    <a:moveTo>
                      <a:pt x="2709343" y="459106"/>
                    </a:moveTo>
                    <a:lnTo>
                      <a:pt x="2716560" y="467874"/>
                    </a:lnTo>
                    <a:cubicBezTo>
                      <a:pt x="2923398" y="747658"/>
                      <a:pt x="3050858" y="1130268"/>
                      <a:pt x="3050858" y="1552198"/>
                    </a:cubicBezTo>
                    <a:cubicBezTo>
                      <a:pt x="3050858" y="2409453"/>
                      <a:pt x="2524704" y="3104394"/>
                      <a:pt x="1875661" y="3104394"/>
                    </a:cubicBezTo>
                    <a:cubicBezTo>
                      <a:pt x="1226617" y="3104394"/>
                      <a:pt x="700463" y="2409453"/>
                      <a:pt x="700463" y="1552198"/>
                    </a:cubicBezTo>
                    <a:cubicBezTo>
                      <a:pt x="700463" y="1270911"/>
                      <a:pt x="757112" y="1007100"/>
                      <a:pt x="856164" y="779581"/>
                    </a:cubicBezTo>
                    <a:lnTo>
                      <a:pt x="948999" y="602638"/>
                    </a:lnTo>
                    <a:lnTo>
                      <a:pt x="858932" y="738536"/>
                    </a:lnTo>
                    <a:cubicBezTo>
                      <a:pt x="683834" y="1033270"/>
                      <a:pt x="579402" y="1404937"/>
                      <a:pt x="579402" y="1808868"/>
                    </a:cubicBezTo>
                    <a:cubicBezTo>
                      <a:pt x="579402" y="2766336"/>
                      <a:pt x="1166172" y="3542517"/>
                      <a:pt x="1889990" y="3542517"/>
                    </a:cubicBezTo>
                    <a:cubicBezTo>
                      <a:pt x="2613808" y="3542517"/>
                      <a:pt x="3200579" y="2766336"/>
                      <a:pt x="3200579" y="1808868"/>
                    </a:cubicBezTo>
                    <a:cubicBezTo>
                      <a:pt x="3200579" y="1285253"/>
                      <a:pt x="3025092" y="815856"/>
                      <a:pt x="2747673" y="497975"/>
                    </a:cubicBezTo>
                    <a:close/>
                    <a:moveTo>
                      <a:pt x="2660028" y="441387"/>
                    </a:moveTo>
                    <a:lnTo>
                      <a:pt x="2735244" y="554538"/>
                    </a:lnTo>
                    <a:cubicBezTo>
                      <a:pt x="2882065" y="800938"/>
                      <a:pt x="2969633" y="1111653"/>
                      <a:pt x="2969633" y="1449342"/>
                    </a:cubicBezTo>
                    <a:cubicBezTo>
                      <a:pt x="2969633" y="2249791"/>
                      <a:pt x="2477620" y="2898682"/>
                      <a:pt x="1870691" y="2898682"/>
                    </a:cubicBezTo>
                    <a:cubicBezTo>
                      <a:pt x="1263762" y="2898682"/>
                      <a:pt x="771749" y="2249791"/>
                      <a:pt x="771749" y="1449342"/>
                    </a:cubicBezTo>
                    <a:cubicBezTo>
                      <a:pt x="771749" y="1186695"/>
                      <a:pt x="824722" y="940366"/>
                      <a:pt x="917347" y="727923"/>
                    </a:cubicBezTo>
                    <a:lnTo>
                      <a:pt x="1010390" y="550844"/>
                    </a:lnTo>
                    <a:lnTo>
                      <a:pt x="968130" y="614323"/>
                    </a:lnTo>
                    <a:cubicBezTo>
                      <a:pt x="814010" y="872582"/>
                      <a:pt x="722089" y="1198254"/>
                      <a:pt x="722089" y="1552198"/>
                    </a:cubicBezTo>
                    <a:cubicBezTo>
                      <a:pt x="722089" y="2391176"/>
                      <a:pt x="1238561" y="3071301"/>
                      <a:pt x="1875661" y="3071301"/>
                    </a:cubicBezTo>
                    <a:cubicBezTo>
                      <a:pt x="2512761" y="3071301"/>
                      <a:pt x="3029232" y="2391176"/>
                      <a:pt x="3029232" y="1552198"/>
                    </a:cubicBezTo>
                    <a:cubicBezTo>
                      <a:pt x="3029232" y="1158927"/>
                      <a:pt x="2915750" y="800560"/>
                      <a:pt x="2729556" y="530787"/>
                    </a:cubicBezTo>
                    <a:close/>
                    <a:moveTo>
                      <a:pt x="2624365" y="397250"/>
                    </a:moveTo>
                    <a:lnTo>
                      <a:pt x="2648007" y="425930"/>
                    </a:lnTo>
                    <a:lnTo>
                      <a:pt x="2630588" y="403532"/>
                    </a:lnTo>
                    <a:close/>
                    <a:moveTo>
                      <a:pt x="2469285" y="313443"/>
                    </a:moveTo>
                    <a:lnTo>
                      <a:pt x="2516582" y="376067"/>
                    </a:lnTo>
                    <a:cubicBezTo>
                      <a:pt x="2653213" y="579913"/>
                      <a:pt x="2736486" y="850701"/>
                      <a:pt x="2736486" y="1147864"/>
                    </a:cubicBezTo>
                    <a:cubicBezTo>
                      <a:pt x="2736486" y="1781811"/>
                      <a:pt x="2357497" y="2295726"/>
                      <a:pt x="1889991" y="2295726"/>
                    </a:cubicBezTo>
                    <a:cubicBezTo>
                      <a:pt x="1422485" y="2295726"/>
                      <a:pt x="1043496" y="1781811"/>
                      <a:pt x="1043496" y="1147864"/>
                    </a:cubicBezTo>
                    <a:cubicBezTo>
                      <a:pt x="1043496" y="949755"/>
                      <a:pt x="1080506" y="763369"/>
                      <a:pt x="1145663" y="600724"/>
                    </a:cubicBezTo>
                    <a:lnTo>
                      <a:pt x="1193085" y="497688"/>
                    </a:lnTo>
                    <a:lnTo>
                      <a:pt x="1160617" y="555152"/>
                    </a:lnTo>
                    <a:cubicBezTo>
                      <a:pt x="1064401" y="747464"/>
                      <a:pt x="1008194" y="979502"/>
                      <a:pt x="1008194" y="1229324"/>
                    </a:cubicBezTo>
                    <a:cubicBezTo>
                      <a:pt x="1008194" y="1893786"/>
                      <a:pt x="1405812" y="2432438"/>
                      <a:pt x="1896299" y="2432438"/>
                    </a:cubicBezTo>
                    <a:cubicBezTo>
                      <a:pt x="2386787" y="2432438"/>
                      <a:pt x="2784405" y="1893786"/>
                      <a:pt x="2784405" y="1229324"/>
                    </a:cubicBezTo>
                    <a:cubicBezTo>
                      <a:pt x="2784405" y="886711"/>
                      <a:pt x="2678691" y="577547"/>
                      <a:pt x="2509040" y="358428"/>
                    </a:cubicBezTo>
                    <a:close/>
                    <a:moveTo>
                      <a:pt x="2328985" y="235519"/>
                    </a:moveTo>
                    <a:lnTo>
                      <a:pt x="2367735" y="277910"/>
                    </a:lnTo>
                    <a:cubicBezTo>
                      <a:pt x="2476117" y="428550"/>
                      <a:pt x="2542174" y="628659"/>
                      <a:pt x="2542174" y="848259"/>
                    </a:cubicBezTo>
                    <a:cubicBezTo>
                      <a:pt x="2542174" y="1316739"/>
                      <a:pt x="2241541" y="1696517"/>
                      <a:pt x="1870691" y="1696517"/>
                    </a:cubicBezTo>
                    <a:cubicBezTo>
                      <a:pt x="1499841" y="1696517"/>
                      <a:pt x="1199208" y="1316739"/>
                      <a:pt x="1199208" y="848259"/>
                    </a:cubicBezTo>
                    <a:cubicBezTo>
                      <a:pt x="1199208" y="672579"/>
                      <a:pt x="1241484" y="509373"/>
                      <a:pt x="1313887" y="373990"/>
                    </a:cubicBezTo>
                    <a:lnTo>
                      <a:pt x="1359617" y="303974"/>
                    </a:lnTo>
                    <a:lnTo>
                      <a:pt x="1353496" y="310655"/>
                    </a:lnTo>
                    <a:cubicBezTo>
                      <a:pt x="1239636" y="468545"/>
                      <a:pt x="1170240" y="678287"/>
                      <a:pt x="1170240" y="908457"/>
                    </a:cubicBezTo>
                    <a:cubicBezTo>
                      <a:pt x="1170240" y="1399487"/>
                      <a:pt x="1486067" y="1797545"/>
                      <a:pt x="1875660" y="1797545"/>
                    </a:cubicBezTo>
                    <a:cubicBezTo>
                      <a:pt x="2265253" y="1797545"/>
                      <a:pt x="2581080" y="1399487"/>
                      <a:pt x="2581080" y="908457"/>
                    </a:cubicBezTo>
                    <a:cubicBezTo>
                      <a:pt x="2581080" y="678287"/>
                      <a:pt x="2511685" y="468545"/>
                      <a:pt x="2397825" y="310655"/>
                    </a:cubicBezTo>
                    <a:close/>
                    <a:moveTo>
                      <a:pt x="1402512" y="199772"/>
                    </a:moveTo>
                    <a:lnTo>
                      <a:pt x="1402310" y="199868"/>
                    </a:lnTo>
                    <a:lnTo>
                      <a:pt x="1265286" y="284462"/>
                    </a:lnTo>
                    <a:lnTo>
                      <a:pt x="1214815" y="325022"/>
                    </a:lnTo>
                    <a:lnTo>
                      <a:pt x="1184525" y="354805"/>
                    </a:lnTo>
                    <a:cubicBezTo>
                      <a:pt x="944783" y="614967"/>
                      <a:pt x="791972" y="1008689"/>
                      <a:pt x="791972" y="1449342"/>
                    </a:cubicBezTo>
                    <a:cubicBezTo>
                      <a:pt x="791972" y="2232725"/>
                      <a:pt x="1274931" y="2867782"/>
                      <a:pt x="1870691" y="2867782"/>
                    </a:cubicBezTo>
                    <a:cubicBezTo>
                      <a:pt x="2466451" y="2867782"/>
                      <a:pt x="2949410" y="2232725"/>
                      <a:pt x="2949410" y="1449342"/>
                    </a:cubicBezTo>
                    <a:cubicBezTo>
                      <a:pt x="2949410" y="959728"/>
                      <a:pt x="2760755" y="528054"/>
                      <a:pt x="2473813" y="273149"/>
                    </a:cubicBezTo>
                    <a:lnTo>
                      <a:pt x="2427906" y="236477"/>
                    </a:lnTo>
                    <a:lnTo>
                      <a:pt x="2488708" y="299774"/>
                    </a:lnTo>
                    <a:cubicBezTo>
                      <a:pt x="2680324" y="525183"/>
                      <a:pt x="2801533" y="858030"/>
                      <a:pt x="2801533" y="1229324"/>
                    </a:cubicBezTo>
                    <a:cubicBezTo>
                      <a:pt x="2801533" y="1908261"/>
                      <a:pt x="2396246" y="2458648"/>
                      <a:pt x="1896300" y="2458648"/>
                    </a:cubicBezTo>
                    <a:cubicBezTo>
                      <a:pt x="1396353" y="2458648"/>
                      <a:pt x="991066" y="1908261"/>
                      <a:pt x="991066" y="1229324"/>
                    </a:cubicBezTo>
                    <a:cubicBezTo>
                      <a:pt x="991066" y="804989"/>
                      <a:pt x="1149382" y="430868"/>
                      <a:pt x="1390175" y="209949"/>
                    </a:cubicBezTo>
                    <a:close/>
                    <a:moveTo>
                      <a:pt x="1329824" y="178224"/>
                    </a:moveTo>
                    <a:lnTo>
                      <a:pt x="1295546" y="194796"/>
                    </a:lnTo>
                    <a:cubicBezTo>
                      <a:pt x="731222" y="502790"/>
                      <a:pt x="332741" y="1253601"/>
                      <a:pt x="332741" y="2130944"/>
                    </a:cubicBezTo>
                    <a:cubicBezTo>
                      <a:pt x="332741" y="3282739"/>
                      <a:pt x="1019522" y="4216454"/>
                      <a:pt x="1866709" y="4216454"/>
                    </a:cubicBezTo>
                    <a:cubicBezTo>
                      <a:pt x="2713896" y="4216454"/>
                      <a:pt x="3400677" y="3282739"/>
                      <a:pt x="3400677" y="2130944"/>
                    </a:cubicBezTo>
                    <a:cubicBezTo>
                      <a:pt x="3400677" y="1516804"/>
                      <a:pt x="3205422" y="964664"/>
                      <a:pt x="2894705" y="583011"/>
                    </a:cubicBezTo>
                    <a:lnTo>
                      <a:pt x="2894661" y="582964"/>
                    </a:lnTo>
                    <a:lnTo>
                      <a:pt x="3009019" y="748145"/>
                    </a:lnTo>
                    <a:cubicBezTo>
                      <a:pt x="3206223" y="1073452"/>
                      <a:pt x="3324261" y="1487032"/>
                      <a:pt x="3324261" y="1937239"/>
                    </a:cubicBezTo>
                    <a:cubicBezTo>
                      <a:pt x="3324261" y="2984995"/>
                      <a:pt x="2684941" y="3834368"/>
                      <a:pt x="1896299" y="3834368"/>
                    </a:cubicBezTo>
                    <a:cubicBezTo>
                      <a:pt x="1107658" y="3834368"/>
                      <a:pt x="468337" y="2984995"/>
                      <a:pt x="468337" y="1937239"/>
                    </a:cubicBezTo>
                    <a:cubicBezTo>
                      <a:pt x="468337" y="1245556"/>
                      <a:pt x="746958" y="640330"/>
                      <a:pt x="1163224" y="308851"/>
                    </a:cubicBezTo>
                    <a:lnTo>
                      <a:pt x="1205134" y="278389"/>
                    </a:lnTo>
                    <a:lnTo>
                      <a:pt x="1218597" y="265092"/>
                    </a:lnTo>
                    <a:cubicBezTo>
                      <a:pt x="1249857" y="237198"/>
                      <a:pt x="1282188" y="211238"/>
                      <a:pt x="1315492" y="187343"/>
                    </a:cubicBezTo>
                    <a:close/>
                    <a:moveTo>
                      <a:pt x="2270646" y="150156"/>
                    </a:moveTo>
                    <a:lnTo>
                      <a:pt x="2277145" y="155151"/>
                    </a:lnTo>
                    <a:cubicBezTo>
                      <a:pt x="2468155" y="318407"/>
                      <a:pt x="2593738" y="594878"/>
                      <a:pt x="2593738" y="908457"/>
                    </a:cubicBezTo>
                    <a:cubicBezTo>
                      <a:pt x="2593738" y="1410184"/>
                      <a:pt x="2272244" y="1816914"/>
                      <a:pt x="1875661" y="1816914"/>
                    </a:cubicBezTo>
                    <a:cubicBezTo>
                      <a:pt x="1479077" y="1816914"/>
                      <a:pt x="1157583" y="1410184"/>
                      <a:pt x="1157583" y="908457"/>
                    </a:cubicBezTo>
                    <a:cubicBezTo>
                      <a:pt x="1157583" y="720310"/>
                      <a:pt x="1202794" y="545521"/>
                      <a:pt x="1280220" y="400531"/>
                    </a:cubicBezTo>
                    <a:lnTo>
                      <a:pt x="1343102" y="304110"/>
                    </a:lnTo>
                    <a:lnTo>
                      <a:pt x="1327002" y="322000"/>
                    </a:lnTo>
                    <a:cubicBezTo>
                      <a:pt x="1162528" y="527262"/>
                      <a:pt x="1059511" y="821289"/>
                      <a:pt x="1059511" y="1147864"/>
                    </a:cubicBezTo>
                    <a:cubicBezTo>
                      <a:pt x="1059511" y="1768295"/>
                      <a:pt x="1431330" y="2271253"/>
                      <a:pt x="1889991" y="2271253"/>
                    </a:cubicBezTo>
                    <a:cubicBezTo>
                      <a:pt x="2348651" y="2271253"/>
                      <a:pt x="2720470" y="1768295"/>
                      <a:pt x="2720470" y="1147864"/>
                    </a:cubicBezTo>
                    <a:cubicBezTo>
                      <a:pt x="2720470" y="721317"/>
                      <a:pt x="2544728" y="350295"/>
                      <a:pt x="2285846" y="160062"/>
                    </a:cubicBezTo>
                    <a:close/>
                    <a:moveTo>
                      <a:pt x="1538511" y="100160"/>
                    </a:moveTo>
                    <a:lnTo>
                      <a:pt x="1528678" y="104892"/>
                    </a:lnTo>
                    <a:lnTo>
                      <a:pt x="1534109" y="103040"/>
                    </a:lnTo>
                    <a:close/>
                    <a:moveTo>
                      <a:pt x="1896299" y="80557"/>
                    </a:moveTo>
                    <a:cubicBezTo>
                      <a:pt x="1775355" y="80557"/>
                      <a:pt x="1657989" y="100852"/>
                      <a:pt x="1546035" y="139010"/>
                    </a:cubicBezTo>
                    <a:lnTo>
                      <a:pt x="1512028" y="152106"/>
                    </a:lnTo>
                    <a:lnTo>
                      <a:pt x="1501876" y="159868"/>
                    </a:lnTo>
                    <a:cubicBezTo>
                      <a:pt x="1326408" y="309055"/>
                      <a:pt x="1211043" y="561702"/>
                      <a:pt x="1211043" y="848259"/>
                    </a:cubicBezTo>
                    <a:cubicBezTo>
                      <a:pt x="1211043" y="1306750"/>
                      <a:pt x="1506377" y="1678431"/>
                      <a:pt x="1870690" y="1678431"/>
                    </a:cubicBezTo>
                    <a:cubicBezTo>
                      <a:pt x="2235004" y="1678431"/>
                      <a:pt x="2530338" y="1306750"/>
                      <a:pt x="2530338" y="848259"/>
                    </a:cubicBezTo>
                    <a:cubicBezTo>
                      <a:pt x="2530338" y="561702"/>
                      <a:pt x="2414973" y="309055"/>
                      <a:pt x="2239506" y="159868"/>
                    </a:cubicBezTo>
                    <a:lnTo>
                      <a:pt x="2191654" y="123281"/>
                    </a:lnTo>
                    <a:lnTo>
                      <a:pt x="2057233" y="92665"/>
                    </a:lnTo>
                    <a:cubicBezTo>
                      <a:pt x="2004425" y="84667"/>
                      <a:pt x="1950724" y="80557"/>
                      <a:pt x="1896299" y="80557"/>
                    </a:cubicBezTo>
                    <a:close/>
                    <a:moveTo>
                      <a:pt x="1896300" y="0"/>
                    </a:moveTo>
                    <a:lnTo>
                      <a:pt x="1921576" y="1733"/>
                    </a:lnTo>
                    <a:lnTo>
                      <a:pt x="1957454" y="2971"/>
                    </a:lnTo>
                    <a:lnTo>
                      <a:pt x="1958525" y="3083"/>
                    </a:lnTo>
                    <a:lnTo>
                      <a:pt x="1967705" y="3407"/>
                    </a:lnTo>
                    <a:cubicBezTo>
                      <a:pt x="2956497" y="73501"/>
                      <a:pt x="3742805" y="1216875"/>
                      <a:pt x="3742805" y="2617077"/>
                    </a:cubicBezTo>
                    <a:cubicBezTo>
                      <a:pt x="3742805" y="4062447"/>
                      <a:pt x="2904950" y="5234152"/>
                      <a:pt x="1871402" y="5234152"/>
                    </a:cubicBezTo>
                    <a:cubicBezTo>
                      <a:pt x="837855" y="5234152"/>
                      <a:pt x="0" y="4062447"/>
                      <a:pt x="0" y="2617077"/>
                    </a:cubicBezTo>
                    <a:cubicBezTo>
                      <a:pt x="0" y="1304387"/>
                      <a:pt x="691091" y="217426"/>
                      <a:pt x="1592217" y="28928"/>
                    </a:cubicBezTo>
                    <a:lnTo>
                      <a:pt x="1605332" y="27098"/>
                    </a:lnTo>
                    <a:lnTo>
                      <a:pt x="1605639" y="27012"/>
                    </a:lnTo>
                    <a:cubicBezTo>
                      <a:pt x="1661816" y="15278"/>
                      <a:pt x="1718866" y="7273"/>
                      <a:pt x="1776656" y="3182"/>
                    </a:cubicBezTo>
                    <a:lnTo>
                      <a:pt x="1785240" y="2879"/>
                    </a:lnTo>
                    <a:lnTo>
                      <a:pt x="1786241" y="2775"/>
                    </a:lnTo>
                    <a:cubicBezTo>
                      <a:pt x="1812893" y="935"/>
                      <a:pt x="1839721" y="3"/>
                      <a:pt x="1866709" y="3"/>
                    </a:cubicBezTo>
                    <a:lnTo>
                      <a:pt x="1869051" y="84"/>
                    </a:lnTo>
                    <a:lnTo>
                      <a:pt x="1869832" y="57"/>
                    </a:lnTo>
                    <a:lnTo>
                      <a:pt x="1870691" y="2"/>
                    </a:lnTo>
                    <a:lnTo>
                      <a:pt x="1870947" y="18"/>
                    </a:lnTo>
                    <a:lnTo>
                      <a:pt x="1871402" y="2"/>
                    </a:lnTo>
                    <a:lnTo>
                      <a:pt x="1874156" y="97"/>
                    </a:lnTo>
                    <a:lnTo>
                      <a:pt x="1875661" y="1"/>
                    </a:lnTo>
                    <a:lnTo>
                      <a:pt x="1880701" y="323"/>
                    </a:lnTo>
                    <a:lnTo>
                      <a:pt x="1883755" y="428"/>
                    </a:lnTo>
                    <a:lnTo>
                      <a:pt x="1889991" y="1"/>
                    </a:lnTo>
                    <a:lnTo>
                      <a:pt x="1893142" y="217"/>
                    </a:lnTo>
                    <a:close/>
                  </a:path>
                </a:pathLst>
              </a:custGeom>
              <a:grpFill/>
              <a:ln w="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 sz="135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100" name="99 Elipse"/>
            <p:cNvSpPr/>
            <p:nvPr/>
          </p:nvSpPr>
          <p:spPr>
            <a:xfrm rot="8000995" flipH="1">
              <a:off x="8100392" y="339502"/>
              <a:ext cx="410344" cy="410344"/>
            </a:xfrm>
            <a:prstGeom prst="ellipse">
              <a:avLst/>
            </a:prstGeom>
            <a:solidFill>
              <a:srgbClr val="F77509"/>
            </a:solidFill>
            <a:ln>
              <a:solidFill>
                <a:srgbClr val="4CAD03"/>
              </a:solidFill>
            </a:ln>
            <a:scene3d>
              <a:camera prst="orthographicFront"/>
              <a:lightRig rig="flat" dir="t"/>
            </a:scene3d>
            <a:sp3d prstMaterial="metal">
              <a:bevelT w="10033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3" name="102 Grupo"/>
          <p:cNvGrpSpPr/>
          <p:nvPr/>
        </p:nvGrpSpPr>
        <p:grpSpPr>
          <a:xfrm rot="16200000" flipH="1">
            <a:off x="611560" y="339502"/>
            <a:ext cx="2088443" cy="1728192"/>
            <a:chOff x="7216431" y="-282991"/>
            <a:chExt cx="2088443" cy="1728192"/>
          </a:xfrm>
          <a:solidFill>
            <a:schemeClr val="tx1"/>
          </a:solidFill>
        </p:grpSpPr>
        <p:grpSp>
          <p:nvGrpSpPr>
            <p:cNvPr id="104" name="103 Grupo"/>
            <p:cNvGrpSpPr/>
            <p:nvPr/>
          </p:nvGrpSpPr>
          <p:grpSpPr>
            <a:xfrm rot="5400000" flipH="1" flipV="1">
              <a:off x="7396557" y="-463117"/>
              <a:ext cx="1728192" cy="2088443"/>
              <a:chOff x="-756592" y="918372"/>
              <a:chExt cx="2728833" cy="3276291"/>
            </a:xfrm>
            <a:grpFill/>
            <a:effectLst>
              <a:outerShdw algn="ctr" rotWithShape="0">
                <a:schemeClr val="tx1"/>
              </a:outerShdw>
            </a:effectLst>
            <a:scene3d>
              <a:camera prst="orthographicFront"/>
              <a:lightRig rig="flat" dir="t"/>
            </a:scene3d>
          </p:grpSpPr>
          <p:sp>
            <p:nvSpPr>
              <p:cNvPr id="106" name="Forma libre 19"/>
              <p:cNvSpPr/>
              <p:nvPr/>
            </p:nvSpPr>
            <p:spPr>
              <a:xfrm rot="10800000">
                <a:off x="-727551" y="918372"/>
                <a:ext cx="2699792" cy="1620589"/>
              </a:xfrm>
              <a:custGeom>
                <a:avLst/>
                <a:gdLst>
                  <a:gd name="connsiteX0" fmla="*/ 375988 w 3742805"/>
                  <a:gd name="connsiteY0" fmla="*/ 1265279 h 5234152"/>
                  <a:gd name="connsiteX1" fmla="*/ 320037 w 3742805"/>
                  <a:gd name="connsiteY1" fmla="*/ 1406819 h 5234152"/>
                  <a:gd name="connsiteX2" fmla="*/ 150833 w 3742805"/>
                  <a:gd name="connsiteY2" fmla="*/ 2443657 h 5234152"/>
                  <a:gd name="connsiteX3" fmla="*/ 1866709 w 3742805"/>
                  <a:gd name="connsiteY3" fmla="*/ 4835213 h 5234152"/>
                  <a:gd name="connsiteX4" fmla="*/ 3582585 w 3742805"/>
                  <a:gd name="connsiteY4" fmla="*/ 2443657 h 5234152"/>
                  <a:gd name="connsiteX5" fmla="*/ 3485566 w 3742805"/>
                  <a:gd name="connsiteY5" fmla="*/ 1648910 h 5234152"/>
                  <a:gd name="connsiteX6" fmla="*/ 3436205 w 3742805"/>
                  <a:gd name="connsiteY6" fmla="*/ 1483366 h 5234152"/>
                  <a:gd name="connsiteX7" fmla="*/ 3468430 w 3742805"/>
                  <a:gd name="connsiteY7" fmla="*/ 1603524 h 5234152"/>
                  <a:gd name="connsiteX8" fmla="*/ 3543609 w 3742805"/>
                  <a:gd name="connsiteY8" fmla="*/ 2282171 h 5234152"/>
                  <a:gd name="connsiteX9" fmla="*/ 1871402 w 3742805"/>
                  <a:gd name="connsiteY9" fmla="*/ 4564341 h 5234152"/>
                  <a:gd name="connsiteX10" fmla="*/ 199196 w 3742805"/>
                  <a:gd name="connsiteY10" fmla="*/ 2282171 h 5234152"/>
                  <a:gd name="connsiteX11" fmla="*/ 330606 w 3742805"/>
                  <a:gd name="connsiteY11" fmla="*/ 1393848 h 5234152"/>
                  <a:gd name="connsiteX12" fmla="*/ 3148255 w 3742805"/>
                  <a:gd name="connsiteY12" fmla="*/ 781462 h 5234152"/>
                  <a:gd name="connsiteX13" fmla="*/ 3240183 w 3742805"/>
                  <a:gd name="connsiteY13" fmla="*/ 929214 h 5234152"/>
                  <a:gd name="connsiteX14" fmla="*/ 3616681 w 3742805"/>
                  <a:gd name="connsiteY14" fmla="*/ 2443657 h 5234152"/>
                  <a:gd name="connsiteX15" fmla="*/ 1866709 w 3742805"/>
                  <a:gd name="connsiteY15" fmla="*/ 4887311 h 5234152"/>
                  <a:gd name="connsiteX16" fmla="*/ 116737 w 3742805"/>
                  <a:gd name="connsiteY16" fmla="*/ 2443657 h 5234152"/>
                  <a:gd name="connsiteX17" fmla="*/ 398146 w 3742805"/>
                  <a:gd name="connsiteY17" fmla="*/ 1114184 h 5234152"/>
                  <a:gd name="connsiteX18" fmla="*/ 486367 w 3742805"/>
                  <a:gd name="connsiteY18" fmla="*/ 942573 h 5234152"/>
                  <a:gd name="connsiteX19" fmla="*/ 427829 w 3742805"/>
                  <a:gd name="connsiteY19" fmla="*/ 1035777 h 5234152"/>
                  <a:gd name="connsiteX20" fmla="*/ 36461 w 3742805"/>
                  <a:gd name="connsiteY20" fmla="*/ 2617077 h 5234152"/>
                  <a:gd name="connsiteX21" fmla="*/ 1871402 w 3742805"/>
                  <a:gd name="connsiteY21" fmla="*/ 5178356 h 5234152"/>
                  <a:gd name="connsiteX22" fmla="*/ 3706344 w 3742805"/>
                  <a:gd name="connsiteY22" fmla="*/ 2617077 h 5234152"/>
                  <a:gd name="connsiteX23" fmla="*/ 3184374 w 3742805"/>
                  <a:gd name="connsiteY23" fmla="*/ 827835 h 5234152"/>
                  <a:gd name="connsiteX24" fmla="*/ 3001338 w 3742805"/>
                  <a:gd name="connsiteY24" fmla="*/ 667513 h 5234152"/>
                  <a:gd name="connsiteX25" fmla="*/ 3073337 w 3742805"/>
                  <a:gd name="connsiteY25" fmla="*/ 775468 h 5234152"/>
                  <a:gd name="connsiteX26" fmla="*/ 3430410 w 3742805"/>
                  <a:gd name="connsiteY26" fmla="*/ 2130944 h 5234152"/>
                  <a:gd name="connsiteX27" fmla="*/ 1866709 w 3742805"/>
                  <a:gd name="connsiteY27" fmla="*/ 4261885 h 5234152"/>
                  <a:gd name="connsiteX28" fmla="*/ 303008 w 3742805"/>
                  <a:gd name="connsiteY28" fmla="*/ 2130944 h 5234152"/>
                  <a:gd name="connsiteX29" fmla="*/ 570063 w 3742805"/>
                  <a:gd name="connsiteY29" fmla="*/ 939515 h 5234152"/>
                  <a:gd name="connsiteX30" fmla="*/ 638915 w 3742805"/>
                  <a:gd name="connsiteY30" fmla="*/ 814041 h 5234152"/>
                  <a:gd name="connsiteX31" fmla="*/ 519493 w 3742805"/>
                  <a:gd name="connsiteY31" fmla="*/ 1016737 h 5234152"/>
                  <a:gd name="connsiteX32" fmla="*/ 230992 w 3742805"/>
                  <a:gd name="connsiteY32" fmla="*/ 2282171 h 5234152"/>
                  <a:gd name="connsiteX33" fmla="*/ 1871402 w 3742805"/>
                  <a:gd name="connsiteY33" fmla="*/ 4515685 h 5234152"/>
                  <a:gd name="connsiteX34" fmla="*/ 3511813 w 3742805"/>
                  <a:gd name="connsiteY34" fmla="*/ 2282171 h 5234152"/>
                  <a:gd name="connsiteX35" fmla="*/ 3126185 w 3742805"/>
                  <a:gd name="connsiteY35" fmla="*/ 843432 h 5234152"/>
                  <a:gd name="connsiteX36" fmla="*/ 2837079 w 3742805"/>
                  <a:gd name="connsiteY36" fmla="*/ 563819 h 5234152"/>
                  <a:gd name="connsiteX37" fmla="*/ 2930509 w 3742805"/>
                  <a:gd name="connsiteY37" fmla="*/ 698570 h 5234152"/>
                  <a:gd name="connsiteX38" fmla="*/ 3225296 w 3742805"/>
                  <a:gd name="connsiteY38" fmla="*/ 1808868 h 5234152"/>
                  <a:gd name="connsiteX39" fmla="*/ 1889991 w 3742805"/>
                  <a:gd name="connsiteY39" fmla="*/ 3580284 h 5234152"/>
                  <a:gd name="connsiteX40" fmla="*/ 554685 w 3742805"/>
                  <a:gd name="connsiteY40" fmla="*/ 1808868 h 5234152"/>
                  <a:gd name="connsiteX41" fmla="*/ 733613 w 3742805"/>
                  <a:gd name="connsiteY41" fmla="*/ 922502 h 5234152"/>
                  <a:gd name="connsiteX42" fmla="*/ 819065 w 3742805"/>
                  <a:gd name="connsiteY42" fmla="*/ 752614 h 5234152"/>
                  <a:gd name="connsiteX43" fmla="*/ 793696 w 3742805"/>
                  <a:gd name="connsiteY43" fmla="*/ 790948 h 5234152"/>
                  <a:gd name="connsiteX44" fmla="*/ 494769 w 3742805"/>
                  <a:gd name="connsiteY44" fmla="*/ 1937239 h 5234152"/>
                  <a:gd name="connsiteX45" fmla="*/ 1896299 w 3742805"/>
                  <a:gd name="connsiteY45" fmla="*/ 3793920 h 5234152"/>
                  <a:gd name="connsiteX46" fmla="*/ 3297829 w 3742805"/>
                  <a:gd name="connsiteY46" fmla="*/ 1937239 h 5234152"/>
                  <a:gd name="connsiteX47" fmla="*/ 2933737 w 3742805"/>
                  <a:gd name="connsiteY47" fmla="*/ 688848 h 5234152"/>
                  <a:gd name="connsiteX48" fmla="*/ 2709343 w 3742805"/>
                  <a:gd name="connsiteY48" fmla="*/ 459106 h 5234152"/>
                  <a:gd name="connsiteX49" fmla="*/ 2716560 w 3742805"/>
                  <a:gd name="connsiteY49" fmla="*/ 467874 h 5234152"/>
                  <a:gd name="connsiteX50" fmla="*/ 3050858 w 3742805"/>
                  <a:gd name="connsiteY50" fmla="*/ 1552198 h 5234152"/>
                  <a:gd name="connsiteX51" fmla="*/ 1875661 w 3742805"/>
                  <a:gd name="connsiteY51" fmla="*/ 3104394 h 5234152"/>
                  <a:gd name="connsiteX52" fmla="*/ 700463 w 3742805"/>
                  <a:gd name="connsiteY52" fmla="*/ 1552198 h 5234152"/>
                  <a:gd name="connsiteX53" fmla="*/ 856164 w 3742805"/>
                  <a:gd name="connsiteY53" fmla="*/ 779581 h 5234152"/>
                  <a:gd name="connsiteX54" fmla="*/ 948999 w 3742805"/>
                  <a:gd name="connsiteY54" fmla="*/ 602638 h 5234152"/>
                  <a:gd name="connsiteX55" fmla="*/ 858932 w 3742805"/>
                  <a:gd name="connsiteY55" fmla="*/ 738536 h 5234152"/>
                  <a:gd name="connsiteX56" fmla="*/ 579402 w 3742805"/>
                  <a:gd name="connsiteY56" fmla="*/ 1808868 h 5234152"/>
                  <a:gd name="connsiteX57" fmla="*/ 1889990 w 3742805"/>
                  <a:gd name="connsiteY57" fmla="*/ 3542517 h 5234152"/>
                  <a:gd name="connsiteX58" fmla="*/ 3200579 w 3742805"/>
                  <a:gd name="connsiteY58" fmla="*/ 1808868 h 5234152"/>
                  <a:gd name="connsiteX59" fmla="*/ 2747673 w 3742805"/>
                  <a:gd name="connsiteY59" fmla="*/ 497975 h 5234152"/>
                  <a:gd name="connsiteX60" fmla="*/ 2660028 w 3742805"/>
                  <a:gd name="connsiteY60" fmla="*/ 441387 h 5234152"/>
                  <a:gd name="connsiteX61" fmla="*/ 2735244 w 3742805"/>
                  <a:gd name="connsiteY61" fmla="*/ 554538 h 5234152"/>
                  <a:gd name="connsiteX62" fmla="*/ 2969633 w 3742805"/>
                  <a:gd name="connsiteY62" fmla="*/ 1449342 h 5234152"/>
                  <a:gd name="connsiteX63" fmla="*/ 1870691 w 3742805"/>
                  <a:gd name="connsiteY63" fmla="*/ 2898682 h 5234152"/>
                  <a:gd name="connsiteX64" fmla="*/ 771749 w 3742805"/>
                  <a:gd name="connsiteY64" fmla="*/ 1449342 h 5234152"/>
                  <a:gd name="connsiteX65" fmla="*/ 917347 w 3742805"/>
                  <a:gd name="connsiteY65" fmla="*/ 727923 h 5234152"/>
                  <a:gd name="connsiteX66" fmla="*/ 1010390 w 3742805"/>
                  <a:gd name="connsiteY66" fmla="*/ 550844 h 5234152"/>
                  <a:gd name="connsiteX67" fmla="*/ 968130 w 3742805"/>
                  <a:gd name="connsiteY67" fmla="*/ 614323 h 5234152"/>
                  <a:gd name="connsiteX68" fmla="*/ 722089 w 3742805"/>
                  <a:gd name="connsiteY68" fmla="*/ 1552198 h 5234152"/>
                  <a:gd name="connsiteX69" fmla="*/ 1875661 w 3742805"/>
                  <a:gd name="connsiteY69" fmla="*/ 3071301 h 5234152"/>
                  <a:gd name="connsiteX70" fmla="*/ 3029232 w 3742805"/>
                  <a:gd name="connsiteY70" fmla="*/ 1552198 h 5234152"/>
                  <a:gd name="connsiteX71" fmla="*/ 2729556 w 3742805"/>
                  <a:gd name="connsiteY71" fmla="*/ 530787 h 5234152"/>
                  <a:gd name="connsiteX72" fmla="*/ 2624365 w 3742805"/>
                  <a:gd name="connsiteY72" fmla="*/ 397250 h 5234152"/>
                  <a:gd name="connsiteX73" fmla="*/ 2648007 w 3742805"/>
                  <a:gd name="connsiteY73" fmla="*/ 425930 h 5234152"/>
                  <a:gd name="connsiteX74" fmla="*/ 2630588 w 3742805"/>
                  <a:gd name="connsiteY74" fmla="*/ 403532 h 5234152"/>
                  <a:gd name="connsiteX75" fmla="*/ 2469285 w 3742805"/>
                  <a:gd name="connsiteY75" fmla="*/ 313443 h 5234152"/>
                  <a:gd name="connsiteX76" fmla="*/ 2516582 w 3742805"/>
                  <a:gd name="connsiteY76" fmla="*/ 376067 h 5234152"/>
                  <a:gd name="connsiteX77" fmla="*/ 2736486 w 3742805"/>
                  <a:gd name="connsiteY77" fmla="*/ 1147864 h 5234152"/>
                  <a:gd name="connsiteX78" fmla="*/ 1889991 w 3742805"/>
                  <a:gd name="connsiteY78" fmla="*/ 2295726 h 5234152"/>
                  <a:gd name="connsiteX79" fmla="*/ 1043496 w 3742805"/>
                  <a:gd name="connsiteY79" fmla="*/ 1147864 h 5234152"/>
                  <a:gd name="connsiteX80" fmla="*/ 1145663 w 3742805"/>
                  <a:gd name="connsiteY80" fmla="*/ 600724 h 5234152"/>
                  <a:gd name="connsiteX81" fmla="*/ 1193085 w 3742805"/>
                  <a:gd name="connsiteY81" fmla="*/ 497688 h 5234152"/>
                  <a:gd name="connsiteX82" fmla="*/ 1160617 w 3742805"/>
                  <a:gd name="connsiteY82" fmla="*/ 555152 h 5234152"/>
                  <a:gd name="connsiteX83" fmla="*/ 1008194 w 3742805"/>
                  <a:gd name="connsiteY83" fmla="*/ 1229324 h 5234152"/>
                  <a:gd name="connsiteX84" fmla="*/ 1896299 w 3742805"/>
                  <a:gd name="connsiteY84" fmla="*/ 2432438 h 5234152"/>
                  <a:gd name="connsiteX85" fmla="*/ 2784405 w 3742805"/>
                  <a:gd name="connsiteY85" fmla="*/ 1229324 h 5234152"/>
                  <a:gd name="connsiteX86" fmla="*/ 2509040 w 3742805"/>
                  <a:gd name="connsiteY86" fmla="*/ 358428 h 5234152"/>
                  <a:gd name="connsiteX87" fmla="*/ 2328985 w 3742805"/>
                  <a:gd name="connsiteY87" fmla="*/ 235519 h 5234152"/>
                  <a:gd name="connsiteX88" fmla="*/ 2367735 w 3742805"/>
                  <a:gd name="connsiteY88" fmla="*/ 277910 h 5234152"/>
                  <a:gd name="connsiteX89" fmla="*/ 2542174 w 3742805"/>
                  <a:gd name="connsiteY89" fmla="*/ 848259 h 5234152"/>
                  <a:gd name="connsiteX90" fmla="*/ 1870691 w 3742805"/>
                  <a:gd name="connsiteY90" fmla="*/ 1696517 h 5234152"/>
                  <a:gd name="connsiteX91" fmla="*/ 1199208 w 3742805"/>
                  <a:gd name="connsiteY91" fmla="*/ 848259 h 5234152"/>
                  <a:gd name="connsiteX92" fmla="*/ 1313887 w 3742805"/>
                  <a:gd name="connsiteY92" fmla="*/ 373990 h 5234152"/>
                  <a:gd name="connsiteX93" fmla="*/ 1359617 w 3742805"/>
                  <a:gd name="connsiteY93" fmla="*/ 303974 h 5234152"/>
                  <a:gd name="connsiteX94" fmla="*/ 1353496 w 3742805"/>
                  <a:gd name="connsiteY94" fmla="*/ 310655 h 5234152"/>
                  <a:gd name="connsiteX95" fmla="*/ 1170240 w 3742805"/>
                  <a:gd name="connsiteY95" fmla="*/ 908457 h 5234152"/>
                  <a:gd name="connsiteX96" fmla="*/ 1875660 w 3742805"/>
                  <a:gd name="connsiteY96" fmla="*/ 1797545 h 5234152"/>
                  <a:gd name="connsiteX97" fmla="*/ 2581080 w 3742805"/>
                  <a:gd name="connsiteY97" fmla="*/ 908457 h 5234152"/>
                  <a:gd name="connsiteX98" fmla="*/ 2397825 w 3742805"/>
                  <a:gd name="connsiteY98" fmla="*/ 310655 h 5234152"/>
                  <a:gd name="connsiteX99" fmla="*/ 1402512 w 3742805"/>
                  <a:gd name="connsiteY99" fmla="*/ 199772 h 5234152"/>
                  <a:gd name="connsiteX100" fmla="*/ 1402310 w 3742805"/>
                  <a:gd name="connsiteY100" fmla="*/ 199868 h 5234152"/>
                  <a:gd name="connsiteX101" fmla="*/ 1265286 w 3742805"/>
                  <a:gd name="connsiteY101" fmla="*/ 284462 h 5234152"/>
                  <a:gd name="connsiteX102" fmla="*/ 1214815 w 3742805"/>
                  <a:gd name="connsiteY102" fmla="*/ 325022 h 5234152"/>
                  <a:gd name="connsiteX103" fmla="*/ 1184525 w 3742805"/>
                  <a:gd name="connsiteY103" fmla="*/ 354805 h 5234152"/>
                  <a:gd name="connsiteX104" fmla="*/ 791972 w 3742805"/>
                  <a:gd name="connsiteY104" fmla="*/ 1449342 h 5234152"/>
                  <a:gd name="connsiteX105" fmla="*/ 1870691 w 3742805"/>
                  <a:gd name="connsiteY105" fmla="*/ 2867782 h 5234152"/>
                  <a:gd name="connsiteX106" fmla="*/ 2949410 w 3742805"/>
                  <a:gd name="connsiteY106" fmla="*/ 1449342 h 5234152"/>
                  <a:gd name="connsiteX107" fmla="*/ 2473813 w 3742805"/>
                  <a:gd name="connsiteY107" fmla="*/ 273149 h 5234152"/>
                  <a:gd name="connsiteX108" fmla="*/ 2427906 w 3742805"/>
                  <a:gd name="connsiteY108" fmla="*/ 236477 h 5234152"/>
                  <a:gd name="connsiteX109" fmla="*/ 2488708 w 3742805"/>
                  <a:gd name="connsiteY109" fmla="*/ 299774 h 5234152"/>
                  <a:gd name="connsiteX110" fmla="*/ 2801533 w 3742805"/>
                  <a:gd name="connsiteY110" fmla="*/ 1229324 h 5234152"/>
                  <a:gd name="connsiteX111" fmla="*/ 1896300 w 3742805"/>
                  <a:gd name="connsiteY111" fmla="*/ 2458648 h 5234152"/>
                  <a:gd name="connsiteX112" fmla="*/ 991066 w 3742805"/>
                  <a:gd name="connsiteY112" fmla="*/ 1229324 h 5234152"/>
                  <a:gd name="connsiteX113" fmla="*/ 1390175 w 3742805"/>
                  <a:gd name="connsiteY113" fmla="*/ 209949 h 5234152"/>
                  <a:gd name="connsiteX114" fmla="*/ 1329824 w 3742805"/>
                  <a:gd name="connsiteY114" fmla="*/ 178224 h 5234152"/>
                  <a:gd name="connsiteX115" fmla="*/ 1295546 w 3742805"/>
                  <a:gd name="connsiteY115" fmla="*/ 194796 h 5234152"/>
                  <a:gd name="connsiteX116" fmla="*/ 332741 w 3742805"/>
                  <a:gd name="connsiteY116" fmla="*/ 2130944 h 5234152"/>
                  <a:gd name="connsiteX117" fmla="*/ 1866709 w 3742805"/>
                  <a:gd name="connsiteY117" fmla="*/ 4216454 h 5234152"/>
                  <a:gd name="connsiteX118" fmla="*/ 3400677 w 3742805"/>
                  <a:gd name="connsiteY118" fmla="*/ 2130944 h 5234152"/>
                  <a:gd name="connsiteX119" fmla="*/ 2894705 w 3742805"/>
                  <a:gd name="connsiteY119" fmla="*/ 583011 h 5234152"/>
                  <a:gd name="connsiteX120" fmla="*/ 2894661 w 3742805"/>
                  <a:gd name="connsiteY120" fmla="*/ 582964 h 5234152"/>
                  <a:gd name="connsiteX121" fmla="*/ 3009019 w 3742805"/>
                  <a:gd name="connsiteY121" fmla="*/ 748145 h 5234152"/>
                  <a:gd name="connsiteX122" fmla="*/ 3324261 w 3742805"/>
                  <a:gd name="connsiteY122" fmla="*/ 1937239 h 5234152"/>
                  <a:gd name="connsiteX123" fmla="*/ 1896299 w 3742805"/>
                  <a:gd name="connsiteY123" fmla="*/ 3834368 h 5234152"/>
                  <a:gd name="connsiteX124" fmla="*/ 468337 w 3742805"/>
                  <a:gd name="connsiteY124" fmla="*/ 1937239 h 5234152"/>
                  <a:gd name="connsiteX125" fmla="*/ 1163224 w 3742805"/>
                  <a:gd name="connsiteY125" fmla="*/ 308851 h 5234152"/>
                  <a:gd name="connsiteX126" fmla="*/ 1205134 w 3742805"/>
                  <a:gd name="connsiteY126" fmla="*/ 278389 h 5234152"/>
                  <a:gd name="connsiteX127" fmla="*/ 1218597 w 3742805"/>
                  <a:gd name="connsiteY127" fmla="*/ 265092 h 5234152"/>
                  <a:gd name="connsiteX128" fmla="*/ 1315492 w 3742805"/>
                  <a:gd name="connsiteY128" fmla="*/ 187343 h 5234152"/>
                  <a:gd name="connsiteX129" fmla="*/ 2270646 w 3742805"/>
                  <a:gd name="connsiteY129" fmla="*/ 150156 h 5234152"/>
                  <a:gd name="connsiteX130" fmla="*/ 2277145 w 3742805"/>
                  <a:gd name="connsiteY130" fmla="*/ 155151 h 5234152"/>
                  <a:gd name="connsiteX131" fmla="*/ 2593738 w 3742805"/>
                  <a:gd name="connsiteY131" fmla="*/ 908457 h 5234152"/>
                  <a:gd name="connsiteX132" fmla="*/ 1875661 w 3742805"/>
                  <a:gd name="connsiteY132" fmla="*/ 1816914 h 5234152"/>
                  <a:gd name="connsiteX133" fmla="*/ 1157583 w 3742805"/>
                  <a:gd name="connsiteY133" fmla="*/ 908457 h 5234152"/>
                  <a:gd name="connsiteX134" fmla="*/ 1280220 w 3742805"/>
                  <a:gd name="connsiteY134" fmla="*/ 400531 h 5234152"/>
                  <a:gd name="connsiteX135" fmla="*/ 1343102 w 3742805"/>
                  <a:gd name="connsiteY135" fmla="*/ 304110 h 5234152"/>
                  <a:gd name="connsiteX136" fmla="*/ 1327002 w 3742805"/>
                  <a:gd name="connsiteY136" fmla="*/ 322000 h 5234152"/>
                  <a:gd name="connsiteX137" fmla="*/ 1059511 w 3742805"/>
                  <a:gd name="connsiteY137" fmla="*/ 1147864 h 5234152"/>
                  <a:gd name="connsiteX138" fmla="*/ 1889991 w 3742805"/>
                  <a:gd name="connsiteY138" fmla="*/ 2271253 h 5234152"/>
                  <a:gd name="connsiteX139" fmla="*/ 2720470 w 3742805"/>
                  <a:gd name="connsiteY139" fmla="*/ 1147864 h 5234152"/>
                  <a:gd name="connsiteX140" fmla="*/ 2285846 w 3742805"/>
                  <a:gd name="connsiteY140" fmla="*/ 160062 h 5234152"/>
                  <a:gd name="connsiteX141" fmla="*/ 1538511 w 3742805"/>
                  <a:gd name="connsiteY141" fmla="*/ 100160 h 5234152"/>
                  <a:gd name="connsiteX142" fmla="*/ 1528678 w 3742805"/>
                  <a:gd name="connsiteY142" fmla="*/ 104892 h 5234152"/>
                  <a:gd name="connsiteX143" fmla="*/ 1534109 w 3742805"/>
                  <a:gd name="connsiteY143" fmla="*/ 103040 h 5234152"/>
                  <a:gd name="connsiteX144" fmla="*/ 1896299 w 3742805"/>
                  <a:gd name="connsiteY144" fmla="*/ 80557 h 5234152"/>
                  <a:gd name="connsiteX145" fmla="*/ 1546035 w 3742805"/>
                  <a:gd name="connsiteY145" fmla="*/ 139010 h 5234152"/>
                  <a:gd name="connsiteX146" fmla="*/ 1512028 w 3742805"/>
                  <a:gd name="connsiteY146" fmla="*/ 152106 h 5234152"/>
                  <a:gd name="connsiteX147" fmla="*/ 1501876 w 3742805"/>
                  <a:gd name="connsiteY147" fmla="*/ 159868 h 5234152"/>
                  <a:gd name="connsiteX148" fmla="*/ 1211043 w 3742805"/>
                  <a:gd name="connsiteY148" fmla="*/ 848259 h 5234152"/>
                  <a:gd name="connsiteX149" fmla="*/ 1870690 w 3742805"/>
                  <a:gd name="connsiteY149" fmla="*/ 1678431 h 5234152"/>
                  <a:gd name="connsiteX150" fmla="*/ 2530338 w 3742805"/>
                  <a:gd name="connsiteY150" fmla="*/ 848259 h 5234152"/>
                  <a:gd name="connsiteX151" fmla="*/ 2239506 w 3742805"/>
                  <a:gd name="connsiteY151" fmla="*/ 159868 h 5234152"/>
                  <a:gd name="connsiteX152" fmla="*/ 2191654 w 3742805"/>
                  <a:gd name="connsiteY152" fmla="*/ 123281 h 5234152"/>
                  <a:gd name="connsiteX153" fmla="*/ 2057233 w 3742805"/>
                  <a:gd name="connsiteY153" fmla="*/ 92665 h 5234152"/>
                  <a:gd name="connsiteX154" fmla="*/ 1896299 w 3742805"/>
                  <a:gd name="connsiteY154" fmla="*/ 80557 h 5234152"/>
                  <a:gd name="connsiteX155" fmla="*/ 1896300 w 3742805"/>
                  <a:gd name="connsiteY155" fmla="*/ 0 h 5234152"/>
                  <a:gd name="connsiteX156" fmla="*/ 1921576 w 3742805"/>
                  <a:gd name="connsiteY156" fmla="*/ 1733 h 5234152"/>
                  <a:gd name="connsiteX157" fmla="*/ 1957454 w 3742805"/>
                  <a:gd name="connsiteY157" fmla="*/ 2971 h 5234152"/>
                  <a:gd name="connsiteX158" fmla="*/ 1958525 w 3742805"/>
                  <a:gd name="connsiteY158" fmla="*/ 3083 h 5234152"/>
                  <a:gd name="connsiteX159" fmla="*/ 1967705 w 3742805"/>
                  <a:gd name="connsiteY159" fmla="*/ 3407 h 5234152"/>
                  <a:gd name="connsiteX160" fmla="*/ 3742805 w 3742805"/>
                  <a:gd name="connsiteY160" fmla="*/ 2617077 h 5234152"/>
                  <a:gd name="connsiteX161" fmla="*/ 1871402 w 3742805"/>
                  <a:gd name="connsiteY161" fmla="*/ 5234152 h 5234152"/>
                  <a:gd name="connsiteX162" fmla="*/ 0 w 3742805"/>
                  <a:gd name="connsiteY162" fmla="*/ 2617077 h 5234152"/>
                  <a:gd name="connsiteX163" fmla="*/ 1592217 w 3742805"/>
                  <a:gd name="connsiteY163" fmla="*/ 28928 h 5234152"/>
                  <a:gd name="connsiteX164" fmla="*/ 1605332 w 3742805"/>
                  <a:gd name="connsiteY164" fmla="*/ 27098 h 5234152"/>
                  <a:gd name="connsiteX165" fmla="*/ 1605639 w 3742805"/>
                  <a:gd name="connsiteY165" fmla="*/ 27012 h 5234152"/>
                  <a:gd name="connsiteX166" fmla="*/ 1776656 w 3742805"/>
                  <a:gd name="connsiteY166" fmla="*/ 3182 h 5234152"/>
                  <a:gd name="connsiteX167" fmla="*/ 1785240 w 3742805"/>
                  <a:gd name="connsiteY167" fmla="*/ 2879 h 5234152"/>
                  <a:gd name="connsiteX168" fmla="*/ 1786241 w 3742805"/>
                  <a:gd name="connsiteY168" fmla="*/ 2775 h 5234152"/>
                  <a:gd name="connsiteX169" fmla="*/ 1866709 w 3742805"/>
                  <a:gd name="connsiteY169" fmla="*/ 3 h 5234152"/>
                  <a:gd name="connsiteX170" fmla="*/ 1869051 w 3742805"/>
                  <a:gd name="connsiteY170" fmla="*/ 84 h 5234152"/>
                  <a:gd name="connsiteX171" fmla="*/ 1869832 w 3742805"/>
                  <a:gd name="connsiteY171" fmla="*/ 57 h 5234152"/>
                  <a:gd name="connsiteX172" fmla="*/ 1870691 w 3742805"/>
                  <a:gd name="connsiteY172" fmla="*/ 2 h 5234152"/>
                  <a:gd name="connsiteX173" fmla="*/ 1870947 w 3742805"/>
                  <a:gd name="connsiteY173" fmla="*/ 18 h 5234152"/>
                  <a:gd name="connsiteX174" fmla="*/ 1871402 w 3742805"/>
                  <a:gd name="connsiteY174" fmla="*/ 2 h 5234152"/>
                  <a:gd name="connsiteX175" fmla="*/ 1874156 w 3742805"/>
                  <a:gd name="connsiteY175" fmla="*/ 97 h 5234152"/>
                  <a:gd name="connsiteX176" fmla="*/ 1875661 w 3742805"/>
                  <a:gd name="connsiteY176" fmla="*/ 1 h 5234152"/>
                  <a:gd name="connsiteX177" fmla="*/ 1880701 w 3742805"/>
                  <a:gd name="connsiteY177" fmla="*/ 323 h 5234152"/>
                  <a:gd name="connsiteX178" fmla="*/ 1883755 w 3742805"/>
                  <a:gd name="connsiteY178" fmla="*/ 428 h 5234152"/>
                  <a:gd name="connsiteX179" fmla="*/ 1889991 w 3742805"/>
                  <a:gd name="connsiteY179" fmla="*/ 1 h 5234152"/>
                  <a:gd name="connsiteX180" fmla="*/ 1893142 w 3742805"/>
                  <a:gd name="connsiteY180" fmla="*/ 217 h 5234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</a:cxnLst>
                <a:rect l="l" t="t" r="r" b="b"/>
                <a:pathLst>
                  <a:path w="3742805" h="5234152">
                    <a:moveTo>
                      <a:pt x="375988" y="1265279"/>
                    </a:moveTo>
                    <a:lnTo>
                      <a:pt x="320037" y="1406819"/>
                    </a:lnTo>
                    <a:cubicBezTo>
                      <a:pt x="211601" y="1720478"/>
                      <a:pt x="150833" y="2072177"/>
                      <a:pt x="150833" y="2443657"/>
                    </a:cubicBezTo>
                    <a:cubicBezTo>
                      <a:pt x="150833" y="3764477"/>
                      <a:pt x="919056" y="4835213"/>
                      <a:pt x="1866709" y="4835213"/>
                    </a:cubicBezTo>
                    <a:cubicBezTo>
                      <a:pt x="2814362" y="4835213"/>
                      <a:pt x="3582585" y="3764477"/>
                      <a:pt x="3582585" y="2443657"/>
                    </a:cubicBezTo>
                    <a:cubicBezTo>
                      <a:pt x="3582585" y="2165047"/>
                      <a:pt x="3548403" y="1897564"/>
                      <a:pt x="3485566" y="1648910"/>
                    </a:cubicBezTo>
                    <a:lnTo>
                      <a:pt x="3436205" y="1483366"/>
                    </a:lnTo>
                    <a:lnTo>
                      <a:pt x="3468430" y="1603524"/>
                    </a:lnTo>
                    <a:cubicBezTo>
                      <a:pt x="3517288" y="1817909"/>
                      <a:pt x="3543609" y="2045845"/>
                      <a:pt x="3543609" y="2282171"/>
                    </a:cubicBezTo>
                    <a:cubicBezTo>
                      <a:pt x="3543609" y="3542579"/>
                      <a:pt x="2794937" y="4564341"/>
                      <a:pt x="1871402" y="4564341"/>
                    </a:cubicBezTo>
                    <a:cubicBezTo>
                      <a:pt x="947868" y="4564341"/>
                      <a:pt x="199196" y="3542579"/>
                      <a:pt x="199196" y="2282171"/>
                    </a:cubicBezTo>
                    <a:cubicBezTo>
                      <a:pt x="199196" y="1967070"/>
                      <a:pt x="245988" y="1666883"/>
                      <a:pt x="330606" y="1393848"/>
                    </a:cubicBezTo>
                    <a:close/>
                    <a:moveTo>
                      <a:pt x="3148255" y="781462"/>
                    </a:moveTo>
                    <a:lnTo>
                      <a:pt x="3240183" y="929214"/>
                    </a:lnTo>
                    <a:cubicBezTo>
                      <a:pt x="3475943" y="1345568"/>
                      <a:pt x="3616681" y="1871662"/>
                      <a:pt x="3616681" y="2443657"/>
                    </a:cubicBezTo>
                    <a:cubicBezTo>
                      <a:pt x="3616681" y="3793250"/>
                      <a:pt x="2833192" y="4887311"/>
                      <a:pt x="1866709" y="4887311"/>
                    </a:cubicBezTo>
                    <a:cubicBezTo>
                      <a:pt x="900226" y="4887311"/>
                      <a:pt x="116737" y="3793250"/>
                      <a:pt x="116737" y="2443657"/>
                    </a:cubicBezTo>
                    <a:cubicBezTo>
                      <a:pt x="116737" y="1953375"/>
                      <a:pt x="220137" y="1496817"/>
                      <a:pt x="398146" y="1114184"/>
                    </a:cubicBezTo>
                    <a:lnTo>
                      <a:pt x="486367" y="942573"/>
                    </a:lnTo>
                    <a:lnTo>
                      <a:pt x="427829" y="1035777"/>
                    </a:lnTo>
                    <a:cubicBezTo>
                      <a:pt x="182677" y="1471214"/>
                      <a:pt x="36461" y="2020312"/>
                      <a:pt x="36461" y="2617077"/>
                    </a:cubicBezTo>
                    <a:cubicBezTo>
                      <a:pt x="36461" y="4031632"/>
                      <a:pt x="857992" y="5178356"/>
                      <a:pt x="1871402" y="5178356"/>
                    </a:cubicBezTo>
                    <a:cubicBezTo>
                      <a:pt x="2884813" y="5178356"/>
                      <a:pt x="3706344" y="4031632"/>
                      <a:pt x="3706344" y="2617077"/>
                    </a:cubicBezTo>
                    <a:cubicBezTo>
                      <a:pt x="3706344" y="1920851"/>
                      <a:pt x="3507329" y="1289506"/>
                      <a:pt x="3184374" y="827835"/>
                    </a:cubicBezTo>
                    <a:close/>
                    <a:moveTo>
                      <a:pt x="3001338" y="667513"/>
                    </a:moveTo>
                    <a:lnTo>
                      <a:pt x="3073337" y="775468"/>
                    </a:lnTo>
                    <a:cubicBezTo>
                      <a:pt x="3296408" y="1143820"/>
                      <a:pt x="3430410" y="1616057"/>
                      <a:pt x="3430410" y="2130944"/>
                    </a:cubicBezTo>
                    <a:cubicBezTo>
                      <a:pt x="3430410" y="3307830"/>
                      <a:pt x="2730317" y="4261885"/>
                      <a:pt x="1866709" y="4261885"/>
                    </a:cubicBezTo>
                    <a:cubicBezTo>
                      <a:pt x="1003101" y="4261885"/>
                      <a:pt x="303008" y="3307830"/>
                      <a:pt x="303008" y="2130944"/>
                    </a:cubicBezTo>
                    <a:cubicBezTo>
                      <a:pt x="303008" y="1689612"/>
                      <a:pt x="401458" y="1279615"/>
                      <a:pt x="570063" y="939515"/>
                    </a:cubicBezTo>
                    <a:lnTo>
                      <a:pt x="638915" y="814041"/>
                    </a:lnTo>
                    <a:lnTo>
                      <a:pt x="519493" y="1016737"/>
                    </a:lnTo>
                    <a:cubicBezTo>
                      <a:pt x="337525" y="1376443"/>
                      <a:pt x="230992" y="1812368"/>
                      <a:pt x="230992" y="2282171"/>
                    </a:cubicBezTo>
                    <a:cubicBezTo>
                      <a:pt x="230992" y="3515707"/>
                      <a:pt x="965429" y="4515685"/>
                      <a:pt x="1871402" y="4515685"/>
                    </a:cubicBezTo>
                    <a:cubicBezTo>
                      <a:pt x="2777376" y="4515685"/>
                      <a:pt x="3511813" y="3515707"/>
                      <a:pt x="3511813" y="2282171"/>
                    </a:cubicBezTo>
                    <a:cubicBezTo>
                      <a:pt x="3511813" y="1734068"/>
                      <a:pt x="3366810" y="1232076"/>
                      <a:pt x="3126185" y="843432"/>
                    </a:cubicBezTo>
                    <a:close/>
                    <a:moveTo>
                      <a:pt x="2837079" y="563819"/>
                    </a:moveTo>
                    <a:lnTo>
                      <a:pt x="2930509" y="698570"/>
                    </a:lnTo>
                    <a:cubicBezTo>
                      <a:pt x="3114916" y="1002320"/>
                      <a:pt x="3225296" y="1388494"/>
                      <a:pt x="3225296" y="1808868"/>
                    </a:cubicBezTo>
                    <a:cubicBezTo>
                      <a:pt x="3225296" y="2787194"/>
                      <a:pt x="2627459" y="3580284"/>
                      <a:pt x="1889991" y="3580284"/>
                    </a:cubicBezTo>
                    <a:cubicBezTo>
                      <a:pt x="1152522" y="3580284"/>
                      <a:pt x="554685" y="2787194"/>
                      <a:pt x="554685" y="1808868"/>
                    </a:cubicBezTo>
                    <a:cubicBezTo>
                      <a:pt x="554685" y="1485944"/>
                      <a:pt x="619821" y="1183202"/>
                      <a:pt x="733613" y="922502"/>
                    </a:cubicBezTo>
                    <a:lnTo>
                      <a:pt x="819065" y="752614"/>
                    </a:lnTo>
                    <a:lnTo>
                      <a:pt x="793696" y="790948"/>
                    </a:lnTo>
                    <a:cubicBezTo>
                      <a:pt x="606448" y="1106598"/>
                      <a:pt x="494769" y="1504641"/>
                      <a:pt x="494769" y="1937239"/>
                    </a:cubicBezTo>
                    <a:cubicBezTo>
                      <a:pt x="494769" y="2962656"/>
                      <a:pt x="1122255" y="3793920"/>
                      <a:pt x="1896299" y="3793920"/>
                    </a:cubicBezTo>
                    <a:cubicBezTo>
                      <a:pt x="2670343" y="3793920"/>
                      <a:pt x="3297829" y="2962656"/>
                      <a:pt x="3297829" y="1937239"/>
                    </a:cubicBezTo>
                    <a:cubicBezTo>
                      <a:pt x="3297829" y="1456574"/>
                      <a:pt x="3159954" y="1018571"/>
                      <a:pt x="2933737" y="688848"/>
                    </a:cubicBezTo>
                    <a:close/>
                    <a:moveTo>
                      <a:pt x="2709343" y="459106"/>
                    </a:moveTo>
                    <a:lnTo>
                      <a:pt x="2716560" y="467874"/>
                    </a:lnTo>
                    <a:cubicBezTo>
                      <a:pt x="2923398" y="747658"/>
                      <a:pt x="3050858" y="1130268"/>
                      <a:pt x="3050858" y="1552198"/>
                    </a:cubicBezTo>
                    <a:cubicBezTo>
                      <a:pt x="3050858" y="2409453"/>
                      <a:pt x="2524704" y="3104394"/>
                      <a:pt x="1875661" y="3104394"/>
                    </a:cubicBezTo>
                    <a:cubicBezTo>
                      <a:pt x="1226617" y="3104394"/>
                      <a:pt x="700463" y="2409453"/>
                      <a:pt x="700463" y="1552198"/>
                    </a:cubicBezTo>
                    <a:cubicBezTo>
                      <a:pt x="700463" y="1270911"/>
                      <a:pt x="757112" y="1007100"/>
                      <a:pt x="856164" y="779581"/>
                    </a:cubicBezTo>
                    <a:lnTo>
                      <a:pt x="948999" y="602638"/>
                    </a:lnTo>
                    <a:lnTo>
                      <a:pt x="858932" y="738536"/>
                    </a:lnTo>
                    <a:cubicBezTo>
                      <a:pt x="683834" y="1033270"/>
                      <a:pt x="579402" y="1404937"/>
                      <a:pt x="579402" y="1808868"/>
                    </a:cubicBezTo>
                    <a:cubicBezTo>
                      <a:pt x="579402" y="2766336"/>
                      <a:pt x="1166172" y="3542517"/>
                      <a:pt x="1889990" y="3542517"/>
                    </a:cubicBezTo>
                    <a:cubicBezTo>
                      <a:pt x="2613808" y="3542517"/>
                      <a:pt x="3200579" y="2766336"/>
                      <a:pt x="3200579" y="1808868"/>
                    </a:cubicBezTo>
                    <a:cubicBezTo>
                      <a:pt x="3200579" y="1285253"/>
                      <a:pt x="3025092" y="815856"/>
                      <a:pt x="2747673" y="497975"/>
                    </a:cubicBezTo>
                    <a:close/>
                    <a:moveTo>
                      <a:pt x="2660028" y="441387"/>
                    </a:moveTo>
                    <a:lnTo>
                      <a:pt x="2735244" y="554538"/>
                    </a:lnTo>
                    <a:cubicBezTo>
                      <a:pt x="2882065" y="800938"/>
                      <a:pt x="2969633" y="1111653"/>
                      <a:pt x="2969633" y="1449342"/>
                    </a:cubicBezTo>
                    <a:cubicBezTo>
                      <a:pt x="2969633" y="2249791"/>
                      <a:pt x="2477620" y="2898682"/>
                      <a:pt x="1870691" y="2898682"/>
                    </a:cubicBezTo>
                    <a:cubicBezTo>
                      <a:pt x="1263762" y="2898682"/>
                      <a:pt x="771749" y="2249791"/>
                      <a:pt x="771749" y="1449342"/>
                    </a:cubicBezTo>
                    <a:cubicBezTo>
                      <a:pt x="771749" y="1186695"/>
                      <a:pt x="824722" y="940366"/>
                      <a:pt x="917347" y="727923"/>
                    </a:cubicBezTo>
                    <a:lnTo>
                      <a:pt x="1010390" y="550844"/>
                    </a:lnTo>
                    <a:lnTo>
                      <a:pt x="968130" y="614323"/>
                    </a:lnTo>
                    <a:cubicBezTo>
                      <a:pt x="814010" y="872582"/>
                      <a:pt x="722089" y="1198254"/>
                      <a:pt x="722089" y="1552198"/>
                    </a:cubicBezTo>
                    <a:cubicBezTo>
                      <a:pt x="722089" y="2391176"/>
                      <a:pt x="1238561" y="3071301"/>
                      <a:pt x="1875661" y="3071301"/>
                    </a:cubicBezTo>
                    <a:cubicBezTo>
                      <a:pt x="2512761" y="3071301"/>
                      <a:pt x="3029232" y="2391176"/>
                      <a:pt x="3029232" y="1552198"/>
                    </a:cubicBezTo>
                    <a:cubicBezTo>
                      <a:pt x="3029232" y="1158927"/>
                      <a:pt x="2915750" y="800560"/>
                      <a:pt x="2729556" y="530787"/>
                    </a:cubicBezTo>
                    <a:close/>
                    <a:moveTo>
                      <a:pt x="2624365" y="397250"/>
                    </a:moveTo>
                    <a:lnTo>
                      <a:pt x="2648007" y="425930"/>
                    </a:lnTo>
                    <a:lnTo>
                      <a:pt x="2630588" y="403532"/>
                    </a:lnTo>
                    <a:close/>
                    <a:moveTo>
                      <a:pt x="2469285" y="313443"/>
                    </a:moveTo>
                    <a:lnTo>
                      <a:pt x="2516582" y="376067"/>
                    </a:lnTo>
                    <a:cubicBezTo>
                      <a:pt x="2653213" y="579913"/>
                      <a:pt x="2736486" y="850701"/>
                      <a:pt x="2736486" y="1147864"/>
                    </a:cubicBezTo>
                    <a:cubicBezTo>
                      <a:pt x="2736486" y="1781811"/>
                      <a:pt x="2357497" y="2295726"/>
                      <a:pt x="1889991" y="2295726"/>
                    </a:cubicBezTo>
                    <a:cubicBezTo>
                      <a:pt x="1422485" y="2295726"/>
                      <a:pt x="1043496" y="1781811"/>
                      <a:pt x="1043496" y="1147864"/>
                    </a:cubicBezTo>
                    <a:cubicBezTo>
                      <a:pt x="1043496" y="949755"/>
                      <a:pt x="1080506" y="763369"/>
                      <a:pt x="1145663" y="600724"/>
                    </a:cubicBezTo>
                    <a:lnTo>
                      <a:pt x="1193085" y="497688"/>
                    </a:lnTo>
                    <a:lnTo>
                      <a:pt x="1160617" y="555152"/>
                    </a:lnTo>
                    <a:cubicBezTo>
                      <a:pt x="1064401" y="747464"/>
                      <a:pt x="1008194" y="979502"/>
                      <a:pt x="1008194" y="1229324"/>
                    </a:cubicBezTo>
                    <a:cubicBezTo>
                      <a:pt x="1008194" y="1893786"/>
                      <a:pt x="1405812" y="2432438"/>
                      <a:pt x="1896299" y="2432438"/>
                    </a:cubicBezTo>
                    <a:cubicBezTo>
                      <a:pt x="2386787" y="2432438"/>
                      <a:pt x="2784405" y="1893786"/>
                      <a:pt x="2784405" y="1229324"/>
                    </a:cubicBezTo>
                    <a:cubicBezTo>
                      <a:pt x="2784405" y="886711"/>
                      <a:pt x="2678691" y="577547"/>
                      <a:pt x="2509040" y="358428"/>
                    </a:cubicBezTo>
                    <a:close/>
                    <a:moveTo>
                      <a:pt x="2328985" y="235519"/>
                    </a:moveTo>
                    <a:lnTo>
                      <a:pt x="2367735" y="277910"/>
                    </a:lnTo>
                    <a:cubicBezTo>
                      <a:pt x="2476117" y="428550"/>
                      <a:pt x="2542174" y="628659"/>
                      <a:pt x="2542174" y="848259"/>
                    </a:cubicBezTo>
                    <a:cubicBezTo>
                      <a:pt x="2542174" y="1316739"/>
                      <a:pt x="2241541" y="1696517"/>
                      <a:pt x="1870691" y="1696517"/>
                    </a:cubicBezTo>
                    <a:cubicBezTo>
                      <a:pt x="1499841" y="1696517"/>
                      <a:pt x="1199208" y="1316739"/>
                      <a:pt x="1199208" y="848259"/>
                    </a:cubicBezTo>
                    <a:cubicBezTo>
                      <a:pt x="1199208" y="672579"/>
                      <a:pt x="1241484" y="509373"/>
                      <a:pt x="1313887" y="373990"/>
                    </a:cubicBezTo>
                    <a:lnTo>
                      <a:pt x="1359617" y="303974"/>
                    </a:lnTo>
                    <a:lnTo>
                      <a:pt x="1353496" y="310655"/>
                    </a:lnTo>
                    <a:cubicBezTo>
                      <a:pt x="1239636" y="468545"/>
                      <a:pt x="1170240" y="678287"/>
                      <a:pt x="1170240" y="908457"/>
                    </a:cubicBezTo>
                    <a:cubicBezTo>
                      <a:pt x="1170240" y="1399487"/>
                      <a:pt x="1486067" y="1797545"/>
                      <a:pt x="1875660" y="1797545"/>
                    </a:cubicBezTo>
                    <a:cubicBezTo>
                      <a:pt x="2265253" y="1797545"/>
                      <a:pt x="2581080" y="1399487"/>
                      <a:pt x="2581080" y="908457"/>
                    </a:cubicBezTo>
                    <a:cubicBezTo>
                      <a:pt x="2581080" y="678287"/>
                      <a:pt x="2511685" y="468545"/>
                      <a:pt x="2397825" y="310655"/>
                    </a:cubicBezTo>
                    <a:close/>
                    <a:moveTo>
                      <a:pt x="1402512" y="199772"/>
                    </a:moveTo>
                    <a:lnTo>
                      <a:pt x="1402310" y="199868"/>
                    </a:lnTo>
                    <a:lnTo>
                      <a:pt x="1265286" y="284462"/>
                    </a:lnTo>
                    <a:lnTo>
                      <a:pt x="1214815" y="325022"/>
                    </a:lnTo>
                    <a:lnTo>
                      <a:pt x="1184525" y="354805"/>
                    </a:lnTo>
                    <a:cubicBezTo>
                      <a:pt x="944783" y="614967"/>
                      <a:pt x="791972" y="1008689"/>
                      <a:pt x="791972" y="1449342"/>
                    </a:cubicBezTo>
                    <a:cubicBezTo>
                      <a:pt x="791972" y="2232725"/>
                      <a:pt x="1274931" y="2867782"/>
                      <a:pt x="1870691" y="2867782"/>
                    </a:cubicBezTo>
                    <a:cubicBezTo>
                      <a:pt x="2466451" y="2867782"/>
                      <a:pt x="2949410" y="2232725"/>
                      <a:pt x="2949410" y="1449342"/>
                    </a:cubicBezTo>
                    <a:cubicBezTo>
                      <a:pt x="2949410" y="959728"/>
                      <a:pt x="2760755" y="528054"/>
                      <a:pt x="2473813" y="273149"/>
                    </a:cubicBezTo>
                    <a:lnTo>
                      <a:pt x="2427906" y="236477"/>
                    </a:lnTo>
                    <a:lnTo>
                      <a:pt x="2488708" y="299774"/>
                    </a:lnTo>
                    <a:cubicBezTo>
                      <a:pt x="2680324" y="525183"/>
                      <a:pt x="2801533" y="858030"/>
                      <a:pt x="2801533" y="1229324"/>
                    </a:cubicBezTo>
                    <a:cubicBezTo>
                      <a:pt x="2801533" y="1908261"/>
                      <a:pt x="2396246" y="2458648"/>
                      <a:pt x="1896300" y="2458648"/>
                    </a:cubicBezTo>
                    <a:cubicBezTo>
                      <a:pt x="1396353" y="2458648"/>
                      <a:pt x="991066" y="1908261"/>
                      <a:pt x="991066" y="1229324"/>
                    </a:cubicBezTo>
                    <a:cubicBezTo>
                      <a:pt x="991066" y="804989"/>
                      <a:pt x="1149382" y="430868"/>
                      <a:pt x="1390175" y="209949"/>
                    </a:cubicBezTo>
                    <a:close/>
                    <a:moveTo>
                      <a:pt x="1329824" y="178224"/>
                    </a:moveTo>
                    <a:lnTo>
                      <a:pt x="1295546" y="194796"/>
                    </a:lnTo>
                    <a:cubicBezTo>
                      <a:pt x="731222" y="502790"/>
                      <a:pt x="332741" y="1253601"/>
                      <a:pt x="332741" y="2130944"/>
                    </a:cubicBezTo>
                    <a:cubicBezTo>
                      <a:pt x="332741" y="3282739"/>
                      <a:pt x="1019522" y="4216454"/>
                      <a:pt x="1866709" y="4216454"/>
                    </a:cubicBezTo>
                    <a:cubicBezTo>
                      <a:pt x="2713896" y="4216454"/>
                      <a:pt x="3400677" y="3282739"/>
                      <a:pt x="3400677" y="2130944"/>
                    </a:cubicBezTo>
                    <a:cubicBezTo>
                      <a:pt x="3400677" y="1516804"/>
                      <a:pt x="3205422" y="964664"/>
                      <a:pt x="2894705" y="583011"/>
                    </a:cubicBezTo>
                    <a:lnTo>
                      <a:pt x="2894661" y="582964"/>
                    </a:lnTo>
                    <a:lnTo>
                      <a:pt x="3009019" y="748145"/>
                    </a:lnTo>
                    <a:cubicBezTo>
                      <a:pt x="3206223" y="1073452"/>
                      <a:pt x="3324261" y="1487032"/>
                      <a:pt x="3324261" y="1937239"/>
                    </a:cubicBezTo>
                    <a:cubicBezTo>
                      <a:pt x="3324261" y="2984995"/>
                      <a:pt x="2684941" y="3834368"/>
                      <a:pt x="1896299" y="3834368"/>
                    </a:cubicBezTo>
                    <a:cubicBezTo>
                      <a:pt x="1107658" y="3834368"/>
                      <a:pt x="468337" y="2984995"/>
                      <a:pt x="468337" y="1937239"/>
                    </a:cubicBezTo>
                    <a:cubicBezTo>
                      <a:pt x="468337" y="1245556"/>
                      <a:pt x="746958" y="640330"/>
                      <a:pt x="1163224" y="308851"/>
                    </a:cubicBezTo>
                    <a:lnTo>
                      <a:pt x="1205134" y="278389"/>
                    </a:lnTo>
                    <a:lnTo>
                      <a:pt x="1218597" y="265092"/>
                    </a:lnTo>
                    <a:cubicBezTo>
                      <a:pt x="1249857" y="237198"/>
                      <a:pt x="1282188" y="211238"/>
                      <a:pt x="1315492" y="187343"/>
                    </a:cubicBezTo>
                    <a:close/>
                    <a:moveTo>
                      <a:pt x="2270646" y="150156"/>
                    </a:moveTo>
                    <a:lnTo>
                      <a:pt x="2277145" y="155151"/>
                    </a:lnTo>
                    <a:cubicBezTo>
                      <a:pt x="2468155" y="318407"/>
                      <a:pt x="2593738" y="594878"/>
                      <a:pt x="2593738" y="908457"/>
                    </a:cubicBezTo>
                    <a:cubicBezTo>
                      <a:pt x="2593738" y="1410184"/>
                      <a:pt x="2272244" y="1816914"/>
                      <a:pt x="1875661" y="1816914"/>
                    </a:cubicBezTo>
                    <a:cubicBezTo>
                      <a:pt x="1479077" y="1816914"/>
                      <a:pt x="1157583" y="1410184"/>
                      <a:pt x="1157583" y="908457"/>
                    </a:cubicBezTo>
                    <a:cubicBezTo>
                      <a:pt x="1157583" y="720310"/>
                      <a:pt x="1202794" y="545521"/>
                      <a:pt x="1280220" y="400531"/>
                    </a:cubicBezTo>
                    <a:lnTo>
                      <a:pt x="1343102" y="304110"/>
                    </a:lnTo>
                    <a:lnTo>
                      <a:pt x="1327002" y="322000"/>
                    </a:lnTo>
                    <a:cubicBezTo>
                      <a:pt x="1162528" y="527262"/>
                      <a:pt x="1059511" y="821289"/>
                      <a:pt x="1059511" y="1147864"/>
                    </a:cubicBezTo>
                    <a:cubicBezTo>
                      <a:pt x="1059511" y="1768295"/>
                      <a:pt x="1431330" y="2271253"/>
                      <a:pt x="1889991" y="2271253"/>
                    </a:cubicBezTo>
                    <a:cubicBezTo>
                      <a:pt x="2348651" y="2271253"/>
                      <a:pt x="2720470" y="1768295"/>
                      <a:pt x="2720470" y="1147864"/>
                    </a:cubicBezTo>
                    <a:cubicBezTo>
                      <a:pt x="2720470" y="721317"/>
                      <a:pt x="2544728" y="350295"/>
                      <a:pt x="2285846" y="160062"/>
                    </a:cubicBezTo>
                    <a:close/>
                    <a:moveTo>
                      <a:pt x="1538511" y="100160"/>
                    </a:moveTo>
                    <a:lnTo>
                      <a:pt x="1528678" y="104892"/>
                    </a:lnTo>
                    <a:lnTo>
                      <a:pt x="1534109" y="103040"/>
                    </a:lnTo>
                    <a:close/>
                    <a:moveTo>
                      <a:pt x="1896299" y="80557"/>
                    </a:moveTo>
                    <a:cubicBezTo>
                      <a:pt x="1775355" y="80557"/>
                      <a:pt x="1657989" y="100852"/>
                      <a:pt x="1546035" y="139010"/>
                    </a:cubicBezTo>
                    <a:lnTo>
                      <a:pt x="1512028" y="152106"/>
                    </a:lnTo>
                    <a:lnTo>
                      <a:pt x="1501876" y="159868"/>
                    </a:lnTo>
                    <a:cubicBezTo>
                      <a:pt x="1326408" y="309055"/>
                      <a:pt x="1211043" y="561702"/>
                      <a:pt x="1211043" y="848259"/>
                    </a:cubicBezTo>
                    <a:cubicBezTo>
                      <a:pt x="1211043" y="1306750"/>
                      <a:pt x="1506377" y="1678431"/>
                      <a:pt x="1870690" y="1678431"/>
                    </a:cubicBezTo>
                    <a:cubicBezTo>
                      <a:pt x="2235004" y="1678431"/>
                      <a:pt x="2530338" y="1306750"/>
                      <a:pt x="2530338" y="848259"/>
                    </a:cubicBezTo>
                    <a:cubicBezTo>
                      <a:pt x="2530338" y="561702"/>
                      <a:pt x="2414973" y="309055"/>
                      <a:pt x="2239506" y="159868"/>
                    </a:cubicBezTo>
                    <a:lnTo>
                      <a:pt x="2191654" y="123281"/>
                    </a:lnTo>
                    <a:lnTo>
                      <a:pt x="2057233" y="92665"/>
                    </a:lnTo>
                    <a:cubicBezTo>
                      <a:pt x="2004425" y="84667"/>
                      <a:pt x="1950724" y="80557"/>
                      <a:pt x="1896299" y="80557"/>
                    </a:cubicBezTo>
                    <a:close/>
                    <a:moveTo>
                      <a:pt x="1896300" y="0"/>
                    </a:moveTo>
                    <a:lnTo>
                      <a:pt x="1921576" y="1733"/>
                    </a:lnTo>
                    <a:lnTo>
                      <a:pt x="1957454" y="2971"/>
                    </a:lnTo>
                    <a:lnTo>
                      <a:pt x="1958525" y="3083"/>
                    </a:lnTo>
                    <a:lnTo>
                      <a:pt x="1967705" y="3407"/>
                    </a:lnTo>
                    <a:cubicBezTo>
                      <a:pt x="2956497" y="73501"/>
                      <a:pt x="3742805" y="1216875"/>
                      <a:pt x="3742805" y="2617077"/>
                    </a:cubicBezTo>
                    <a:cubicBezTo>
                      <a:pt x="3742805" y="4062447"/>
                      <a:pt x="2904950" y="5234152"/>
                      <a:pt x="1871402" y="5234152"/>
                    </a:cubicBezTo>
                    <a:cubicBezTo>
                      <a:pt x="837855" y="5234152"/>
                      <a:pt x="0" y="4062447"/>
                      <a:pt x="0" y="2617077"/>
                    </a:cubicBezTo>
                    <a:cubicBezTo>
                      <a:pt x="0" y="1304387"/>
                      <a:pt x="691091" y="217426"/>
                      <a:pt x="1592217" y="28928"/>
                    </a:cubicBezTo>
                    <a:lnTo>
                      <a:pt x="1605332" y="27098"/>
                    </a:lnTo>
                    <a:lnTo>
                      <a:pt x="1605639" y="27012"/>
                    </a:lnTo>
                    <a:cubicBezTo>
                      <a:pt x="1661816" y="15278"/>
                      <a:pt x="1718866" y="7273"/>
                      <a:pt x="1776656" y="3182"/>
                    </a:cubicBezTo>
                    <a:lnTo>
                      <a:pt x="1785240" y="2879"/>
                    </a:lnTo>
                    <a:lnTo>
                      <a:pt x="1786241" y="2775"/>
                    </a:lnTo>
                    <a:cubicBezTo>
                      <a:pt x="1812893" y="935"/>
                      <a:pt x="1839721" y="3"/>
                      <a:pt x="1866709" y="3"/>
                    </a:cubicBezTo>
                    <a:lnTo>
                      <a:pt x="1869051" y="84"/>
                    </a:lnTo>
                    <a:lnTo>
                      <a:pt x="1869832" y="57"/>
                    </a:lnTo>
                    <a:lnTo>
                      <a:pt x="1870691" y="2"/>
                    </a:lnTo>
                    <a:lnTo>
                      <a:pt x="1870947" y="18"/>
                    </a:lnTo>
                    <a:lnTo>
                      <a:pt x="1871402" y="2"/>
                    </a:lnTo>
                    <a:lnTo>
                      <a:pt x="1874156" y="97"/>
                    </a:lnTo>
                    <a:lnTo>
                      <a:pt x="1875661" y="1"/>
                    </a:lnTo>
                    <a:lnTo>
                      <a:pt x="1880701" y="323"/>
                    </a:lnTo>
                    <a:lnTo>
                      <a:pt x="1883755" y="428"/>
                    </a:lnTo>
                    <a:lnTo>
                      <a:pt x="1889991" y="1"/>
                    </a:lnTo>
                    <a:lnTo>
                      <a:pt x="1893142" y="217"/>
                    </a:lnTo>
                    <a:close/>
                  </a:path>
                </a:pathLst>
              </a:custGeom>
              <a:grpFill/>
              <a:ln w="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 sz="1350">
                  <a:solidFill>
                    <a:schemeClr val="tx1"/>
                  </a:solidFill>
                </a:endParaRPr>
              </a:p>
            </p:txBody>
          </p:sp>
          <p:sp>
            <p:nvSpPr>
              <p:cNvPr id="107" name="Forma libre 19"/>
              <p:cNvSpPr/>
              <p:nvPr/>
            </p:nvSpPr>
            <p:spPr>
              <a:xfrm>
                <a:off x="-756592" y="2574074"/>
                <a:ext cx="2699792" cy="1620589"/>
              </a:xfrm>
              <a:custGeom>
                <a:avLst/>
                <a:gdLst>
                  <a:gd name="connsiteX0" fmla="*/ 375988 w 3742805"/>
                  <a:gd name="connsiteY0" fmla="*/ 1265279 h 5234152"/>
                  <a:gd name="connsiteX1" fmla="*/ 320037 w 3742805"/>
                  <a:gd name="connsiteY1" fmla="*/ 1406819 h 5234152"/>
                  <a:gd name="connsiteX2" fmla="*/ 150833 w 3742805"/>
                  <a:gd name="connsiteY2" fmla="*/ 2443657 h 5234152"/>
                  <a:gd name="connsiteX3" fmla="*/ 1866709 w 3742805"/>
                  <a:gd name="connsiteY3" fmla="*/ 4835213 h 5234152"/>
                  <a:gd name="connsiteX4" fmla="*/ 3582585 w 3742805"/>
                  <a:gd name="connsiteY4" fmla="*/ 2443657 h 5234152"/>
                  <a:gd name="connsiteX5" fmla="*/ 3485566 w 3742805"/>
                  <a:gd name="connsiteY5" fmla="*/ 1648910 h 5234152"/>
                  <a:gd name="connsiteX6" fmla="*/ 3436205 w 3742805"/>
                  <a:gd name="connsiteY6" fmla="*/ 1483366 h 5234152"/>
                  <a:gd name="connsiteX7" fmla="*/ 3468430 w 3742805"/>
                  <a:gd name="connsiteY7" fmla="*/ 1603524 h 5234152"/>
                  <a:gd name="connsiteX8" fmla="*/ 3543609 w 3742805"/>
                  <a:gd name="connsiteY8" fmla="*/ 2282171 h 5234152"/>
                  <a:gd name="connsiteX9" fmla="*/ 1871402 w 3742805"/>
                  <a:gd name="connsiteY9" fmla="*/ 4564341 h 5234152"/>
                  <a:gd name="connsiteX10" fmla="*/ 199196 w 3742805"/>
                  <a:gd name="connsiteY10" fmla="*/ 2282171 h 5234152"/>
                  <a:gd name="connsiteX11" fmla="*/ 330606 w 3742805"/>
                  <a:gd name="connsiteY11" fmla="*/ 1393848 h 5234152"/>
                  <a:gd name="connsiteX12" fmla="*/ 3148255 w 3742805"/>
                  <a:gd name="connsiteY12" fmla="*/ 781462 h 5234152"/>
                  <a:gd name="connsiteX13" fmla="*/ 3240183 w 3742805"/>
                  <a:gd name="connsiteY13" fmla="*/ 929214 h 5234152"/>
                  <a:gd name="connsiteX14" fmla="*/ 3616681 w 3742805"/>
                  <a:gd name="connsiteY14" fmla="*/ 2443657 h 5234152"/>
                  <a:gd name="connsiteX15" fmla="*/ 1866709 w 3742805"/>
                  <a:gd name="connsiteY15" fmla="*/ 4887311 h 5234152"/>
                  <a:gd name="connsiteX16" fmla="*/ 116737 w 3742805"/>
                  <a:gd name="connsiteY16" fmla="*/ 2443657 h 5234152"/>
                  <a:gd name="connsiteX17" fmla="*/ 398146 w 3742805"/>
                  <a:gd name="connsiteY17" fmla="*/ 1114184 h 5234152"/>
                  <a:gd name="connsiteX18" fmla="*/ 486367 w 3742805"/>
                  <a:gd name="connsiteY18" fmla="*/ 942573 h 5234152"/>
                  <a:gd name="connsiteX19" fmla="*/ 427829 w 3742805"/>
                  <a:gd name="connsiteY19" fmla="*/ 1035777 h 5234152"/>
                  <a:gd name="connsiteX20" fmla="*/ 36461 w 3742805"/>
                  <a:gd name="connsiteY20" fmla="*/ 2617077 h 5234152"/>
                  <a:gd name="connsiteX21" fmla="*/ 1871402 w 3742805"/>
                  <a:gd name="connsiteY21" fmla="*/ 5178356 h 5234152"/>
                  <a:gd name="connsiteX22" fmla="*/ 3706344 w 3742805"/>
                  <a:gd name="connsiteY22" fmla="*/ 2617077 h 5234152"/>
                  <a:gd name="connsiteX23" fmla="*/ 3184374 w 3742805"/>
                  <a:gd name="connsiteY23" fmla="*/ 827835 h 5234152"/>
                  <a:gd name="connsiteX24" fmla="*/ 3001338 w 3742805"/>
                  <a:gd name="connsiteY24" fmla="*/ 667513 h 5234152"/>
                  <a:gd name="connsiteX25" fmla="*/ 3073337 w 3742805"/>
                  <a:gd name="connsiteY25" fmla="*/ 775468 h 5234152"/>
                  <a:gd name="connsiteX26" fmla="*/ 3430410 w 3742805"/>
                  <a:gd name="connsiteY26" fmla="*/ 2130944 h 5234152"/>
                  <a:gd name="connsiteX27" fmla="*/ 1866709 w 3742805"/>
                  <a:gd name="connsiteY27" fmla="*/ 4261885 h 5234152"/>
                  <a:gd name="connsiteX28" fmla="*/ 303008 w 3742805"/>
                  <a:gd name="connsiteY28" fmla="*/ 2130944 h 5234152"/>
                  <a:gd name="connsiteX29" fmla="*/ 570063 w 3742805"/>
                  <a:gd name="connsiteY29" fmla="*/ 939515 h 5234152"/>
                  <a:gd name="connsiteX30" fmla="*/ 638915 w 3742805"/>
                  <a:gd name="connsiteY30" fmla="*/ 814041 h 5234152"/>
                  <a:gd name="connsiteX31" fmla="*/ 519493 w 3742805"/>
                  <a:gd name="connsiteY31" fmla="*/ 1016737 h 5234152"/>
                  <a:gd name="connsiteX32" fmla="*/ 230992 w 3742805"/>
                  <a:gd name="connsiteY32" fmla="*/ 2282171 h 5234152"/>
                  <a:gd name="connsiteX33" fmla="*/ 1871402 w 3742805"/>
                  <a:gd name="connsiteY33" fmla="*/ 4515685 h 5234152"/>
                  <a:gd name="connsiteX34" fmla="*/ 3511813 w 3742805"/>
                  <a:gd name="connsiteY34" fmla="*/ 2282171 h 5234152"/>
                  <a:gd name="connsiteX35" fmla="*/ 3126185 w 3742805"/>
                  <a:gd name="connsiteY35" fmla="*/ 843432 h 5234152"/>
                  <a:gd name="connsiteX36" fmla="*/ 2837079 w 3742805"/>
                  <a:gd name="connsiteY36" fmla="*/ 563819 h 5234152"/>
                  <a:gd name="connsiteX37" fmla="*/ 2930509 w 3742805"/>
                  <a:gd name="connsiteY37" fmla="*/ 698570 h 5234152"/>
                  <a:gd name="connsiteX38" fmla="*/ 3225296 w 3742805"/>
                  <a:gd name="connsiteY38" fmla="*/ 1808868 h 5234152"/>
                  <a:gd name="connsiteX39" fmla="*/ 1889991 w 3742805"/>
                  <a:gd name="connsiteY39" fmla="*/ 3580284 h 5234152"/>
                  <a:gd name="connsiteX40" fmla="*/ 554685 w 3742805"/>
                  <a:gd name="connsiteY40" fmla="*/ 1808868 h 5234152"/>
                  <a:gd name="connsiteX41" fmla="*/ 733613 w 3742805"/>
                  <a:gd name="connsiteY41" fmla="*/ 922502 h 5234152"/>
                  <a:gd name="connsiteX42" fmla="*/ 819065 w 3742805"/>
                  <a:gd name="connsiteY42" fmla="*/ 752614 h 5234152"/>
                  <a:gd name="connsiteX43" fmla="*/ 793696 w 3742805"/>
                  <a:gd name="connsiteY43" fmla="*/ 790948 h 5234152"/>
                  <a:gd name="connsiteX44" fmla="*/ 494769 w 3742805"/>
                  <a:gd name="connsiteY44" fmla="*/ 1937239 h 5234152"/>
                  <a:gd name="connsiteX45" fmla="*/ 1896299 w 3742805"/>
                  <a:gd name="connsiteY45" fmla="*/ 3793920 h 5234152"/>
                  <a:gd name="connsiteX46" fmla="*/ 3297829 w 3742805"/>
                  <a:gd name="connsiteY46" fmla="*/ 1937239 h 5234152"/>
                  <a:gd name="connsiteX47" fmla="*/ 2933737 w 3742805"/>
                  <a:gd name="connsiteY47" fmla="*/ 688848 h 5234152"/>
                  <a:gd name="connsiteX48" fmla="*/ 2709343 w 3742805"/>
                  <a:gd name="connsiteY48" fmla="*/ 459106 h 5234152"/>
                  <a:gd name="connsiteX49" fmla="*/ 2716560 w 3742805"/>
                  <a:gd name="connsiteY49" fmla="*/ 467874 h 5234152"/>
                  <a:gd name="connsiteX50" fmla="*/ 3050858 w 3742805"/>
                  <a:gd name="connsiteY50" fmla="*/ 1552198 h 5234152"/>
                  <a:gd name="connsiteX51" fmla="*/ 1875661 w 3742805"/>
                  <a:gd name="connsiteY51" fmla="*/ 3104394 h 5234152"/>
                  <a:gd name="connsiteX52" fmla="*/ 700463 w 3742805"/>
                  <a:gd name="connsiteY52" fmla="*/ 1552198 h 5234152"/>
                  <a:gd name="connsiteX53" fmla="*/ 856164 w 3742805"/>
                  <a:gd name="connsiteY53" fmla="*/ 779581 h 5234152"/>
                  <a:gd name="connsiteX54" fmla="*/ 948999 w 3742805"/>
                  <a:gd name="connsiteY54" fmla="*/ 602638 h 5234152"/>
                  <a:gd name="connsiteX55" fmla="*/ 858932 w 3742805"/>
                  <a:gd name="connsiteY55" fmla="*/ 738536 h 5234152"/>
                  <a:gd name="connsiteX56" fmla="*/ 579402 w 3742805"/>
                  <a:gd name="connsiteY56" fmla="*/ 1808868 h 5234152"/>
                  <a:gd name="connsiteX57" fmla="*/ 1889990 w 3742805"/>
                  <a:gd name="connsiteY57" fmla="*/ 3542517 h 5234152"/>
                  <a:gd name="connsiteX58" fmla="*/ 3200579 w 3742805"/>
                  <a:gd name="connsiteY58" fmla="*/ 1808868 h 5234152"/>
                  <a:gd name="connsiteX59" fmla="*/ 2747673 w 3742805"/>
                  <a:gd name="connsiteY59" fmla="*/ 497975 h 5234152"/>
                  <a:gd name="connsiteX60" fmla="*/ 2660028 w 3742805"/>
                  <a:gd name="connsiteY60" fmla="*/ 441387 h 5234152"/>
                  <a:gd name="connsiteX61" fmla="*/ 2735244 w 3742805"/>
                  <a:gd name="connsiteY61" fmla="*/ 554538 h 5234152"/>
                  <a:gd name="connsiteX62" fmla="*/ 2969633 w 3742805"/>
                  <a:gd name="connsiteY62" fmla="*/ 1449342 h 5234152"/>
                  <a:gd name="connsiteX63" fmla="*/ 1870691 w 3742805"/>
                  <a:gd name="connsiteY63" fmla="*/ 2898682 h 5234152"/>
                  <a:gd name="connsiteX64" fmla="*/ 771749 w 3742805"/>
                  <a:gd name="connsiteY64" fmla="*/ 1449342 h 5234152"/>
                  <a:gd name="connsiteX65" fmla="*/ 917347 w 3742805"/>
                  <a:gd name="connsiteY65" fmla="*/ 727923 h 5234152"/>
                  <a:gd name="connsiteX66" fmla="*/ 1010390 w 3742805"/>
                  <a:gd name="connsiteY66" fmla="*/ 550844 h 5234152"/>
                  <a:gd name="connsiteX67" fmla="*/ 968130 w 3742805"/>
                  <a:gd name="connsiteY67" fmla="*/ 614323 h 5234152"/>
                  <a:gd name="connsiteX68" fmla="*/ 722089 w 3742805"/>
                  <a:gd name="connsiteY68" fmla="*/ 1552198 h 5234152"/>
                  <a:gd name="connsiteX69" fmla="*/ 1875661 w 3742805"/>
                  <a:gd name="connsiteY69" fmla="*/ 3071301 h 5234152"/>
                  <a:gd name="connsiteX70" fmla="*/ 3029232 w 3742805"/>
                  <a:gd name="connsiteY70" fmla="*/ 1552198 h 5234152"/>
                  <a:gd name="connsiteX71" fmla="*/ 2729556 w 3742805"/>
                  <a:gd name="connsiteY71" fmla="*/ 530787 h 5234152"/>
                  <a:gd name="connsiteX72" fmla="*/ 2624365 w 3742805"/>
                  <a:gd name="connsiteY72" fmla="*/ 397250 h 5234152"/>
                  <a:gd name="connsiteX73" fmla="*/ 2648007 w 3742805"/>
                  <a:gd name="connsiteY73" fmla="*/ 425930 h 5234152"/>
                  <a:gd name="connsiteX74" fmla="*/ 2630588 w 3742805"/>
                  <a:gd name="connsiteY74" fmla="*/ 403532 h 5234152"/>
                  <a:gd name="connsiteX75" fmla="*/ 2469285 w 3742805"/>
                  <a:gd name="connsiteY75" fmla="*/ 313443 h 5234152"/>
                  <a:gd name="connsiteX76" fmla="*/ 2516582 w 3742805"/>
                  <a:gd name="connsiteY76" fmla="*/ 376067 h 5234152"/>
                  <a:gd name="connsiteX77" fmla="*/ 2736486 w 3742805"/>
                  <a:gd name="connsiteY77" fmla="*/ 1147864 h 5234152"/>
                  <a:gd name="connsiteX78" fmla="*/ 1889991 w 3742805"/>
                  <a:gd name="connsiteY78" fmla="*/ 2295726 h 5234152"/>
                  <a:gd name="connsiteX79" fmla="*/ 1043496 w 3742805"/>
                  <a:gd name="connsiteY79" fmla="*/ 1147864 h 5234152"/>
                  <a:gd name="connsiteX80" fmla="*/ 1145663 w 3742805"/>
                  <a:gd name="connsiteY80" fmla="*/ 600724 h 5234152"/>
                  <a:gd name="connsiteX81" fmla="*/ 1193085 w 3742805"/>
                  <a:gd name="connsiteY81" fmla="*/ 497688 h 5234152"/>
                  <a:gd name="connsiteX82" fmla="*/ 1160617 w 3742805"/>
                  <a:gd name="connsiteY82" fmla="*/ 555152 h 5234152"/>
                  <a:gd name="connsiteX83" fmla="*/ 1008194 w 3742805"/>
                  <a:gd name="connsiteY83" fmla="*/ 1229324 h 5234152"/>
                  <a:gd name="connsiteX84" fmla="*/ 1896299 w 3742805"/>
                  <a:gd name="connsiteY84" fmla="*/ 2432438 h 5234152"/>
                  <a:gd name="connsiteX85" fmla="*/ 2784405 w 3742805"/>
                  <a:gd name="connsiteY85" fmla="*/ 1229324 h 5234152"/>
                  <a:gd name="connsiteX86" fmla="*/ 2509040 w 3742805"/>
                  <a:gd name="connsiteY86" fmla="*/ 358428 h 5234152"/>
                  <a:gd name="connsiteX87" fmla="*/ 2328985 w 3742805"/>
                  <a:gd name="connsiteY87" fmla="*/ 235519 h 5234152"/>
                  <a:gd name="connsiteX88" fmla="*/ 2367735 w 3742805"/>
                  <a:gd name="connsiteY88" fmla="*/ 277910 h 5234152"/>
                  <a:gd name="connsiteX89" fmla="*/ 2542174 w 3742805"/>
                  <a:gd name="connsiteY89" fmla="*/ 848259 h 5234152"/>
                  <a:gd name="connsiteX90" fmla="*/ 1870691 w 3742805"/>
                  <a:gd name="connsiteY90" fmla="*/ 1696517 h 5234152"/>
                  <a:gd name="connsiteX91" fmla="*/ 1199208 w 3742805"/>
                  <a:gd name="connsiteY91" fmla="*/ 848259 h 5234152"/>
                  <a:gd name="connsiteX92" fmla="*/ 1313887 w 3742805"/>
                  <a:gd name="connsiteY92" fmla="*/ 373990 h 5234152"/>
                  <a:gd name="connsiteX93" fmla="*/ 1359617 w 3742805"/>
                  <a:gd name="connsiteY93" fmla="*/ 303974 h 5234152"/>
                  <a:gd name="connsiteX94" fmla="*/ 1353496 w 3742805"/>
                  <a:gd name="connsiteY94" fmla="*/ 310655 h 5234152"/>
                  <a:gd name="connsiteX95" fmla="*/ 1170240 w 3742805"/>
                  <a:gd name="connsiteY95" fmla="*/ 908457 h 5234152"/>
                  <a:gd name="connsiteX96" fmla="*/ 1875660 w 3742805"/>
                  <a:gd name="connsiteY96" fmla="*/ 1797545 h 5234152"/>
                  <a:gd name="connsiteX97" fmla="*/ 2581080 w 3742805"/>
                  <a:gd name="connsiteY97" fmla="*/ 908457 h 5234152"/>
                  <a:gd name="connsiteX98" fmla="*/ 2397825 w 3742805"/>
                  <a:gd name="connsiteY98" fmla="*/ 310655 h 5234152"/>
                  <a:gd name="connsiteX99" fmla="*/ 1402512 w 3742805"/>
                  <a:gd name="connsiteY99" fmla="*/ 199772 h 5234152"/>
                  <a:gd name="connsiteX100" fmla="*/ 1402310 w 3742805"/>
                  <a:gd name="connsiteY100" fmla="*/ 199868 h 5234152"/>
                  <a:gd name="connsiteX101" fmla="*/ 1265286 w 3742805"/>
                  <a:gd name="connsiteY101" fmla="*/ 284462 h 5234152"/>
                  <a:gd name="connsiteX102" fmla="*/ 1214815 w 3742805"/>
                  <a:gd name="connsiteY102" fmla="*/ 325022 h 5234152"/>
                  <a:gd name="connsiteX103" fmla="*/ 1184525 w 3742805"/>
                  <a:gd name="connsiteY103" fmla="*/ 354805 h 5234152"/>
                  <a:gd name="connsiteX104" fmla="*/ 791972 w 3742805"/>
                  <a:gd name="connsiteY104" fmla="*/ 1449342 h 5234152"/>
                  <a:gd name="connsiteX105" fmla="*/ 1870691 w 3742805"/>
                  <a:gd name="connsiteY105" fmla="*/ 2867782 h 5234152"/>
                  <a:gd name="connsiteX106" fmla="*/ 2949410 w 3742805"/>
                  <a:gd name="connsiteY106" fmla="*/ 1449342 h 5234152"/>
                  <a:gd name="connsiteX107" fmla="*/ 2473813 w 3742805"/>
                  <a:gd name="connsiteY107" fmla="*/ 273149 h 5234152"/>
                  <a:gd name="connsiteX108" fmla="*/ 2427906 w 3742805"/>
                  <a:gd name="connsiteY108" fmla="*/ 236477 h 5234152"/>
                  <a:gd name="connsiteX109" fmla="*/ 2488708 w 3742805"/>
                  <a:gd name="connsiteY109" fmla="*/ 299774 h 5234152"/>
                  <a:gd name="connsiteX110" fmla="*/ 2801533 w 3742805"/>
                  <a:gd name="connsiteY110" fmla="*/ 1229324 h 5234152"/>
                  <a:gd name="connsiteX111" fmla="*/ 1896300 w 3742805"/>
                  <a:gd name="connsiteY111" fmla="*/ 2458648 h 5234152"/>
                  <a:gd name="connsiteX112" fmla="*/ 991066 w 3742805"/>
                  <a:gd name="connsiteY112" fmla="*/ 1229324 h 5234152"/>
                  <a:gd name="connsiteX113" fmla="*/ 1390175 w 3742805"/>
                  <a:gd name="connsiteY113" fmla="*/ 209949 h 5234152"/>
                  <a:gd name="connsiteX114" fmla="*/ 1329824 w 3742805"/>
                  <a:gd name="connsiteY114" fmla="*/ 178224 h 5234152"/>
                  <a:gd name="connsiteX115" fmla="*/ 1295546 w 3742805"/>
                  <a:gd name="connsiteY115" fmla="*/ 194796 h 5234152"/>
                  <a:gd name="connsiteX116" fmla="*/ 332741 w 3742805"/>
                  <a:gd name="connsiteY116" fmla="*/ 2130944 h 5234152"/>
                  <a:gd name="connsiteX117" fmla="*/ 1866709 w 3742805"/>
                  <a:gd name="connsiteY117" fmla="*/ 4216454 h 5234152"/>
                  <a:gd name="connsiteX118" fmla="*/ 3400677 w 3742805"/>
                  <a:gd name="connsiteY118" fmla="*/ 2130944 h 5234152"/>
                  <a:gd name="connsiteX119" fmla="*/ 2894705 w 3742805"/>
                  <a:gd name="connsiteY119" fmla="*/ 583011 h 5234152"/>
                  <a:gd name="connsiteX120" fmla="*/ 2894661 w 3742805"/>
                  <a:gd name="connsiteY120" fmla="*/ 582964 h 5234152"/>
                  <a:gd name="connsiteX121" fmla="*/ 3009019 w 3742805"/>
                  <a:gd name="connsiteY121" fmla="*/ 748145 h 5234152"/>
                  <a:gd name="connsiteX122" fmla="*/ 3324261 w 3742805"/>
                  <a:gd name="connsiteY122" fmla="*/ 1937239 h 5234152"/>
                  <a:gd name="connsiteX123" fmla="*/ 1896299 w 3742805"/>
                  <a:gd name="connsiteY123" fmla="*/ 3834368 h 5234152"/>
                  <a:gd name="connsiteX124" fmla="*/ 468337 w 3742805"/>
                  <a:gd name="connsiteY124" fmla="*/ 1937239 h 5234152"/>
                  <a:gd name="connsiteX125" fmla="*/ 1163224 w 3742805"/>
                  <a:gd name="connsiteY125" fmla="*/ 308851 h 5234152"/>
                  <a:gd name="connsiteX126" fmla="*/ 1205134 w 3742805"/>
                  <a:gd name="connsiteY126" fmla="*/ 278389 h 5234152"/>
                  <a:gd name="connsiteX127" fmla="*/ 1218597 w 3742805"/>
                  <a:gd name="connsiteY127" fmla="*/ 265092 h 5234152"/>
                  <a:gd name="connsiteX128" fmla="*/ 1315492 w 3742805"/>
                  <a:gd name="connsiteY128" fmla="*/ 187343 h 5234152"/>
                  <a:gd name="connsiteX129" fmla="*/ 2270646 w 3742805"/>
                  <a:gd name="connsiteY129" fmla="*/ 150156 h 5234152"/>
                  <a:gd name="connsiteX130" fmla="*/ 2277145 w 3742805"/>
                  <a:gd name="connsiteY130" fmla="*/ 155151 h 5234152"/>
                  <a:gd name="connsiteX131" fmla="*/ 2593738 w 3742805"/>
                  <a:gd name="connsiteY131" fmla="*/ 908457 h 5234152"/>
                  <a:gd name="connsiteX132" fmla="*/ 1875661 w 3742805"/>
                  <a:gd name="connsiteY132" fmla="*/ 1816914 h 5234152"/>
                  <a:gd name="connsiteX133" fmla="*/ 1157583 w 3742805"/>
                  <a:gd name="connsiteY133" fmla="*/ 908457 h 5234152"/>
                  <a:gd name="connsiteX134" fmla="*/ 1280220 w 3742805"/>
                  <a:gd name="connsiteY134" fmla="*/ 400531 h 5234152"/>
                  <a:gd name="connsiteX135" fmla="*/ 1343102 w 3742805"/>
                  <a:gd name="connsiteY135" fmla="*/ 304110 h 5234152"/>
                  <a:gd name="connsiteX136" fmla="*/ 1327002 w 3742805"/>
                  <a:gd name="connsiteY136" fmla="*/ 322000 h 5234152"/>
                  <a:gd name="connsiteX137" fmla="*/ 1059511 w 3742805"/>
                  <a:gd name="connsiteY137" fmla="*/ 1147864 h 5234152"/>
                  <a:gd name="connsiteX138" fmla="*/ 1889991 w 3742805"/>
                  <a:gd name="connsiteY138" fmla="*/ 2271253 h 5234152"/>
                  <a:gd name="connsiteX139" fmla="*/ 2720470 w 3742805"/>
                  <a:gd name="connsiteY139" fmla="*/ 1147864 h 5234152"/>
                  <a:gd name="connsiteX140" fmla="*/ 2285846 w 3742805"/>
                  <a:gd name="connsiteY140" fmla="*/ 160062 h 5234152"/>
                  <a:gd name="connsiteX141" fmla="*/ 1538511 w 3742805"/>
                  <a:gd name="connsiteY141" fmla="*/ 100160 h 5234152"/>
                  <a:gd name="connsiteX142" fmla="*/ 1528678 w 3742805"/>
                  <a:gd name="connsiteY142" fmla="*/ 104892 h 5234152"/>
                  <a:gd name="connsiteX143" fmla="*/ 1534109 w 3742805"/>
                  <a:gd name="connsiteY143" fmla="*/ 103040 h 5234152"/>
                  <a:gd name="connsiteX144" fmla="*/ 1896299 w 3742805"/>
                  <a:gd name="connsiteY144" fmla="*/ 80557 h 5234152"/>
                  <a:gd name="connsiteX145" fmla="*/ 1546035 w 3742805"/>
                  <a:gd name="connsiteY145" fmla="*/ 139010 h 5234152"/>
                  <a:gd name="connsiteX146" fmla="*/ 1512028 w 3742805"/>
                  <a:gd name="connsiteY146" fmla="*/ 152106 h 5234152"/>
                  <a:gd name="connsiteX147" fmla="*/ 1501876 w 3742805"/>
                  <a:gd name="connsiteY147" fmla="*/ 159868 h 5234152"/>
                  <a:gd name="connsiteX148" fmla="*/ 1211043 w 3742805"/>
                  <a:gd name="connsiteY148" fmla="*/ 848259 h 5234152"/>
                  <a:gd name="connsiteX149" fmla="*/ 1870690 w 3742805"/>
                  <a:gd name="connsiteY149" fmla="*/ 1678431 h 5234152"/>
                  <a:gd name="connsiteX150" fmla="*/ 2530338 w 3742805"/>
                  <a:gd name="connsiteY150" fmla="*/ 848259 h 5234152"/>
                  <a:gd name="connsiteX151" fmla="*/ 2239506 w 3742805"/>
                  <a:gd name="connsiteY151" fmla="*/ 159868 h 5234152"/>
                  <a:gd name="connsiteX152" fmla="*/ 2191654 w 3742805"/>
                  <a:gd name="connsiteY152" fmla="*/ 123281 h 5234152"/>
                  <a:gd name="connsiteX153" fmla="*/ 2057233 w 3742805"/>
                  <a:gd name="connsiteY153" fmla="*/ 92665 h 5234152"/>
                  <a:gd name="connsiteX154" fmla="*/ 1896299 w 3742805"/>
                  <a:gd name="connsiteY154" fmla="*/ 80557 h 5234152"/>
                  <a:gd name="connsiteX155" fmla="*/ 1896300 w 3742805"/>
                  <a:gd name="connsiteY155" fmla="*/ 0 h 5234152"/>
                  <a:gd name="connsiteX156" fmla="*/ 1921576 w 3742805"/>
                  <a:gd name="connsiteY156" fmla="*/ 1733 h 5234152"/>
                  <a:gd name="connsiteX157" fmla="*/ 1957454 w 3742805"/>
                  <a:gd name="connsiteY157" fmla="*/ 2971 h 5234152"/>
                  <a:gd name="connsiteX158" fmla="*/ 1958525 w 3742805"/>
                  <a:gd name="connsiteY158" fmla="*/ 3083 h 5234152"/>
                  <a:gd name="connsiteX159" fmla="*/ 1967705 w 3742805"/>
                  <a:gd name="connsiteY159" fmla="*/ 3407 h 5234152"/>
                  <a:gd name="connsiteX160" fmla="*/ 3742805 w 3742805"/>
                  <a:gd name="connsiteY160" fmla="*/ 2617077 h 5234152"/>
                  <a:gd name="connsiteX161" fmla="*/ 1871402 w 3742805"/>
                  <a:gd name="connsiteY161" fmla="*/ 5234152 h 5234152"/>
                  <a:gd name="connsiteX162" fmla="*/ 0 w 3742805"/>
                  <a:gd name="connsiteY162" fmla="*/ 2617077 h 5234152"/>
                  <a:gd name="connsiteX163" fmla="*/ 1592217 w 3742805"/>
                  <a:gd name="connsiteY163" fmla="*/ 28928 h 5234152"/>
                  <a:gd name="connsiteX164" fmla="*/ 1605332 w 3742805"/>
                  <a:gd name="connsiteY164" fmla="*/ 27098 h 5234152"/>
                  <a:gd name="connsiteX165" fmla="*/ 1605639 w 3742805"/>
                  <a:gd name="connsiteY165" fmla="*/ 27012 h 5234152"/>
                  <a:gd name="connsiteX166" fmla="*/ 1776656 w 3742805"/>
                  <a:gd name="connsiteY166" fmla="*/ 3182 h 5234152"/>
                  <a:gd name="connsiteX167" fmla="*/ 1785240 w 3742805"/>
                  <a:gd name="connsiteY167" fmla="*/ 2879 h 5234152"/>
                  <a:gd name="connsiteX168" fmla="*/ 1786241 w 3742805"/>
                  <a:gd name="connsiteY168" fmla="*/ 2775 h 5234152"/>
                  <a:gd name="connsiteX169" fmla="*/ 1866709 w 3742805"/>
                  <a:gd name="connsiteY169" fmla="*/ 3 h 5234152"/>
                  <a:gd name="connsiteX170" fmla="*/ 1869051 w 3742805"/>
                  <a:gd name="connsiteY170" fmla="*/ 84 h 5234152"/>
                  <a:gd name="connsiteX171" fmla="*/ 1869832 w 3742805"/>
                  <a:gd name="connsiteY171" fmla="*/ 57 h 5234152"/>
                  <a:gd name="connsiteX172" fmla="*/ 1870691 w 3742805"/>
                  <a:gd name="connsiteY172" fmla="*/ 2 h 5234152"/>
                  <a:gd name="connsiteX173" fmla="*/ 1870947 w 3742805"/>
                  <a:gd name="connsiteY173" fmla="*/ 18 h 5234152"/>
                  <a:gd name="connsiteX174" fmla="*/ 1871402 w 3742805"/>
                  <a:gd name="connsiteY174" fmla="*/ 2 h 5234152"/>
                  <a:gd name="connsiteX175" fmla="*/ 1874156 w 3742805"/>
                  <a:gd name="connsiteY175" fmla="*/ 97 h 5234152"/>
                  <a:gd name="connsiteX176" fmla="*/ 1875661 w 3742805"/>
                  <a:gd name="connsiteY176" fmla="*/ 1 h 5234152"/>
                  <a:gd name="connsiteX177" fmla="*/ 1880701 w 3742805"/>
                  <a:gd name="connsiteY177" fmla="*/ 323 h 5234152"/>
                  <a:gd name="connsiteX178" fmla="*/ 1883755 w 3742805"/>
                  <a:gd name="connsiteY178" fmla="*/ 428 h 5234152"/>
                  <a:gd name="connsiteX179" fmla="*/ 1889991 w 3742805"/>
                  <a:gd name="connsiteY179" fmla="*/ 1 h 5234152"/>
                  <a:gd name="connsiteX180" fmla="*/ 1893142 w 3742805"/>
                  <a:gd name="connsiteY180" fmla="*/ 217 h 5234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</a:cxnLst>
                <a:rect l="l" t="t" r="r" b="b"/>
                <a:pathLst>
                  <a:path w="3742805" h="5234152">
                    <a:moveTo>
                      <a:pt x="375988" y="1265279"/>
                    </a:moveTo>
                    <a:lnTo>
                      <a:pt x="320037" y="1406819"/>
                    </a:lnTo>
                    <a:cubicBezTo>
                      <a:pt x="211601" y="1720478"/>
                      <a:pt x="150833" y="2072177"/>
                      <a:pt x="150833" y="2443657"/>
                    </a:cubicBezTo>
                    <a:cubicBezTo>
                      <a:pt x="150833" y="3764477"/>
                      <a:pt x="919056" y="4835213"/>
                      <a:pt x="1866709" y="4835213"/>
                    </a:cubicBezTo>
                    <a:cubicBezTo>
                      <a:pt x="2814362" y="4835213"/>
                      <a:pt x="3582585" y="3764477"/>
                      <a:pt x="3582585" y="2443657"/>
                    </a:cubicBezTo>
                    <a:cubicBezTo>
                      <a:pt x="3582585" y="2165047"/>
                      <a:pt x="3548403" y="1897564"/>
                      <a:pt x="3485566" y="1648910"/>
                    </a:cubicBezTo>
                    <a:lnTo>
                      <a:pt x="3436205" y="1483366"/>
                    </a:lnTo>
                    <a:lnTo>
                      <a:pt x="3468430" y="1603524"/>
                    </a:lnTo>
                    <a:cubicBezTo>
                      <a:pt x="3517288" y="1817909"/>
                      <a:pt x="3543609" y="2045845"/>
                      <a:pt x="3543609" y="2282171"/>
                    </a:cubicBezTo>
                    <a:cubicBezTo>
                      <a:pt x="3543609" y="3542579"/>
                      <a:pt x="2794937" y="4564341"/>
                      <a:pt x="1871402" y="4564341"/>
                    </a:cubicBezTo>
                    <a:cubicBezTo>
                      <a:pt x="947868" y="4564341"/>
                      <a:pt x="199196" y="3542579"/>
                      <a:pt x="199196" y="2282171"/>
                    </a:cubicBezTo>
                    <a:cubicBezTo>
                      <a:pt x="199196" y="1967070"/>
                      <a:pt x="245988" y="1666883"/>
                      <a:pt x="330606" y="1393848"/>
                    </a:cubicBezTo>
                    <a:close/>
                    <a:moveTo>
                      <a:pt x="3148255" y="781462"/>
                    </a:moveTo>
                    <a:lnTo>
                      <a:pt x="3240183" y="929214"/>
                    </a:lnTo>
                    <a:cubicBezTo>
                      <a:pt x="3475943" y="1345568"/>
                      <a:pt x="3616681" y="1871662"/>
                      <a:pt x="3616681" y="2443657"/>
                    </a:cubicBezTo>
                    <a:cubicBezTo>
                      <a:pt x="3616681" y="3793250"/>
                      <a:pt x="2833192" y="4887311"/>
                      <a:pt x="1866709" y="4887311"/>
                    </a:cubicBezTo>
                    <a:cubicBezTo>
                      <a:pt x="900226" y="4887311"/>
                      <a:pt x="116737" y="3793250"/>
                      <a:pt x="116737" y="2443657"/>
                    </a:cubicBezTo>
                    <a:cubicBezTo>
                      <a:pt x="116737" y="1953375"/>
                      <a:pt x="220137" y="1496817"/>
                      <a:pt x="398146" y="1114184"/>
                    </a:cubicBezTo>
                    <a:lnTo>
                      <a:pt x="486367" y="942573"/>
                    </a:lnTo>
                    <a:lnTo>
                      <a:pt x="427829" y="1035777"/>
                    </a:lnTo>
                    <a:cubicBezTo>
                      <a:pt x="182677" y="1471214"/>
                      <a:pt x="36461" y="2020312"/>
                      <a:pt x="36461" y="2617077"/>
                    </a:cubicBezTo>
                    <a:cubicBezTo>
                      <a:pt x="36461" y="4031632"/>
                      <a:pt x="857992" y="5178356"/>
                      <a:pt x="1871402" y="5178356"/>
                    </a:cubicBezTo>
                    <a:cubicBezTo>
                      <a:pt x="2884813" y="5178356"/>
                      <a:pt x="3706344" y="4031632"/>
                      <a:pt x="3706344" y="2617077"/>
                    </a:cubicBezTo>
                    <a:cubicBezTo>
                      <a:pt x="3706344" y="1920851"/>
                      <a:pt x="3507329" y="1289506"/>
                      <a:pt x="3184374" y="827835"/>
                    </a:cubicBezTo>
                    <a:close/>
                    <a:moveTo>
                      <a:pt x="3001338" y="667513"/>
                    </a:moveTo>
                    <a:lnTo>
                      <a:pt x="3073337" y="775468"/>
                    </a:lnTo>
                    <a:cubicBezTo>
                      <a:pt x="3296408" y="1143820"/>
                      <a:pt x="3430410" y="1616057"/>
                      <a:pt x="3430410" y="2130944"/>
                    </a:cubicBezTo>
                    <a:cubicBezTo>
                      <a:pt x="3430410" y="3307830"/>
                      <a:pt x="2730317" y="4261885"/>
                      <a:pt x="1866709" y="4261885"/>
                    </a:cubicBezTo>
                    <a:cubicBezTo>
                      <a:pt x="1003101" y="4261885"/>
                      <a:pt x="303008" y="3307830"/>
                      <a:pt x="303008" y="2130944"/>
                    </a:cubicBezTo>
                    <a:cubicBezTo>
                      <a:pt x="303008" y="1689612"/>
                      <a:pt x="401458" y="1279615"/>
                      <a:pt x="570063" y="939515"/>
                    </a:cubicBezTo>
                    <a:lnTo>
                      <a:pt x="638915" y="814041"/>
                    </a:lnTo>
                    <a:lnTo>
                      <a:pt x="519493" y="1016737"/>
                    </a:lnTo>
                    <a:cubicBezTo>
                      <a:pt x="337525" y="1376443"/>
                      <a:pt x="230992" y="1812368"/>
                      <a:pt x="230992" y="2282171"/>
                    </a:cubicBezTo>
                    <a:cubicBezTo>
                      <a:pt x="230992" y="3515707"/>
                      <a:pt x="965429" y="4515685"/>
                      <a:pt x="1871402" y="4515685"/>
                    </a:cubicBezTo>
                    <a:cubicBezTo>
                      <a:pt x="2777376" y="4515685"/>
                      <a:pt x="3511813" y="3515707"/>
                      <a:pt x="3511813" y="2282171"/>
                    </a:cubicBezTo>
                    <a:cubicBezTo>
                      <a:pt x="3511813" y="1734068"/>
                      <a:pt x="3366810" y="1232076"/>
                      <a:pt x="3126185" y="843432"/>
                    </a:cubicBezTo>
                    <a:close/>
                    <a:moveTo>
                      <a:pt x="2837079" y="563819"/>
                    </a:moveTo>
                    <a:lnTo>
                      <a:pt x="2930509" y="698570"/>
                    </a:lnTo>
                    <a:cubicBezTo>
                      <a:pt x="3114916" y="1002320"/>
                      <a:pt x="3225296" y="1388494"/>
                      <a:pt x="3225296" y="1808868"/>
                    </a:cubicBezTo>
                    <a:cubicBezTo>
                      <a:pt x="3225296" y="2787194"/>
                      <a:pt x="2627459" y="3580284"/>
                      <a:pt x="1889991" y="3580284"/>
                    </a:cubicBezTo>
                    <a:cubicBezTo>
                      <a:pt x="1152522" y="3580284"/>
                      <a:pt x="554685" y="2787194"/>
                      <a:pt x="554685" y="1808868"/>
                    </a:cubicBezTo>
                    <a:cubicBezTo>
                      <a:pt x="554685" y="1485944"/>
                      <a:pt x="619821" y="1183202"/>
                      <a:pt x="733613" y="922502"/>
                    </a:cubicBezTo>
                    <a:lnTo>
                      <a:pt x="819065" y="752614"/>
                    </a:lnTo>
                    <a:lnTo>
                      <a:pt x="793696" y="790948"/>
                    </a:lnTo>
                    <a:cubicBezTo>
                      <a:pt x="606448" y="1106598"/>
                      <a:pt x="494769" y="1504641"/>
                      <a:pt x="494769" y="1937239"/>
                    </a:cubicBezTo>
                    <a:cubicBezTo>
                      <a:pt x="494769" y="2962656"/>
                      <a:pt x="1122255" y="3793920"/>
                      <a:pt x="1896299" y="3793920"/>
                    </a:cubicBezTo>
                    <a:cubicBezTo>
                      <a:pt x="2670343" y="3793920"/>
                      <a:pt x="3297829" y="2962656"/>
                      <a:pt x="3297829" y="1937239"/>
                    </a:cubicBezTo>
                    <a:cubicBezTo>
                      <a:pt x="3297829" y="1456574"/>
                      <a:pt x="3159954" y="1018571"/>
                      <a:pt x="2933737" y="688848"/>
                    </a:cubicBezTo>
                    <a:close/>
                    <a:moveTo>
                      <a:pt x="2709343" y="459106"/>
                    </a:moveTo>
                    <a:lnTo>
                      <a:pt x="2716560" y="467874"/>
                    </a:lnTo>
                    <a:cubicBezTo>
                      <a:pt x="2923398" y="747658"/>
                      <a:pt x="3050858" y="1130268"/>
                      <a:pt x="3050858" y="1552198"/>
                    </a:cubicBezTo>
                    <a:cubicBezTo>
                      <a:pt x="3050858" y="2409453"/>
                      <a:pt x="2524704" y="3104394"/>
                      <a:pt x="1875661" y="3104394"/>
                    </a:cubicBezTo>
                    <a:cubicBezTo>
                      <a:pt x="1226617" y="3104394"/>
                      <a:pt x="700463" y="2409453"/>
                      <a:pt x="700463" y="1552198"/>
                    </a:cubicBezTo>
                    <a:cubicBezTo>
                      <a:pt x="700463" y="1270911"/>
                      <a:pt x="757112" y="1007100"/>
                      <a:pt x="856164" y="779581"/>
                    </a:cubicBezTo>
                    <a:lnTo>
                      <a:pt x="948999" y="602638"/>
                    </a:lnTo>
                    <a:lnTo>
                      <a:pt x="858932" y="738536"/>
                    </a:lnTo>
                    <a:cubicBezTo>
                      <a:pt x="683834" y="1033270"/>
                      <a:pt x="579402" y="1404937"/>
                      <a:pt x="579402" y="1808868"/>
                    </a:cubicBezTo>
                    <a:cubicBezTo>
                      <a:pt x="579402" y="2766336"/>
                      <a:pt x="1166172" y="3542517"/>
                      <a:pt x="1889990" y="3542517"/>
                    </a:cubicBezTo>
                    <a:cubicBezTo>
                      <a:pt x="2613808" y="3542517"/>
                      <a:pt x="3200579" y="2766336"/>
                      <a:pt x="3200579" y="1808868"/>
                    </a:cubicBezTo>
                    <a:cubicBezTo>
                      <a:pt x="3200579" y="1285253"/>
                      <a:pt x="3025092" y="815856"/>
                      <a:pt x="2747673" y="497975"/>
                    </a:cubicBezTo>
                    <a:close/>
                    <a:moveTo>
                      <a:pt x="2660028" y="441387"/>
                    </a:moveTo>
                    <a:lnTo>
                      <a:pt x="2735244" y="554538"/>
                    </a:lnTo>
                    <a:cubicBezTo>
                      <a:pt x="2882065" y="800938"/>
                      <a:pt x="2969633" y="1111653"/>
                      <a:pt x="2969633" y="1449342"/>
                    </a:cubicBezTo>
                    <a:cubicBezTo>
                      <a:pt x="2969633" y="2249791"/>
                      <a:pt x="2477620" y="2898682"/>
                      <a:pt x="1870691" y="2898682"/>
                    </a:cubicBezTo>
                    <a:cubicBezTo>
                      <a:pt x="1263762" y="2898682"/>
                      <a:pt x="771749" y="2249791"/>
                      <a:pt x="771749" y="1449342"/>
                    </a:cubicBezTo>
                    <a:cubicBezTo>
                      <a:pt x="771749" y="1186695"/>
                      <a:pt x="824722" y="940366"/>
                      <a:pt x="917347" y="727923"/>
                    </a:cubicBezTo>
                    <a:lnTo>
                      <a:pt x="1010390" y="550844"/>
                    </a:lnTo>
                    <a:lnTo>
                      <a:pt x="968130" y="614323"/>
                    </a:lnTo>
                    <a:cubicBezTo>
                      <a:pt x="814010" y="872582"/>
                      <a:pt x="722089" y="1198254"/>
                      <a:pt x="722089" y="1552198"/>
                    </a:cubicBezTo>
                    <a:cubicBezTo>
                      <a:pt x="722089" y="2391176"/>
                      <a:pt x="1238561" y="3071301"/>
                      <a:pt x="1875661" y="3071301"/>
                    </a:cubicBezTo>
                    <a:cubicBezTo>
                      <a:pt x="2512761" y="3071301"/>
                      <a:pt x="3029232" y="2391176"/>
                      <a:pt x="3029232" y="1552198"/>
                    </a:cubicBezTo>
                    <a:cubicBezTo>
                      <a:pt x="3029232" y="1158927"/>
                      <a:pt x="2915750" y="800560"/>
                      <a:pt x="2729556" y="530787"/>
                    </a:cubicBezTo>
                    <a:close/>
                    <a:moveTo>
                      <a:pt x="2624365" y="397250"/>
                    </a:moveTo>
                    <a:lnTo>
                      <a:pt x="2648007" y="425930"/>
                    </a:lnTo>
                    <a:lnTo>
                      <a:pt x="2630588" y="403532"/>
                    </a:lnTo>
                    <a:close/>
                    <a:moveTo>
                      <a:pt x="2469285" y="313443"/>
                    </a:moveTo>
                    <a:lnTo>
                      <a:pt x="2516582" y="376067"/>
                    </a:lnTo>
                    <a:cubicBezTo>
                      <a:pt x="2653213" y="579913"/>
                      <a:pt x="2736486" y="850701"/>
                      <a:pt x="2736486" y="1147864"/>
                    </a:cubicBezTo>
                    <a:cubicBezTo>
                      <a:pt x="2736486" y="1781811"/>
                      <a:pt x="2357497" y="2295726"/>
                      <a:pt x="1889991" y="2295726"/>
                    </a:cubicBezTo>
                    <a:cubicBezTo>
                      <a:pt x="1422485" y="2295726"/>
                      <a:pt x="1043496" y="1781811"/>
                      <a:pt x="1043496" y="1147864"/>
                    </a:cubicBezTo>
                    <a:cubicBezTo>
                      <a:pt x="1043496" y="949755"/>
                      <a:pt x="1080506" y="763369"/>
                      <a:pt x="1145663" y="600724"/>
                    </a:cubicBezTo>
                    <a:lnTo>
                      <a:pt x="1193085" y="497688"/>
                    </a:lnTo>
                    <a:lnTo>
                      <a:pt x="1160617" y="555152"/>
                    </a:lnTo>
                    <a:cubicBezTo>
                      <a:pt x="1064401" y="747464"/>
                      <a:pt x="1008194" y="979502"/>
                      <a:pt x="1008194" y="1229324"/>
                    </a:cubicBezTo>
                    <a:cubicBezTo>
                      <a:pt x="1008194" y="1893786"/>
                      <a:pt x="1405812" y="2432438"/>
                      <a:pt x="1896299" y="2432438"/>
                    </a:cubicBezTo>
                    <a:cubicBezTo>
                      <a:pt x="2386787" y="2432438"/>
                      <a:pt x="2784405" y="1893786"/>
                      <a:pt x="2784405" y="1229324"/>
                    </a:cubicBezTo>
                    <a:cubicBezTo>
                      <a:pt x="2784405" y="886711"/>
                      <a:pt x="2678691" y="577547"/>
                      <a:pt x="2509040" y="358428"/>
                    </a:cubicBezTo>
                    <a:close/>
                    <a:moveTo>
                      <a:pt x="2328985" y="235519"/>
                    </a:moveTo>
                    <a:lnTo>
                      <a:pt x="2367735" y="277910"/>
                    </a:lnTo>
                    <a:cubicBezTo>
                      <a:pt x="2476117" y="428550"/>
                      <a:pt x="2542174" y="628659"/>
                      <a:pt x="2542174" y="848259"/>
                    </a:cubicBezTo>
                    <a:cubicBezTo>
                      <a:pt x="2542174" y="1316739"/>
                      <a:pt x="2241541" y="1696517"/>
                      <a:pt x="1870691" y="1696517"/>
                    </a:cubicBezTo>
                    <a:cubicBezTo>
                      <a:pt x="1499841" y="1696517"/>
                      <a:pt x="1199208" y="1316739"/>
                      <a:pt x="1199208" y="848259"/>
                    </a:cubicBezTo>
                    <a:cubicBezTo>
                      <a:pt x="1199208" y="672579"/>
                      <a:pt x="1241484" y="509373"/>
                      <a:pt x="1313887" y="373990"/>
                    </a:cubicBezTo>
                    <a:lnTo>
                      <a:pt x="1359617" y="303974"/>
                    </a:lnTo>
                    <a:lnTo>
                      <a:pt x="1353496" y="310655"/>
                    </a:lnTo>
                    <a:cubicBezTo>
                      <a:pt x="1239636" y="468545"/>
                      <a:pt x="1170240" y="678287"/>
                      <a:pt x="1170240" y="908457"/>
                    </a:cubicBezTo>
                    <a:cubicBezTo>
                      <a:pt x="1170240" y="1399487"/>
                      <a:pt x="1486067" y="1797545"/>
                      <a:pt x="1875660" y="1797545"/>
                    </a:cubicBezTo>
                    <a:cubicBezTo>
                      <a:pt x="2265253" y="1797545"/>
                      <a:pt x="2581080" y="1399487"/>
                      <a:pt x="2581080" y="908457"/>
                    </a:cubicBezTo>
                    <a:cubicBezTo>
                      <a:pt x="2581080" y="678287"/>
                      <a:pt x="2511685" y="468545"/>
                      <a:pt x="2397825" y="310655"/>
                    </a:cubicBezTo>
                    <a:close/>
                    <a:moveTo>
                      <a:pt x="1402512" y="199772"/>
                    </a:moveTo>
                    <a:lnTo>
                      <a:pt x="1402310" y="199868"/>
                    </a:lnTo>
                    <a:lnTo>
                      <a:pt x="1265286" y="284462"/>
                    </a:lnTo>
                    <a:lnTo>
                      <a:pt x="1214815" y="325022"/>
                    </a:lnTo>
                    <a:lnTo>
                      <a:pt x="1184525" y="354805"/>
                    </a:lnTo>
                    <a:cubicBezTo>
                      <a:pt x="944783" y="614967"/>
                      <a:pt x="791972" y="1008689"/>
                      <a:pt x="791972" y="1449342"/>
                    </a:cubicBezTo>
                    <a:cubicBezTo>
                      <a:pt x="791972" y="2232725"/>
                      <a:pt x="1274931" y="2867782"/>
                      <a:pt x="1870691" y="2867782"/>
                    </a:cubicBezTo>
                    <a:cubicBezTo>
                      <a:pt x="2466451" y="2867782"/>
                      <a:pt x="2949410" y="2232725"/>
                      <a:pt x="2949410" y="1449342"/>
                    </a:cubicBezTo>
                    <a:cubicBezTo>
                      <a:pt x="2949410" y="959728"/>
                      <a:pt x="2760755" y="528054"/>
                      <a:pt x="2473813" y="273149"/>
                    </a:cubicBezTo>
                    <a:lnTo>
                      <a:pt x="2427906" y="236477"/>
                    </a:lnTo>
                    <a:lnTo>
                      <a:pt x="2488708" y="299774"/>
                    </a:lnTo>
                    <a:cubicBezTo>
                      <a:pt x="2680324" y="525183"/>
                      <a:pt x="2801533" y="858030"/>
                      <a:pt x="2801533" y="1229324"/>
                    </a:cubicBezTo>
                    <a:cubicBezTo>
                      <a:pt x="2801533" y="1908261"/>
                      <a:pt x="2396246" y="2458648"/>
                      <a:pt x="1896300" y="2458648"/>
                    </a:cubicBezTo>
                    <a:cubicBezTo>
                      <a:pt x="1396353" y="2458648"/>
                      <a:pt x="991066" y="1908261"/>
                      <a:pt x="991066" y="1229324"/>
                    </a:cubicBezTo>
                    <a:cubicBezTo>
                      <a:pt x="991066" y="804989"/>
                      <a:pt x="1149382" y="430868"/>
                      <a:pt x="1390175" y="209949"/>
                    </a:cubicBezTo>
                    <a:close/>
                    <a:moveTo>
                      <a:pt x="1329824" y="178224"/>
                    </a:moveTo>
                    <a:lnTo>
                      <a:pt x="1295546" y="194796"/>
                    </a:lnTo>
                    <a:cubicBezTo>
                      <a:pt x="731222" y="502790"/>
                      <a:pt x="332741" y="1253601"/>
                      <a:pt x="332741" y="2130944"/>
                    </a:cubicBezTo>
                    <a:cubicBezTo>
                      <a:pt x="332741" y="3282739"/>
                      <a:pt x="1019522" y="4216454"/>
                      <a:pt x="1866709" y="4216454"/>
                    </a:cubicBezTo>
                    <a:cubicBezTo>
                      <a:pt x="2713896" y="4216454"/>
                      <a:pt x="3400677" y="3282739"/>
                      <a:pt x="3400677" y="2130944"/>
                    </a:cubicBezTo>
                    <a:cubicBezTo>
                      <a:pt x="3400677" y="1516804"/>
                      <a:pt x="3205422" y="964664"/>
                      <a:pt x="2894705" y="583011"/>
                    </a:cubicBezTo>
                    <a:lnTo>
                      <a:pt x="2894661" y="582964"/>
                    </a:lnTo>
                    <a:lnTo>
                      <a:pt x="3009019" y="748145"/>
                    </a:lnTo>
                    <a:cubicBezTo>
                      <a:pt x="3206223" y="1073452"/>
                      <a:pt x="3324261" y="1487032"/>
                      <a:pt x="3324261" y="1937239"/>
                    </a:cubicBezTo>
                    <a:cubicBezTo>
                      <a:pt x="3324261" y="2984995"/>
                      <a:pt x="2684941" y="3834368"/>
                      <a:pt x="1896299" y="3834368"/>
                    </a:cubicBezTo>
                    <a:cubicBezTo>
                      <a:pt x="1107658" y="3834368"/>
                      <a:pt x="468337" y="2984995"/>
                      <a:pt x="468337" y="1937239"/>
                    </a:cubicBezTo>
                    <a:cubicBezTo>
                      <a:pt x="468337" y="1245556"/>
                      <a:pt x="746958" y="640330"/>
                      <a:pt x="1163224" y="308851"/>
                    </a:cubicBezTo>
                    <a:lnTo>
                      <a:pt x="1205134" y="278389"/>
                    </a:lnTo>
                    <a:lnTo>
                      <a:pt x="1218597" y="265092"/>
                    </a:lnTo>
                    <a:cubicBezTo>
                      <a:pt x="1249857" y="237198"/>
                      <a:pt x="1282188" y="211238"/>
                      <a:pt x="1315492" y="187343"/>
                    </a:cubicBezTo>
                    <a:close/>
                    <a:moveTo>
                      <a:pt x="2270646" y="150156"/>
                    </a:moveTo>
                    <a:lnTo>
                      <a:pt x="2277145" y="155151"/>
                    </a:lnTo>
                    <a:cubicBezTo>
                      <a:pt x="2468155" y="318407"/>
                      <a:pt x="2593738" y="594878"/>
                      <a:pt x="2593738" y="908457"/>
                    </a:cubicBezTo>
                    <a:cubicBezTo>
                      <a:pt x="2593738" y="1410184"/>
                      <a:pt x="2272244" y="1816914"/>
                      <a:pt x="1875661" y="1816914"/>
                    </a:cubicBezTo>
                    <a:cubicBezTo>
                      <a:pt x="1479077" y="1816914"/>
                      <a:pt x="1157583" y="1410184"/>
                      <a:pt x="1157583" y="908457"/>
                    </a:cubicBezTo>
                    <a:cubicBezTo>
                      <a:pt x="1157583" y="720310"/>
                      <a:pt x="1202794" y="545521"/>
                      <a:pt x="1280220" y="400531"/>
                    </a:cubicBezTo>
                    <a:lnTo>
                      <a:pt x="1343102" y="304110"/>
                    </a:lnTo>
                    <a:lnTo>
                      <a:pt x="1327002" y="322000"/>
                    </a:lnTo>
                    <a:cubicBezTo>
                      <a:pt x="1162528" y="527262"/>
                      <a:pt x="1059511" y="821289"/>
                      <a:pt x="1059511" y="1147864"/>
                    </a:cubicBezTo>
                    <a:cubicBezTo>
                      <a:pt x="1059511" y="1768295"/>
                      <a:pt x="1431330" y="2271253"/>
                      <a:pt x="1889991" y="2271253"/>
                    </a:cubicBezTo>
                    <a:cubicBezTo>
                      <a:pt x="2348651" y="2271253"/>
                      <a:pt x="2720470" y="1768295"/>
                      <a:pt x="2720470" y="1147864"/>
                    </a:cubicBezTo>
                    <a:cubicBezTo>
                      <a:pt x="2720470" y="721317"/>
                      <a:pt x="2544728" y="350295"/>
                      <a:pt x="2285846" y="160062"/>
                    </a:cubicBezTo>
                    <a:close/>
                    <a:moveTo>
                      <a:pt x="1538511" y="100160"/>
                    </a:moveTo>
                    <a:lnTo>
                      <a:pt x="1528678" y="104892"/>
                    </a:lnTo>
                    <a:lnTo>
                      <a:pt x="1534109" y="103040"/>
                    </a:lnTo>
                    <a:close/>
                    <a:moveTo>
                      <a:pt x="1896299" y="80557"/>
                    </a:moveTo>
                    <a:cubicBezTo>
                      <a:pt x="1775355" y="80557"/>
                      <a:pt x="1657989" y="100852"/>
                      <a:pt x="1546035" y="139010"/>
                    </a:cubicBezTo>
                    <a:lnTo>
                      <a:pt x="1512028" y="152106"/>
                    </a:lnTo>
                    <a:lnTo>
                      <a:pt x="1501876" y="159868"/>
                    </a:lnTo>
                    <a:cubicBezTo>
                      <a:pt x="1326408" y="309055"/>
                      <a:pt x="1211043" y="561702"/>
                      <a:pt x="1211043" y="848259"/>
                    </a:cubicBezTo>
                    <a:cubicBezTo>
                      <a:pt x="1211043" y="1306750"/>
                      <a:pt x="1506377" y="1678431"/>
                      <a:pt x="1870690" y="1678431"/>
                    </a:cubicBezTo>
                    <a:cubicBezTo>
                      <a:pt x="2235004" y="1678431"/>
                      <a:pt x="2530338" y="1306750"/>
                      <a:pt x="2530338" y="848259"/>
                    </a:cubicBezTo>
                    <a:cubicBezTo>
                      <a:pt x="2530338" y="561702"/>
                      <a:pt x="2414973" y="309055"/>
                      <a:pt x="2239506" y="159868"/>
                    </a:cubicBezTo>
                    <a:lnTo>
                      <a:pt x="2191654" y="123281"/>
                    </a:lnTo>
                    <a:lnTo>
                      <a:pt x="2057233" y="92665"/>
                    </a:lnTo>
                    <a:cubicBezTo>
                      <a:pt x="2004425" y="84667"/>
                      <a:pt x="1950724" y="80557"/>
                      <a:pt x="1896299" y="80557"/>
                    </a:cubicBezTo>
                    <a:close/>
                    <a:moveTo>
                      <a:pt x="1896300" y="0"/>
                    </a:moveTo>
                    <a:lnTo>
                      <a:pt x="1921576" y="1733"/>
                    </a:lnTo>
                    <a:lnTo>
                      <a:pt x="1957454" y="2971"/>
                    </a:lnTo>
                    <a:lnTo>
                      <a:pt x="1958525" y="3083"/>
                    </a:lnTo>
                    <a:lnTo>
                      <a:pt x="1967705" y="3407"/>
                    </a:lnTo>
                    <a:cubicBezTo>
                      <a:pt x="2956497" y="73501"/>
                      <a:pt x="3742805" y="1216875"/>
                      <a:pt x="3742805" y="2617077"/>
                    </a:cubicBezTo>
                    <a:cubicBezTo>
                      <a:pt x="3742805" y="4062447"/>
                      <a:pt x="2904950" y="5234152"/>
                      <a:pt x="1871402" y="5234152"/>
                    </a:cubicBezTo>
                    <a:cubicBezTo>
                      <a:pt x="837855" y="5234152"/>
                      <a:pt x="0" y="4062447"/>
                      <a:pt x="0" y="2617077"/>
                    </a:cubicBezTo>
                    <a:cubicBezTo>
                      <a:pt x="0" y="1304387"/>
                      <a:pt x="691091" y="217426"/>
                      <a:pt x="1592217" y="28928"/>
                    </a:cubicBezTo>
                    <a:lnTo>
                      <a:pt x="1605332" y="27098"/>
                    </a:lnTo>
                    <a:lnTo>
                      <a:pt x="1605639" y="27012"/>
                    </a:lnTo>
                    <a:cubicBezTo>
                      <a:pt x="1661816" y="15278"/>
                      <a:pt x="1718866" y="7273"/>
                      <a:pt x="1776656" y="3182"/>
                    </a:cubicBezTo>
                    <a:lnTo>
                      <a:pt x="1785240" y="2879"/>
                    </a:lnTo>
                    <a:lnTo>
                      <a:pt x="1786241" y="2775"/>
                    </a:lnTo>
                    <a:cubicBezTo>
                      <a:pt x="1812893" y="935"/>
                      <a:pt x="1839721" y="3"/>
                      <a:pt x="1866709" y="3"/>
                    </a:cubicBezTo>
                    <a:lnTo>
                      <a:pt x="1869051" y="84"/>
                    </a:lnTo>
                    <a:lnTo>
                      <a:pt x="1869832" y="57"/>
                    </a:lnTo>
                    <a:lnTo>
                      <a:pt x="1870691" y="2"/>
                    </a:lnTo>
                    <a:lnTo>
                      <a:pt x="1870947" y="18"/>
                    </a:lnTo>
                    <a:lnTo>
                      <a:pt x="1871402" y="2"/>
                    </a:lnTo>
                    <a:lnTo>
                      <a:pt x="1874156" y="97"/>
                    </a:lnTo>
                    <a:lnTo>
                      <a:pt x="1875661" y="1"/>
                    </a:lnTo>
                    <a:lnTo>
                      <a:pt x="1880701" y="323"/>
                    </a:lnTo>
                    <a:lnTo>
                      <a:pt x="1883755" y="428"/>
                    </a:lnTo>
                    <a:lnTo>
                      <a:pt x="1889991" y="1"/>
                    </a:lnTo>
                    <a:lnTo>
                      <a:pt x="1893142" y="217"/>
                    </a:lnTo>
                    <a:close/>
                  </a:path>
                </a:pathLst>
              </a:custGeom>
              <a:grpFill/>
              <a:ln w="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 sz="135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105" name="104 Elipse"/>
            <p:cNvSpPr/>
            <p:nvPr/>
          </p:nvSpPr>
          <p:spPr>
            <a:xfrm rot="8000995" flipH="1">
              <a:off x="8100392" y="339502"/>
              <a:ext cx="410344" cy="410344"/>
            </a:xfrm>
            <a:prstGeom prst="ellipse">
              <a:avLst/>
            </a:prstGeom>
            <a:solidFill>
              <a:srgbClr val="F77509"/>
            </a:solidFill>
            <a:ln>
              <a:solidFill>
                <a:srgbClr val="4CAD03"/>
              </a:solidFill>
            </a:ln>
            <a:scene3d>
              <a:camera prst="orthographicFront"/>
              <a:lightRig rig="flat" dir="t"/>
            </a:scene3d>
            <a:sp3d prstMaterial="metal">
              <a:bevelT w="10033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8" name="107 Grupo"/>
          <p:cNvGrpSpPr/>
          <p:nvPr/>
        </p:nvGrpSpPr>
        <p:grpSpPr>
          <a:xfrm rot="16200000" flipH="1">
            <a:off x="1907704" y="2355726"/>
            <a:ext cx="2088443" cy="1728192"/>
            <a:chOff x="7216431" y="-282991"/>
            <a:chExt cx="2088443" cy="1728192"/>
          </a:xfrm>
          <a:solidFill>
            <a:schemeClr val="tx1"/>
          </a:solidFill>
        </p:grpSpPr>
        <p:grpSp>
          <p:nvGrpSpPr>
            <p:cNvPr id="109" name="108 Grupo"/>
            <p:cNvGrpSpPr/>
            <p:nvPr/>
          </p:nvGrpSpPr>
          <p:grpSpPr>
            <a:xfrm rot="5400000" flipH="1" flipV="1">
              <a:off x="7396557" y="-463117"/>
              <a:ext cx="1728192" cy="2088443"/>
              <a:chOff x="-756592" y="918372"/>
              <a:chExt cx="2728833" cy="3276291"/>
            </a:xfrm>
            <a:grpFill/>
            <a:effectLst>
              <a:outerShdw algn="ctr" rotWithShape="0">
                <a:schemeClr val="tx1"/>
              </a:outerShdw>
            </a:effectLst>
            <a:scene3d>
              <a:camera prst="orthographicFront"/>
              <a:lightRig rig="flat" dir="t"/>
            </a:scene3d>
          </p:grpSpPr>
          <p:sp>
            <p:nvSpPr>
              <p:cNvPr id="111" name="Forma libre 19"/>
              <p:cNvSpPr/>
              <p:nvPr/>
            </p:nvSpPr>
            <p:spPr>
              <a:xfrm rot="10800000">
                <a:off x="-727551" y="918372"/>
                <a:ext cx="2699792" cy="1620589"/>
              </a:xfrm>
              <a:custGeom>
                <a:avLst/>
                <a:gdLst>
                  <a:gd name="connsiteX0" fmla="*/ 375988 w 3742805"/>
                  <a:gd name="connsiteY0" fmla="*/ 1265279 h 5234152"/>
                  <a:gd name="connsiteX1" fmla="*/ 320037 w 3742805"/>
                  <a:gd name="connsiteY1" fmla="*/ 1406819 h 5234152"/>
                  <a:gd name="connsiteX2" fmla="*/ 150833 w 3742805"/>
                  <a:gd name="connsiteY2" fmla="*/ 2443657 h 5234152"/>
                  <a:gd name="connsiteX3" fmla="*/ 1866709 w 3742805"/>
                  <a:gd name="connsiteY3" fmla="*/ 4835213 h 5234152"/>
                  <a:gd name="connsiteX4" fmla="*/ 3582585 w 3742805"/>
                  <a:gd name="connsiteY4" fmla="*/ 2443657 h 5234152"/>
                  <a:gd name="connsiteX5" fmla="*/ 3485566 w 3742805"/>
                  <a:gd name="connsiteY5" fmla="*/ 1648910 h 5234152"/>
                  <a:gd name="connsiteX6" fmla="*/ 3436205 w 3742805"/>
                  <a:gd name="connsiteY6" fmla="*/ 1483366 h 5234152"/>
                  <a:gd name="connsiteX7" fmla="*/ 3468430 w 3742805"/>
                  <a:gd name="connsiteY7" fmla="*/ 1603524 h 5234152"/>
                  <a:gd name="connsiteX8" fmla="*/ 3543609 w 3742805"/>
                  <a:gd name="connsiteY8" fmla="*/ 2282171 h 5234152"/>
                  <a:gd name="connsiteX9" fmla="*/ 1871402 w 3742805"/>
                  <a:gd name="connsiteY9" fmla="*/ 4564341 h 5234152"/>
                  <a:gd name="connsiteX10" fmla="*/ 199196 w 3742805"/>
                  <a:gd name="connsiteY10" fmla="*/ 2282171 h 5234152"/>
                  <a:gd name="connsiteX11" fmla="*/ 330606 w 3742805"/>
                  <a:gd name="connsiteY11" fmla="*/ 1393848 h 5234152"/>
                  <a:gd name="connsiteX12" fmla="*/ 3148255 w 3742805"/>
                  <a:gd name="connsiteY12" fmla="*/ 781462 h 5234152"/>
                  <a:gd name="connsiteX13" fmla="*/ 3240183 w 3742805"/>
                  <a:gd name="connsiteY13" fmla="*/ 929214 h 5234152"/>
                  <a:gd name="connsiteX14" fmla="*/ 3616681 w 3742805"/>
                  <a:gd name="connsiteY14" fmla="*/ 2443657 h 5234152"/>
                  <a:gd name="connsiteX15" fmla="*/ 1866709 w 3742805"/>
                  <a:gd name="connsiteY15" fmla="*/ 4887311 h 5234152"/>
                  <a:gd name="connsiteX16" fmla="*/ 116737 w 3742805"/>
                  <a:gd name="connsiteY16" fmla="*/ 2443657 h 5234152"/>
                  <a:gd name="connsiteX17" fmla="*/ 398146 w 3742805"/>
                  <a:gd name="connsiteY17" fmla="*/ 1114184 h 5234152"/>
                  <a:gd name="connsiteX18" fmla="*/ 486367 w 3742805"/>
                  <a:gd name="connsiteY18" fmla="*/ 942573 h 5234152"/>
                  <a:gd name="connsiteX19" fmla="*/ 427829 w 3742805"/>
                  <a:gd name="connsiteY19" fmla="*/ 1035777 h 5234152"/>
                  <a:gd name="connsiteX20" fmla="*/ 36461 w 3742805"/>
                  <a:gd name="connsiteY20" fmla="*/ 2617077 h 5234152"/>
                  <a:gd name="connsiteX21" fmla="*/ 1871402 w 3742805"/>
                  <a:gd name="connsiteY21" fmla="*/ 5178356 h 5234152"/>
                  <a:gd name="connsiteX22" fmla="*/ 3706344 w 3742805"/>
                  <a:gd name="connsiteY22" fmla="*/ 2617077 h 5234152"/>
                  <a:gd name="connsiteX23" fmla="*/ 3184374 w 3742805"/>
                  <a:gd name="connsiteY23" fmla="*/ 827835 h 5234152"/>
                  <a:gd name="connsiteX24" fmla="*/ 3001338 w 3742805"/>
                  <a:gd name="connsiteY24" fmla="*/ 667513 h 5234152"/>
                  <a:gd name="connsiteX25" fmla="*/ 3073337 w 3742805"/>
                  <a:gd name="connsiteY25" fmla="*/ 775468 h 5234152"/>
                  <a:gd name="connsiteX26" fmla="*/ 3430410 w 3742805"/>
                  <a:gd name="connsiteY26" fmla="*/ 2130944 h 5234152"/>
                  <a:gd name="connsiteX27" fmla="*/ 1866709 w 3742805"/>
                  <a:gd name="connsiteY27" fmla="*/ 4261885 h 5234152"/>
                  <a:gd name="connsiteX28" fmla="*/ 303008 w 3742805"/>
                  <a:gd name="connsiteY28" fmla="*/ 2130944 h 5234152"/>
                  <a:gd name="connsiteX29" fmla="*/ 570063 w 3742805"/>
                  <a:gd name="connsiteY29" fmla="*/ 939515 h 5234152"/>
                  <a:gd name="connsiteX30" fmla="*/ 638915 w 3742805"/>
                  <a:gd name="connsiteY30" fmla="*/ 814041 h 5234152"/>
                  <a:gd name="connsiteX31" fmla="*/ 519493 w 3742805"/>
                  <a:gd name="connsiteY31" fmla="*/ 1016737 h 5234152"/>
                  <a:gd name="connsiteX32" fmla="*/ 230992 w 3742805"/>
                  <a:gd name="connsiteY32" fmla="*/ 2282171 h 5234152"/>
                  <a:gd name="connsiteX33" fmla="*/ 1871402 w 3742805"/>
                  <a:gd name="connsiteY33" fmla="*/ 4515685 h 5234152"/>
                  <a:gd name="connsiteX34" fmla="*/ 3511813 w 3742805"/>
                  <a:gd name="connsiteY34" fmla="*/ 2282171 h 5234152"/>
                  <a:gd name="connsiteX35" fmla="*/ 3126185 w 3742805"/>
                  <a:gd name="connsiteY35" fmla="*/ 843432 h 5234152"/>
                  <a:gd name="connsiteX36" fmla="*/ 2837079 w 3742805"/>
                  <a:gd name="connsiteY36" fmla="*/ 563819 h 5234152"/>
                  <a:gd name="connsiteX37" fmla="*/ 2930509 w 3742805"/>
                  <a:gd name="connsiteY37" fmla="*/ 698570 h 5234152"/>
                  <a:gd name="connsiteX38" fmla="*/ 3225296 w 3742805"/>
                  <a:gd name="connsiteY38" fmla="*/ 1808868 h 5234152"/>
                  <a:gd name="connsiteX39" fmla="*/ 1889991 w 3742805"/>
                  <a:gd name="connsiteY39" fmla="*/ 3580284 h 5234152"/>
                  <a:gd name="connsiteX40" fmla="*/ 554685 w 3742805"/>
                  <a:gd name="connsiteY40" fmla="*/ 1808868 h 5234152"/>
                  <a:gd name="connsiteX41" fmla="*/ 733613 w 3742805"/>
                  <a:gd name="connsiteY41" fmla="*/ 922502 h 5234152"/>
                  <a:gd name="connsiteX42" fmla="*/ 819065 w 3742805"/>
                  <a:gd name="connsiteY42" fmla="*/ 752614 h 5234152"/>
                  <a:gd name="connsiteX43" fmla="*/ 793696 w 3742805"/>
                  <a:gd name="connsiteY43" fmla="*/ 790948 h 5234152"/>
                  <a:gd name="connsiteX44" fmla="*/ 494769 w 3742805"/>
                  <a:gd name="connsiteY44" fmla="*/ 1937239 h 5234152"/>
                  <a:gd name="connsiteX45" fmla="*/ 1896299 w 3742805"/>
                  <a:gd name="connsiteY45" fmla="*/ 3793920 h 5234152"/>
                  <a:gd name="connsiteX46" fmla="*/ 3297829 w 3742805"/>
                  <a:gd name="connsiteY46" fmla="*/ 1937239 h 5234152"/>
                  <a:gd name="connsiteX47" fmla="*/ 2933737 w 3742805"/>
                  <a:gd name="connsiteY47" fmla="*/ 688848 h 5234152"/>
                  <a:gd name="connsiteX48" fmla="*/ 2709343 w 3742805"/>
                  <a:gd name="connsiteY48" fmla="*/ 459106 h 5234152"/>
                  <a:gd name="connsiteX49" fmla="*/ 2716560 w 3742805"/>
                  <a:gd name="connsiteY49" fmla="*/ 467874 h 5234152"/>
                  <a:gd name="connsiteX50" fmla="*/ 3050858 w 3742805"/>
                  <a:gd name="connsiteY50" fmla="*/ 1552198 h 5234152"/>
                  <a:gd name="connsiteX51" fmla="*/ 1875661 w 3742805"/>
                  <a:gd name="connsiteY51" fmla="*/ 3104394 h 5234152"/>
                  <a:gd name="connsiteX52" fmla="*/ 700463 w 3742805"/>
                  <a:gd name="connsiteY52" fmla="*/ 1552198 h 5234152"/>
                  <a:gd name="connsiteX53" fmla="*/ 856164 w 3742805"/>
                  <a:gd name="connsiteY53" fmla="*/ 779581 h 5234152"/>
                  <a:gd name="connsiteX54" fmla="*/ 948999 w 3742805"/>
                  <a:gd name="connsiteY54" fmla="*/ 602638 h 5234152"/>
                  <a:gd name="connsiteX55" fmla="*/ 858932 w 3742805"/>
                  <a:gd name="connsiteY55" fmla="*/ 738536 h 5234152"/>
                  <a:gd name="connsiteX56" fmla="*/ 579402 w 3742805"/>
                  <a:gd name="connsiteY56" fmla="*/ 1808868 h 5234152"/>
                  <a:gd name="connsiteX57" fmla="*/ 1889990 w 3742805"/>
                  <a:gd name="connsiteY57" fmla="*/ 3542517 h 5234152"/>
                  <a:gd name="connsiteX58" fmla="*/ 3200579 w 3742805"/>
                  <a:gd name="connsiteY58" fmla="*/ 1808868 h 5234152"/>
                  <a:gd name="connsiteX59" fmla="*/ 2747673 w 3742805"/>
                  <a:gd name="connsiteY59" fmla="*/ 497975 h 5234152"/>
                  <a:gd name="connsiteX60" fmla="*/ 2660028 w 3742805"/>
                  <a:gd name="connsiteY60" fmla="*/ 441387 h 5234152"/>
                  <a:gd name="connsiteX61" fmla="*/ 2735244 w 3742805"/>
                  <a:gd name="connsiteY61" fmla="*/ 554538 h 5234152"/>
                  <a:gd name="connsiteX62" fmla="*/ 2969633 w 3742805"/>
                  <a:gd name="connsiteY62" fmla="*/ 1449342 h 5234152"/>
                  <a:gd name="connsiteX63" fmla="*/ 1870691 w 3742805"/>
                  <a:gd name="connsiteY63" fmla="*/ 2898682 h 5234152"/>
                  <a:gd name="connsiteX64" fmla="*/ 771749 w 3742805"/>
                  <a:gd name="connsiteY64" fmla="*/ 1449342 h 5234152"/>
                  <a:gd name="connsiteX65" fmla="*/ 917347 w 3742805"/>
                  <a:gd name="connsiteY65" fmla="*/ 727923 h 5234152"/>
                  <a:gd name="connsiteX66" fmla="*/ 1010390 w 3742805"/>
                  <a:gd name="connsiteY66" fmla="*/ 550844 h 5234152"/>
                  <a:gd name="connsiteX67" fmla="*/ 968130 w 3742805"/>
                  <a:gd name="connsiteY67" fmla="*/ 614323 h 5234152"/>
                  <a:gd name="connsiteX68" fmla="*/ 722089 w 3742805"/>
                  <a:gd name="connsiteY68" fmla="*/ 1552198 h 5234152"/>
                  <a:gd name="connsiteX69" fmla="*/ 1875661 w 3742805"/>
                  <a:gd name="connsiteY69" fmla="*/ 3071301 h 5234152"/>
                  <a:gd name="connsiteX70" fmla="*/ 3029232 w 3742805"/>
                  <a:gd name="connsiteY70" fmla="*/ 1552198 h 5234152"/>
                  <a:gd name="connsiteX71" fmla="*/ 2729556 w 3742805"/>
                  <a:gd name="connsiteY71" fmla="*/ 530787 h 5234152"/>
                  <a:gd name="connsiteX72" fmla="*/ 2624365 w 3742805"/>
                  <a:gd name="connsiteY72" fmla="*/ 397250 h 5234152"/>
                  <a:gd name="connsiteX73" fmla="*/ 2648007 w 3742805"/>
                  <a:gd name="connsiteY73" fmla="*/ 425930 h 5234152"/>
                  <a:gd name="connsiteX74" fmla="*/ 2630588 w 3742805"/>
                  <a:gd name="connsiteY74" fmla="*/ 403532 h 5234152"/>
                  <a:gd name="connsiteX75" fmla="*/ 2469285 w 3742805"/>
                  <a:gd name="connsiteY75" fmla="*/ 313443 h 5234152"/>
                  <a:gd name="connsiteX76" fmla="*/ 2516582 w 3742805"/>
                  <a:gd name="connsiteY76" fmla="*/ 376067 h 5234152"/>
                  <a:gd name="connsiteX77" fmla="*/ 2736486 w 3742805"/>
                  <a:gd name="connsiteY77" fmla="*/ 1147864 h 5234152"/>
                  <a:gd name="connsiteX78" fmla="*/ 1889991 w 3742805"/>
                  <a:gd name="connsiteY78" fmla="*/ 2295726 h 5234152"/>
                  <a:gd name="connsiteX79" fmla="*/ 1043496 w 3742805"/>
                  <a:gd name="connsiteY79" fmla="*/ 1147864 h 5234152"/>
                  <a:gd name="connsiteX80" fmla="*/ 1145663 w 3742805"/>
                  <a:gd name="connsiteY80" fmla="*/ 600724 h 5234152"/>
                  <a:gd name="connsiteX81" fmla="*/ 1193085 w 3742805"/>
                  <a:gd name="connsiteY81" fmla="*/ 497688 h 5234152"/>
                  <a:gd name="connsiteX82" fmla="*/ 1160617 w 3742805"/>
                  <a:gd name="connsiteY82" fmla="*/ 555152 h 5234152"/>
                  <a:gd name="connsiteX83" fmla="*/ 1008194 w 3742805"/>
                  <a:gd name="connsiteY83" fmla="*/ 1229324 h 5234152"/>
                  <a:gd name="connsiteX84" fmla="*/ 1896299 w 3742805"/>
                  <a:gd name="connsiteY84" fmla="*/ 2432438 h 5234152"/>
                  <a:gd name="connsiteX85" fmla="*/ 2784405 w 3742805"/>
                  <a:gd name="connsiteY85" fmla="*/ 1229324 h 5234152"/>
                  <a:gd name="connsiteX86" fmla="*/ 2509040 w 3742805"/>
                  <a:gd name="connsiteY86" fmla="*/ 358428 h 5234152"/>
                  <a:gd name="connsiteX87" fmla="*/ 2328985 w 3742805"/>
                  <a:gd name="connsiteY87" fmla="*/ 235519 h 5234152"/>
                  <a:gd name="connsiteX88" fmla="*/ 2367735 w 3742805"/>
                  <a:gd name="connsiteY88" fmla="*/ 277910 h 5234152"/>
                  <a:gd name="connsiteX89" fmla="*/ 2542174 w 3742805"/>
                  <a:gd name="connsiteY89" fmla="*/ 848259 h 5234152"/>
                  <a:gd name="connsiteX90" fmla="*/ 1870691 w 3742805"/>
                  <a:gd name="connsiteY90" fmla="*/ 1696517 h 5234152"/>
                  <a:gd name="connsiteX91" fmla="*/ 1199208 w 3742805"/>
                  <a:gd name="connsiteY91" fmla="*/ 848259 h 5234152"/>
                  <a:gd name="connsiteX92" fmla="*/ 1313887 w 3742805"/>
                  <a:gd name="connsiteY92" fmla="*/ 373990 h 5234152"/>
                  <a:gd name="connsiteX93" fmla="*/ 1359617 w 3742805"/>
                  <a:gd name="connsiteY93" fmla="*/ 303974 h 5234152"/>
                  <a:gd name="connsiteX94" fmla="*/ 1353496 w 3742805"/>
                  <a:gd name="connsiteY94" fmla="*/ 310655 h 5234152"/>
                  <a:gd name="connsiteX95" fmla="*/ 1170240 w 3742805"/>
                  <a:gd name="connsiteY95" fmla="*/ 908457 h 5234152"/>
                  <a:gd name="connsiteX96" fmla="*/ 1875660 w 3742805"/>
                  <a:gd name="connsiteY96" fmla="*/ 1797545 h 5234152"/>
                  <a:gd name="connsiteX97" fmla="*/ 2581080 w 3742805"/>
                  <a:gd name="connsiteY97" fmla="*/ 908457 h 5234152"/>
                  <a:gd name="connsiteX98" fmla="*/ 2397825 w 3742805"/>
                  <a:gd name="connsiteY98" fmla="*/ 310655 h 5234152"/>
                  <a:gd name="connsiteX99" fmla="*/ 1402512 w 3742805"/>
                  <a:gd name="connsiteY99" fmla="*/ 199772 h 5234152"/>
                  <a:gd name="connsiteX100" fmla="*/ 1402310 w 3742805"/>
                  <a:gd name="connsiteY100" fmla="*/ 199868 h 5234152"/>
                  <a:gd name="connsiteX101" fmla="*/ 1265286 w 3742805"/>
                  <a:gd name="connsiteY101" fmla="*/ 284462 h 5234152"/>
                  <a:gd name="connsiteX102" fmla="*/ 1214815 w 3742805"/>
                  <a:gd name="connsiteY102" fmla="*/ 325022 h 5234152"/>
                  <a:gd name="connsiteX103" fmla="*/ 1184525 w 3742805"/>
                  <a:gd name="connsiteY103" fmla="*/ 354805 h 5234152"/>
                  <a:gd name="connsiteX104" fmla="*/ 791972 w 3742805"/>
                  <a:gd name="connsiteY104" fmla="*/ 1449342 h 5234152"/>
                  <a:gd name="connsiteX105" fmla="*/ 1870691 w 3742805"/>
                  <a:gd name="connsiteY105" fmla="*/ 2867782 h 5234152"/>
                  <a:gd name="connsiteX106" fmla="*/ 2949410 w 3742805"/>
                  <a:gd name="connsiteY106" fmla="*/ 1449342 h 5234152"/>
                  <a:gd name="connsiteX107" fmla="*/ 2473813 w 3742805"/>
                  <a:gd name="connsiteY107" fmla="*/ 273149 h 5234152"/>
                  <a:gd name="connsiteX108" fmla="*/ 2427906 w 3742805"/>
                  <a:gd name="connsiteY108" fmla="*/ 236477 h 5234152"/>
                  <a:gd name="connsiteX109" fmla="*/ 2488708 w 3742805"/>
                  <a:gd name="connsiteY109" fmla="*/ 299774 h 5234152"/>
                  <a:gd name="connsiteX110" fmla="*/ 2801533 w 3742805"/>
                  <a:gd name="connsiteY110" fmla="*/ 1229324 h 5234152"/>
                  <a:gd name="connsiteX111" fmla="*/ 1896300 w 3742805"/>
                  <a:gd name="connsiteY111" fmla="*/ 2458648 h 5234152"/>
                  <a:gd name="connsiteX112" fmla="*/ 991066 w 3742805"/>
                  <a:gd name="connsiteY112" fmla="*/ 1229324 h 5234152"/>
                  <a:gd name="connsiteX113" fmla="*/ 1390175 w 3742805"/>
                  <a:gd name="connsiteY113" fmla="*/ 209949 h 5234152"/>
                  <a:gd name="connsiteX114" fmla="*/ 1329824 w 3742805"/>
                  <a:gd name="connsiteY114" fmla="*/ 178224 h 5234152"/>
                  <a:gd name="connsiteX115" fmla="*/ 1295546 w 3742805"/>
                  <a:gd name="connsiteY115" fmla="*/ 194796 h 5234152"/>
                  <a:gd name="connsiteX116" fmla="*/ 332741 w 3742805"/>
                  <a:gd name="connsiteY116" fmla="*/ 2130944 h 5234152"/>
                  <a:gd name="connsiteX117" fmla="*/ 1866709 w 3742805"/>
                  <a:gd name="connsiteY117" fmla="*/ 4216454 h 5234152"/>
                  <a:gd name="connsiteX118" fmla="*/ 3400677 w 3742805"/>
                  <a:gd name="connsiteY118" fmla="*/ 2130944 h 5234152"/>
                  <a:gd name="connsiteX119" fmla="*/ 2894705 w 3742805"/>
                  <a:gd name="connsiteY119" fmla="*/ 583011 h 5234152"/>
                  <a:gd name="connsiteX120" fmla="*/ 2894661 w 3742805"/>
                  <a:gd name="connsiteY120" fmla="*/ 582964 h 5234152"/>
                  <a:gd name="connsiteX121" fmla="*/ 3009019 w 3742805"/>
                  <a:gd name="connsiteY121" fmla="*/ 748145 h 5234152"/>
                  <a:gd name="connsiteX122" fmla="*/ 3324261 w 3742805"/>
                  <a:gd name="connsiteY122" fmla="*/ 1937239 h 5234152"/>
                  <a:gd name="connsiteX123" fmla="*/ 1896299 w 3742805"/>
                  <a:gd name="connsiteY123" fmla="*/ 3834368 h 5234152"/>
                  <a:gd name="connsiteX124" fmla="*/ 468337 w 3742805"/>
                  <a:gd name="connsiteY124" fmla="*/ 1937239 h 5234152"/>
                  <a:gd name="connsiteX125" fmla="*/ 1163224 w 3742805"/>
                  <a:gd name="connsiteY125" fmla="*/ 308851 h 5234152"/>
                  <a:gd name="connsiteX126" fmla="*/ 1205134 w 3742805"/>
                  <a:gd name="connsiteY126" fmla="*/ 278389 h 5234152"/>
                  <a:gd name="connsiteX127" fmla="*/ 1218597 w 3742805"/>
                  <a:gd name="connsiteY127" fmla="*/ 265092 h 5234152"/>
                  <a:gd name="connsiteX128" fmla="*/ 1315492 w 3742805"/>
                  <a:gd name="connsiteY128" fmla="*/ 187343 h 5234152"/>
                  <a:gd name="connsiteX129" fmla="*/ 2270646 w 3742805"/>
                  <a:gd name="connsiteY129" fmla="*/ 150156 h 5234152"/>
                  <a:gd name="connsiteX130" fmla="*/ 2277145 w 3742805"/>
                  <a:gd name="connsiteY130" fmla="*/ 155151 h 5234152"/>
                  <a:gd name="connsiteX131" fmla="*/ 2593738 w 3742805"/>
                  <a:gd name="connsiteY131" fmla="*/ 908457 h 5234152"/>
                  <a:gd name="connsiteX132" fmla="*/ 1875661 w 3742805"/>
                  <a:gd name="connsiteY132" fmla="*/ 1816914 h 5234152"/>
                  <a:gd name="connsiteX133" fmla="*/ 1157583 w 3742805"/>
                  <a:gd name="connsiteY133" fmla="*/ 908457 h 5234152"/>
                  <a:gd name="connsiteX134" fmla="*/ 1280220 w 3742805"/>
                  <a:gd name="connsiteY134" fmla="*/ 400531 h 5234152"/>
                  <a:gd name="connsiteX135" fmla="*/ 1343102 w 3742805"/>
                  <a:gd name="connsiteY135" fmla="*/ 304110 h 5234152"/>
                  <a:gd name="connsiteX136" fmla="*/ 1327002 w 3742805"/>
                  <a:gd name="connsiteY136" fmla="*/ 322000 h 5234152"/>
                  <a:gd name="connsiteX137" fmla="*/ 1059511 w 3742805"/>
                  <a:gd name="connsiteY137" fmla="*/ 1147864 h 5234152"/>
                  <a:gd name="connsiteX138" fmla="*/ 1889991 w 3742805"/>
                  <a:gd name="connsiteY138" fmla="*/ 2271253 h 5234152"/>
                  <a:gd name="connsiteX139" fmla="*/ 2720470 w 3742805"/>
                  <a:gd name="connsiteY139" fmla="*/ 1147864 h 5234152"/>
                  <a:gd name="connsiteX140" fmla="*/ 2285846 w 3742805"/>
                  <a:gd name="connsiteY140" fmla="*/ 160062 h 5234152"/>
                  <a:gd name="connsiteX141" fmla="*/ 1538511 w 3742805"/>
                  <a:gd name="connsiteY141" fmla="*/ 100160 h 5234152"/>
                  <a:gd name="connsiteX142" fmla="*/ 1528678 w 3742805"/>
                  <a:gd name="connsiteY142" fmla="*/ 104892 h 5234152"/>
                  <a:gd name="connsiteX143" fmla="*/ 1534109 w 3742805"/>
                  <a:gd name="connsiteY143" fmla="*/ 103040 h 5234152"/>
                  <a:gd name="connsiteX144" fmla="*/ 1896299 w 3742805"/>
                  <a:gd name="connsiteY144" fmla="*/ 80557 h 5234152"/>
                  <a:gd name="connsiteX145" fmla="*/ 1546035 w 3742805"/>
                  <a:gd name="connsiteY145" fmla="*/ 139010 h 5234152"/>
                  <a:gd name="connsiteX146" fmla="*/ 1512028 w 3742805"/>
                  <a:gd name="connsiteY146" fmla="*/ 152106 h 5234152"/>
                  <a:gd name="connsiteX147" fmla="*/ 1501876 w 3742805"/>
                  <a:gd name="connsiteY147" fmla="*/ 159868 h 5234152"/>
                  <a:gd name="connsiteX148" fmla="*/ 1211043 w 3742805"/>
                  <a:gd name="connsiteY148" fmla="*/ 848259 h 5234152"/>
                  <a:gd name="connsiteX149" fmla="*/ 1870690 w 3742805"/>
                  <a:gd name="connsiteY149" fmla="*/ 1678431 h 5234152"/>
                  <a:gd name="connsiteX150" fmla="*/ 2530338 w 3742805"/>
                  <a:gd name="connsiteY150" fmla="*/ 848259 h 5234152"/>
                  <a:gd name="connsiteX151" fmla="*/ 2239506 w 3742805"/>
                  <a:gd name="connsiteY151" fmla="*/ 159868 h 5234152"/>
                  <a:gd name="connsiteX152" fmla="*/ 2191654 w 3742805"/>
                  <a:gd name="connsiteY152" fmla="*/ 123281 h 5234152"/>
                  <a:gd name="connsiteX153" fmla="*/ 2057233 w 3742805"/>
                  <a:gd name="connsiteY153" fmla="*/ 92665 h 5234152"/>
                  <a:gd name="connsiteX154" fmla="*/ 1896299 w 3742805"/>
                  <a:gd name="connsiteY154" fmla="*/ 80557 h 5234152"/>
                  <a:gd name="connsiteX155" fmla="*/ 1896300 w 3742805"/>
                  <a:gd name="connsiteY155" fmla="*/ 0 h 5234152"/>
                  <a:gd name="connsiteX156" fmla="*/ 1921576 w 3742805"/>
                  <a:gd name="connsiteY156" fmla="*/ 1733 h 5234152"/>
                  <a:gd name="connsiteX157" fmla="*/ 1957454 w 3742805"/>
                  <a:gd name="connsiteY157" fmla="*/ 2971 h 5234152"/>
                  <a:gd name="connsiteX158" fmla="*/ 1958525 w 3742805"/>
                  <a:gd name="connsiteY158" fmla="*/ 3083 h 5234152"/>
                  <a:gd name="connsiteX159" fmla="*/ 1967705 w 3742805"/>
                  <a:gd name="connsiteY159" fmla="*/ 3407 h 5234152"/>
                  <a:gd name="connsiteX160" fmla="*/ 3742805 w 3742805"/>
                  <a:gd name="connsiteY160" fmla="*/ 2617077 h 5234152"/>
                  <a:gd name="connsiteX161" fmla="*/ 1871402 w 3742805"/>
                  <a:gd name="connsiteY161" fmla="*/ 5234152 h 5234152"/>
                  <a:gd name="connsiteX162" fmla="*/ 0 w 3742805"/>
                  <a:gd name="connsiteY162" fmla="*/ 2617077 h 5234152"/>
                  <a:gd name="connsiteX163" fmla="*/ 1592217 w 3742805"/>
                  <a:gd name="connsiteY163" fmla="*/ 28928 h 5234152"/>
                  <a:gd name="connsiteX164" fmla="*/ 1605332 w 3742805"/>
                  <a:gd name="connsiteY164" fmla="*/ 27098 h 5234152"/>
                  <a:gd name="connsiteX165" fmla="*/ 1605639 w 3742805"/>
                  <a:gd name="connsiteY165" fmla="*/ 27012 h 5234152"/>
                  <a:gd name="connsiteX166" fmla="*/ 1776656 w 3742805"/>
                  <a:gd name="connsiteY166" fmla="*/ 3182 h 5234152"/>
                  <a:gd name="connsiteX167" fmla="*/ 1785240 w 3742805"/>
                  <a:gd name="connsiteY167" fmla="*/ 2879 h 5234152"/>
                  <a:gd name="connsiteX168" fmla="*/ 1786241 w 3742805"/>
                  <a:gd name="connsiteY168" fmla="*/ 2775 h 5234152"/>
                  <a:gd name="connsiteX169" fmla="*/ 1866709 w 3742805"/>
                  <a:gd name="connsiteY169" fmla="*/ 3 h 5234152"/>
                  <a:gd name="connsiteX170" fmla="*/ 1869051 w 3742805"/>
                  <a:gd name="connsiteY170" fmla="*/ 84 h 5234152"/>
                  <a:gd name="connsiteX171" fmla="*/ 1869832 w 3742805"/>
                  <a:gd name="connsiteY171" fmla="*/ 57 h 5234152"/>
                  <a:gd name="connsiteX172" fmla="*/ 1870691 w 3742805"/>
                  <a:gd name="connsiteY172" fmla="*/ 2 h 5234152"/>
                  <a:gd name="connsiteX173" fmla="*/ 1870947 w 3742805"/>
                  <a:gd name="connsiteY173" fmla="*/ 18 h 5234152"/>
                  <a:gd name="connsiteX174" fmla="*/ 1871402 w 3742805"/>
                  <a:gd name="connsiteY174" fmla="*/ 2 h 5234152"/>
                  <a:gd name="connsiteX175" fmla="*/ 1874156 w 3742805"/>
                  <a:gd name="connsiteY175" fmla="*/ 97 h 5234152"/>
                  <a:gd name="connsiteX176" fmla="*/ 1875661 w 3742805"/>
                  <a:gd name="connsiteY176" fmla="*/ 1 h 5234152"/>
                  <a:gd name="connsiteX177" fmla="*/ 1880701 w 3742805"/>
                  <a:gd name="connsiteY177" fmla="*/ 323 h 5234152"/>
                  <a:gd name="connsiteX178" fmla="*/ 1883755 w 3742805"/>
                  <a:gd name="connsiteY178" fmla="*/ 428 h 5234152"/>
                  <a:gd name="connsiteX179" fmla="*/ 1889991 w 3742805"/>
                  <a:gd name="connsiteY179" fmla="*/ 1 h 5234152"/>
                  <a:gd name="connsiteX180" fmla="*/ 1893142 w 3742805"/>
                  <a:gd name="connsiteY180" fmla="*/ 217 h 5234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</a:cxnLst>
                <a:rect l="l" t="t" r="r" b="b"/>
                <a:pathLst>
                  <a:path w="3742805" h="5234152">
                    <a:moveTo>
                      <a:pt x="375988" y="1265279"/>
                    </a:moveTo>
                    <a:lnTo>
                      <a:pt x="320037" y="1406819"/>
                    </a:lnTo>
                    <a:cubicBezTo>
                      <a:pt x="211601" y="1720478"/>
                      <a:pt x="150833" y="2072177"/>
                      <a:pt x="150833" y="2443657"/>
                    </a:cubicBezTo>
                    <a:cubicBezTo>
                      <a:pt x="150833" y="3764477"/>
                      <a:pt x="919056" y="4835213"/>
                      <a:pt x="1866709" y="4835213"/>
                    </a:cubicBezTo>
                    <a:cubicBezTo>
                      <a:pt x="2814362" y="4835213"/>
                      <a:pt x="3582585" y="3764477"/>
                      <a:pt x="3582585" y="2443657"/>
                    </a:cubicBezTo>
                    <a:cubicBezTo>
                      <a:pt x="3582585" y="2165047"/>
                      <a:pt x="3548403" y="1897564"/>
                      <a:pt x="3485566" y="1648910"/>
                    </a:cubicBezTo>
                    <a:lnTo>
                      <a:pt x="3436205" y="1483366"/>
                    </a:lnTo>
                    <a:lnTo>
                      <a:pt x="3468430" y="1603524"/>
                    </a:lnTo>
                    <a:cubicBezTo>
                      <a:pt x="3517288" y="1817909"/>
                      <a:pt x="3543609" y="2045845"/>
                      <a:pt x="3543609" y="2282171"/>
                    </a:cubicBezTo>
                    <a:cubicBezTo>
                      <a:pt x="3543609" y="3542579"/>
                      <a:pt x="2794937" y="4564341"/>
                      <a:pt x="1871402" y="4564341"/>
                    </a:cubicBezTo>
                    <a:cubicBezTo>
                      <a:pt x="947868" y="4564341"/>
                      <a:pt x="199196" y="3542579"/>
                      <a:pt x="199196" y="2282171"/>
                    </a:cubicBezTo>
                    <a:cubicBezTo>
                      <a:pt x="199196" y="1967070"/>
                      <a:pt x="245988" y="1666883"/>
                      <a:pt x="330606" y="1393848"/>
                    </a:cubicBezTo>
                    <a:close/>
                    <a:moveTo>
                      <a:pt x="3148255" y="781462"/>
                    </a:moveTo>
                    <a:lnTo>
                      <a:pt x="3240183" y="929214"/>
                    </a:lnTo>
                    <a:cubicBezTo>
                      <a:pt x="3475943" y="1345568"/>
                      <a:pt x="3616681" y="1871662"/>
                      <a:pt x="3616681" y="2443657"/>
                    </a:cubicBezTo>
                    <a:cubicBezTo>
                      <a:pt x="3616681" y="3793250"/>
                      <a:pt x="2833192" y="4887311"/>
                      <a:pt x="1866709" y="4887311"/>
                    </a:cubicBezTo>
                    <a:cubicBezTo>
                      <a:pt x="900226" y="4887311"/>
                      <a:pt x="116737" y="3793250"/>
                      <a:pt x="116737" y="2443657"/>
                    </a:cubicBezTo>
                    <a:cubicBezTo>
                      <a:pt x="116737" y="1953375"/>
                      <a:pt x="220137" y="1496817"/>
                      <a:pt x="398146" y="1114184"/>
                    </a:cubicBezTo>
                    <a:lnTo>
                      <a:pt x="486367" y="942573"/>
                    </a:lnTo>
                    <a:lnTo>
                      <a:pt x="427829" y="1035777"/>
                    </a:lnTo>
                    <a:cubicBezTo>
                      <a:pt x="182677" y="1471214"/>
                      <a:pt x="36461" y="2020312"/>
                      <a:pt x="36461" y="2617077"/>
                    </a:cubicBezTo>
                    <a:cubicBezTo>
                      <a:pt x="36461" y="4031632"/>
                      <a:pt x="857992" y="5178356"/>
                      <a:pt x="1871402" y="5178356"/>
                    </a:cubicBezTo>
                    <a:cubicBezTo>
                      <a:pt x="2884813" y="5178356"/>
                      <a:pt x="3706344" y="4031632"/>
                      <a:pt x="3706344" y="2617077"/>
                    </a:cubicBezTo>
                    <a:cubicBezTo>
                      <a:pt x="3706344" y="1920851"/>
                      <a:pt x="3507329" y="1289506"/>
                      <a:pt x="3184374" y="827835"/>
                    </a:cubicBezTo>
                    <a:close/>
                    <a:moveTo>
                      <a:pt x="3001338" y="667513"/>
                    </a:moveTo>
                    <a:lnTo>
                      <a:pt x="3073337" y="775468"/>
                    </a:lnTo>
                    <a:cubicBezTo>
                      <a:pt x="3296408" y="1143820"/>
                      <a:pt x="3430410" y="1616057"/>
                      <a:pt x="3430410" y="2130944"/>
                    </a:cubicBezTo>
                    <a:cubicBezTo>
                      <a:pt x="3430410" y="3307830"/>
                      <a:pt x="2730317" y="4261885"/>
                      <a:pt x="1866709" y="4261885"/>
                    </a:cubicBezTo>
                    <a:cubicBezTo>
                      <a:pt x="1003101" y="4261885"/>
                      <a:pt x="303008" y="3307830"/>
                      <a:pt x="303008" y="2130944"/>
                    </a:cubicBezTo>
                    <a:cubicBezTo>
                      <a:pt x="303008" y="1689612"/>
                      <a:pt x="401458" y="1279615"/>
                      <a:pt x="570063" y="939515"/>
                    </a:cubicBezTo>
                    <a:lnTo>
                      <a:pt x="638915" y="814041"/>
                    </a:lnTo>
                    <a:lnTo>
                      <a:pt x="519493" y="1016737"/>
                    </a:lnTo>
                    <a:cubicBezTo>
                      <a:pt x="337525" y="1376443"/>
                      <a:pt x="230992" y="1812368"/>
                      <a:pt x="230992" y="2282171"/>
                    </a:cubicBezTo>
                    <a:cubicBezTo>
                      <a:pt x="230992" y="3515707"/>
                      <a:pt x="965429" y="4515685"/>
                      <a:pt x="1871402" y="4515685"/>
                    </a:cubicBezTo>
                    <a:cubicBezTo>
                      <a:pt x="2777376" y="4515685"/>
                      <a:pt x="3511813" y="3515707"/>
                      <a:pt x="3511813" y="2282171"/>
                    </a:cubicBezTo>
                    <a:cubicBezTo>
                      <a:pt x="3511813" y="1734068"/>
                      <a:pt x="3366810" y="1232076"/>
                      <a:pt x="3126185" y="843432"/>
                    </a:cubicBezTo>
                    <a:close/>
                    <a:moveTo>
                      <a:pt x="2837079" y="563819"/>
                    </a:moveTo>
                    <a:lnTo>
                      <a:pt x="2930509" y="698570"/>
                    </a:lnTo>
                    <a:cubicBezTo>
                      <a:pt x="3114916" y="1002320"/>
                      <a:pt x="3225296" y="1388494"/>
                      <a:pt x="3225296" y="1808868"/>
                    </a:cubicBezTo>
                    <a:cubicBezTo>
                      <a:pt x="3225296" y="2787194"/>
                      <a:pt x="2627459" y="3580284"/>
                      <a:pt x="1889991" y="3580284"/>
                    </a:cubicBezTo>
                    <a:cubicBezTo>
                      <a:pt x="1152522" y="3580284"/>
                      <a:pt x="554685" y="2787194"/>
                      <a:pt x="554685" y="1808868"/>
                    </a:cubicBezTo>
                    <a:cubicBezTo>
                      <a:pt x="554685" y="1485944"/>
                      <a:pt x="619821" y="1183202"/>
                      <a:pt x="733613" y="922502"/>
                    </a:cubicBezTo>
                    <a:lnTo>
                      <a:pt x="819065" y="752614"/>
                    </a:lnTo>
                    <a:lnTo>
                      <a:pt x="793696" y="790948"/>
                    </a:lnTo>
                    <a:cubicBezTo>
                      <a:pt x="606448" y="1106598"/>
                      <a:pt x="494769" y="1504641"/>
                      <a:pt x="494769" y="1937239"/>
                    </a:cubicBezTo>
                    <a:cubicBezTo>
                      <a:pt x="494769" y="2962656"/>
                      <a:pt x="1122255" y="3793920"/>
                      <a:pt x="1896299" y="3793920"/>
                    </a:cubicBezTo>
                    <a:cubicBezTo>
                      <a:pt x="2670343" y="3793920"/>
                      <a:pt x="3297829" y="2962656"/>
                      <a:pt x="3297829" y="1937239"/>
                    </a:cubicBezTo>
                    <a:cubicBezTo>
                      <a:pt x="3297829" y="1456574"/>
                      <a:pt x="3159954" y="1018571"/>
                      <a:pt x="2933737" y="688848"/>
                    </a:cubicBezTo>
                    <a:close/>
                    <a:moveTo>
                      <a:pt x="2709343" y="459106"/>
                    </a:moveTo>
                    <a:lnTo>
                      <a:pt x="2716560" y="467874"/>
                    </a:lnTo>
                    <a:cubicBezTo>
                      <a:pt x="2923398" y="747658"/>
                      <a:pt x="3050858" y="1130268"/>
                      <a:pt x="3050858" y="1552198"/>
                    </a:cubicBezTo>
                    <a:cubicBezTo>
                      <a:pt x="3050858" y="2409453"/>
                      <a:pt x="2524704" y="3104394"/>
                      <a:pt x="1875661" y="3104394"/>
                    </a:cubicBezTo>
                    <a:cubicBezTo>
                      <a:pt x="1226617" y="3104394"/>
                      <a:pt x="700463" y="2409453"/>
                      <a:pt x="700463" y="1552198"/>
                    </a:cubicBezTo>
                    <a:cubicBezTo>
                      <a:pt x="700463" y="1270911"/>
                      <a:pt x="757112" y="1007100"/>
                      <a:pt x="856164" y="779581"/>
                    </a:cubicBezTo>
                    <a:lnTo>
                      <a:pt x="948999" y="602638"/>
                    </a:lnTo>
                    <a:lnTo>
                      <a:pt x="858932" y="738536"/>
                    </a:lnTo>
                    <a:cubicBezTo>
                      <a:pt x="683834" y="1033270"/>
                      <a:pt x="579402" y="1404937"/>
                      <a:pt x="579402" y="1808868"/>
                    </a:cubicBezTo>
                    <a:cubicBezTo>
                      <a:pt x="579402" y="2766336"/>
                      <a:pt x="1166172" y="3542517"/>
                      <a:pt x="1889990" y="3542517"/>
                    </a:cubicBezTo>
                    <a:cubicBezTo>
                      <a:pt x="2613808" y="3542517"/>
                      <a:pt x="3200579" y="2766336"/>
                      <a:pt x="3200579" y="1808868"/>
                    </a:cubicBezTo>
                    <a:cubicBezTo>
                      <a:pt x="3200579" y="1285253"/>
                      <a:pt x="3025092" y="815856"/>
                      <a:pt x="2747673" y="497975"/>
                    </a:cubicBezTo>
                    <a:close/>
                    <a:moveTo>
                      <a:pt x="2660028" y="441387"/>
                    </a:moveTo>
                    <a:lnTo>
                      <a:pt x="2735244" y="554538"/>
                    </a:lnTo>
                    <a:cubicBezTo>
                      <a:pt x="2882065" y="800938"/>
                      <a:pt x="2969633" y="1111653"/>
                      <a:pt x="2969633" y="1449342"/>
                    </a:cubicBezTo>
                    <a:cubicBezTo>
                      <a:pt x="2969633" y="2249791"/>
                      <a:pt x="2477620" y="2898682"/>
                      <a:pt x="1870691" y="2898682"/>
                    </a:cubicBezTo>
                    <a:cubicBezTo>
                      <a:pt x="1263762" y="2898682"/>
                      <a:pt x="771749" y="2249791"/>
                      <a:pt x="771749" y="1449342"/>
                    </a:cubicBezTo>
                    <a:cubicBezTo>
                      <a:pt x="771749" y="1186695"/>
                      <a:pt x="824722" y="940366"/>
                      <a:pt x="917347" y="727923"/>
                    </a:cubicBezTo>
                    <a:lnTo>
                      <a:pt x="1010390" y="550844"/>
                    </a:lnTo>
                    <a:lnTo>
                      <a:pt x="968130" y="614323"/>
                    </a:lnTo>
                    <a:cubicBezTo>
                      <a:pt x="814010" y="872582"/>
                      <a:pt x="722089" y="1198254"/>
                      <a:pt x="722089" y="1552198"/>
                    </a:cubicBezTo>
                    <a:cubicBezTo>
                      <a:pt x="722089" y="2391176"/>
                      <a:pt x="1238561" y="3071301"/>
                      <a:pt x="1875661" y="3071301"/>
                    </a:cubicBezTo>
                    <a:cubicBezTo>
                      <a:pt x="2512761" y="3071301"/>
                      <a:pt x="3029232" y="2391176"/>
                      <a:pt x="3029232" y="1552198"/>
                    </a:cubicBezTo>
                    <a:cubicBezTo>
                      <a:pt x="3029232" y="1158927"/>
                      <a:pt x="2915750" y="800560"/>
                      <a:pt x="2729556" y="530787"/>
                    </a:cubicBezTo>
                    <a:close/>
                    <a:moveTo>
                      <a:pt x="2624365" y="397250"/>
                    </a:moveTo>
                    <a:lnTo>
                      <a:pt x="2648007" y="425930"/>
                    </a:lnTo>
                    <a:lnTo>
                      <a:pt x="2630588" y="403532"/>
                    </a:lnTo>
                    <a:close/>
                    <a:moveTo>
                      <a:pt x="2469285" y="313443"/>
                    </a:moveTo>
                    <a:lnTo>
                      <a:pt x="2516582" y="376067"/>
                    </a:lnTo>
                    <a:cubicBezTo>
                      <a:pt x="2653213" y="579913"/>
                      <a:pt x="2736486" y="850701"/>
                      <a:pt x="2736486" y="1147864"/>
                    </a:cubicBezTo>
                    <a:cubicBezTo>
                      <a:pt x="2736486" y="1781811"/>
                      <a:pt x="2357497" y="2295726"/>
                      <a:pt x="1889991" y="2295726"/>
                    </a:cubicBezTo>
                    <a:cubicBezTo>
                      <a:pt x="1422485" y="2295726"/>
                      <a:pt x="1043496" y="1781811"/>
                      <a:pt x="1043496" y="1147864"/>
                    </a:cubicBezTo>
                    <a:cubicBezTo>
                      <a:pt x="1043496" y="949755"/>
                      <a:pt x="1080506" y="763369"/>
                      <a:pt x="1145663" y="600724"/>
                    </a:cubicBezTo>
                    <a:lnTo>
                      <a:pt x="1193085" y="497688"/>
                    </a:lnTo>
                    <a:lnTo>
                      <a:pt x="1160617" y="555152"/>
                    </a:lnTo>
                    <a:cubicBezTo>
                      <a:pt x="1064401" y="747464"/>
                      <a:pt x="1008194" y="979502"/>
                      <a:pt x="1008194" y="1229324"/>
                    </a:cubicBezTo>
                    <a:cubicBezTo>
                      <a:pt x="1008194" y="1893786"/>
                      <a:pt x="1405812" y="2432438"/>
                      <a:pt x="1896299" y="2432438"/>
                    </a:cubicBezTo>
                    <a:cubicBezTo>
                      <a:pt x="2386787" y="2432438"/>
                      <a:pt x="2784405" y="1893786"/>
                      <a:pt x="2784405" y="1229324"/>
                    </a:cubicBezTo>
                    <a:cubicBezTo>
                      <a:pt x="2784405" y="886711"/>
                      <a:pt x="2678691" y="577547"/>
                      <a:pt x="2509040" y="358428"/>
                    </a:cubicBezTo>
                    <a:close/>
                    <a:moveTo>
                      <a:pt x="2328985" y="235519"/>
                    </a:moveTo>
                    <a:lnTo>
                      <a:pt x="2367735" y="277910"/>
                    </a:lnTo>
                    <a:cubicBezTo>
                      <a:pt x="2476117" y="428550"/>
                      <a:pt x="2542174" y="628659"/>
                      <a:pt x="2542174" y="848259"/>
                    </a:cubicBezTo>
                    <a:cubicBezTo>
                      <a:pt x="2542174" y="1316739"/>
                      <a:pt x="2241541" y="1696517"/>
                      <a:pt x="1870691" y="1696517"/>
                    </a:cubicBezTo>
                    <a:cubicBezTo>
                      <a:pt x="1499841" y="1696517"/>
                      <a:pt x="1199208" y="1316739"/>
                      <a:pt x="1199208" y="848259"/>
                    </a:cubicBezTo>
                    <a:cubicBezTo>
                      <a:pt x="1199208" y="672579"/>
                      <a:pt x="1241484" y="509373"/>
                      <a:pt x="1313887" y="373990"/>
                    </a:cubicBezTo>
                    <a:lnTo>
                      <a:pt x="1359617" y="303974"/>
                    </a:lnTo>
                    <a:lnTo>
                      <a:pt x="1353496" y="310655"/>
                    </a:lnTo>
                    <a:cubicBezTo>
                      <a:pt x="1239636" y="468545"/>
                      <a:pt x="1170240" y="678287"/>
                      <a:pt x="1170240" y="908457"/>
                    </a:cubicBezTo>
                    <a:cubicBezTo>
                      <a:pt x="1170240" y="1399487"/>
                      <a:pt x="1486067" y="1797545"/>
                      <a:pt x="1875660" y="1797545"/>
                    </a:cubicBezTo>
                    <a:cubicBezTo>
                      <a:pt x="2265253" y="1797545"/>
                      <a:pt x="2581080" y="1399487"/>
                      <a:pt x="2581080" y="908457"/>
                    </a:cubicBezTo>
                    <a:cubicBezTo>
                      <a:pt x="2581080" y="678287"/>
                      <a:pt x="2511685" y="468545"/>
                      <a:pt x="2397825" y="310655"/>
                    </a:cubicBezTo>
                    <a:close/>
                    <a:moveTo>
                      <a:pt x="1402512" y="199772"/>
                    </a:moveTo>
                    <a:lnTo>
                      <a:pt x="1402310" y="199868"/>
                    </a:lnTo>
                    <a:lnTo>
                      <a:pt x="1265286" y="284462"/>
                    </a:lnTo>
                    <a:lnTo>
                      <a:pt x="1214815" y="325022"/>
                    </a:lnTo>
                    <a:lnTo>
                      <a:pt x="1184525" y="354805"/>
                    </a:lnTo>
                    <a:cubicBezTo>
                      <a:pt x="944783" y="614967"/>
                      <a:pt x="791972" y="1008689"/>
                      <a:pt x="791972" y="1449342"/>
                    </a:cubicBezTo>
                    <a:cubicBezTo>
                      <a:pt x="791972" y="2232725"/>
                      <a:pt x="1274931" y="2867782"/>
                      <a:pt x="1870691" y="2867782"/>
                    </a:cubicBezTo>
                    <a:cubicBezTo>
                      <a:pt x="2466451" y="2867782"/>
                      <a:pt x="2949410" y="2232725"/>
                      <a:pt x="2949410" y="1449342"/>
                    </a:cubicBezTo>
                    <a:cubicBezTo>
                      <a:pt x="2949410" y="959728"/>
                      <a:pt x="2760755" y="528054"/>
                      <a:pt x="2473813" y="273149"/>
                    </a:cubicBezTo>
                    <a:lnTo>
                      <a:pt x="2427906" y="236477"/>
                    </a:lnTo>
                    <a:lnTo>
                      <a:pt x="2488708" y="299774"/>
                    </a:lnTo>
                    <a:cubicBezTo>
                      <a:pt x="2680324" y="525183"/>
                      <a:pt x="2801533" y="858030"/>
                      <a:pt x="2801533" y="1229324"/>
                    </a:cubicBezTo>
                    <a:cubicBezTo>
                      <a:pt x="2801533" y="1908261"/>
                      <a:pt x="2396246" y="2458648"/>
                      <a:pt x="1896300" y="2458648"/>
                    </a:cubicBezTo>
                    <a:cubicBezTo>
                      <a:pt x="1396353" y="2458648"/>
                      <a:pt x="991066" y="1908261"/>
                      <a:pt x="991066" y="1229324"/>
                    </a:cubicBezTo>
                    <a:cubicBezTo>
                      <a:pt x="991066" y="804989"/>
                      <a:pt x="1149382" y="430868"/>
                      <a:pt x="1390175" y="209949"/>
                    </a:cubicBezTo>
                    <a:close/>
                    <a:moveTo>
                      <a:pt x="1329824" y="178224"/>
                    </a:moveTo>
                    <a:lnTo>
                      <a:pt x="1295546" y="194796"/>
                    </a:lnTo>
                    <a:cubicBezTo>
                      <a:pt x="731222" y="502790"/>
                      <a:pt x="332741" y="1253601"/>
                      <a:pt x="332741" y="2130944"/>
                    </a:cubicBezTo>
                    <a:cubicBezTo>
                      <a:pt x="332741" y="3282739"/>
                      <a:pt x="1019522" y="4216454"/>
                      <a:pt x="1866709" y="4216454"/>
                    </a:cubicBezTo>
                    <a:cubicBezTo>
                      <a:pt x="2713896" y="4216454"/>
                      <a:pt x="3400677" y="3282739"/>
                      <a:pt x="3400677" y="2130944"/>
                    </a:cubicBezTo>
                    <a:cubicBezTo>
                      <a:pt x="3400677" y="1516804"/>
                      <a:pt x="3205422" y="964664"/>
                      <a:pt x="2894705" y="583011"/>
                    </a:cubicBezTo>
                    <a:lnTo>
                      <a:pt x="2894661" y="582964"/>
                    </a:lnTo>
                    <a:lnTo>
                      <a:pt x="3009019" y="748145"/>
                    </a:lnTo>
                    <a:cubicBezTo>
                      <a:pt x="3206223" y="1073452"/>
                      <a:pt x="3324261" y="1487032"/>
                      <a:pt x="3324261" y="1937239"/>
                    </a:cubicBezTo>
                    <a:cubicBezTo>
                      <a:pt x="3324261" y="2984995"/>
                      <a:pt x="2684941" y="3834368"/>
                      <a:pt x="1896299" y="3834368"/>
                    </a:cubicBezTo>
                    <a:cubicBezTo>
                      <a:pt x="1107658" y="3834368"/>
                      <a:pt x="468337" y="2984995"/>
                      <a:pt x="468337" y="1937239"/>
                    </a:cubicBezTo>
                    <a:cubicBezTo>
                      <a:pt x="468337" y="1245556"/>
                      <a:pt x="746958" y="640330"/>
                      <a:pt x="1163224" y="308851"/>
                    </a:cubicBezTo>
                    <a:lnTo>
                      <a:pt x="1205134" y="278389"/>
                    </a:lnTo>
                    <a:lnTo>
                      <a:pt x="1218597" y="265092"/>
                    </a:lnTo>
                    <a:cubicBezTo>
                      <a:pt x="1249857" y="237198"/>
                      <a:pt x="1282188" y="211238"/>
                      <a:pt x="1315492" y="187343"/>
                    </a:cubicBezTo>
                    <a:close/>
                    <a:moveTo>
                      <a:pt x="2270646" y="150156"/>
                    </a:moveTo>
                    <a:lnTo>
                      <a:pt x="2277145" y="155151"/>
                    </a:lnTo>
                    <a:cubicBezTo>
                      <a:pt x="2468155" y="318407"/>
                      <a:pt x="2593738" y="594878"/>
                      <a:pt x="2593738" y="908457"/>
                    </a:cubicBezTo>
                    <a:cubicBezTo>
                      <a:pt x="2593738" y="1410184"/>
                      <a:pt x="2272244" y="1816914"/>
                      <a:pt x="1875661" y="1816914"/>
                    </a:cubicBezTo>
                    <a:cubicBezTo>
                      <a:pt x="1479077" y="1816914"/>
                      <a:pt x="1157583" y="1410184"/>
                      <a:pt x="1157583" y="908457"/>
                    </a:cubicBezTo>
                    <a:cubicBezTo>
                      <a:pt x="1157583" y="720310"/>
                      <a:pt x="1202794" y="545521"/>
                      <a:pt x="1280220" y="400531"/>
                    </a:cubicBezTo>
                    <a:lnTo>
                      <a:pt x="1343102" y="304110"/>
                    </a:lnTo>
                    <a:lnTo>
                      <a:pt x="1327002" y="322000"/>
                    </a:lnTo>
                    <a:cubicBezTo>
                      <a:pt x="1162528" y="527262"/>
                      <a:pt x="1059511" y="821289"/>
                      <a:pt x="1059511" y="1147864"/>
                    </a:cubicBezTo>
                    <a:cubicBezTo>
                      <a:pt x="1059511" y="1768295"/>
                      <a:pt x="1431330" y="2271253"/>
                      <a:pt x="1889991" y="2271253"/>
                    </a:cubicBezTo>
                    <a:cubicBezTo>
                      <a:pt x="2348651" y="2271253"/>
                      <a:pt x="2720470" y="1768295"/>
                      <a:pt x="2720470" y="1147864"/>
                    </a:cubicBezTo>
                    <a:cubicBezTo>
                      <a:pt x="2720470" y="721317"/>
                      <a:pt x="2544728" y="350295"/>
                      <a:pt x="2285846" y="160062"/>
                    </a:cubicBezTo>
                    <a:close/>
                    <a:moveTo>
                      <a:pt x="1538511" y="100160"/>
                    </a:moveTo>
                    <a:lnTo>
                      <a:pt x="1528678" y="104892"/>
                    </a:lnTo>
                    <a:lnTo>
                      <a:pt x="1534109" y="103040"/>
                    </a:lnTo>
                    <a:close/>
                    <a:moveTo>
                      <a:pt x="1896299" y="80557"/>
                    </a:moveTo>
                    <a:cubicBezTo>
                      <a:pt x="1775355" y="80557"/>
                      <a:pt x="1657989" y="100852"/>
                      <a:pt x="1546035" y="139010"/>
                    </a:cubicBezTo>
                    <a:lnTo>
                      <a:pt x="1512028" y="152106"/>
                    </a:lnTo>
                    <a:lnTo>
                      <a:pt x="1501876" y="159868"/>
                    </a:lnTo>
                    <a:cubicBezTo>
                      <a:pt x="1326408" y="309055"/>
                      <a:pt x="1211043" y="561702"/>
                      <a:pt x="1211043" y="848259"/>
                    </a:cubicBezTo>
                    <a:cubicBezTo>
                      <a:pt x="1211043" y="1306750"/>
                      <a:pt x="1506377" y="1678431"/>
                      <a:pt x="1870690" y="1678431"/>
                    </a:cubicBezTo>
                    <a:cubicBezTo>
                      <a:pt x="2235004" y="1678431"/>
                      <a:pt x="2530338" y="1306750"/>
                      <a:pt x="2530338" y="848259"/>
                    </a:cubicBezTo>
                    <a:cubicBezTo>
                      <a:pt x="2530338" y="561702"/>
                      <a:pt x="2414973" y="309055"/>
                      <a:pt x="2239506" y="159868"/>
                    </a:cubicBezTo>
                    <a:lnTo>
                      <a:pt x="2191654" y="123281"/>
                    </a:lnTo>
                    <a:lnTo>
                      <a:pt x="2057233" y="92665"/>
                    </a:lnTo>
                    <a:cubicBezTo>
                      <a:pt x="2004425" y="84667"/>
                      <a:pt x="1950724" y="80557"/>
                      <a:pt x="1896299" y="80557"/>
                    </a:cubicBezTo>
                    <a:close/>
                    <a:moveTo>
                      <a:pt x="1896300" y="0"/>
                    </a:moveTo>
                    <a:lnTo>
                      <a:pt x="1921576" y="1733"/>
                    </a:lnTo>
                    <a:lnTo>
                      <a:pt x="1957454" y="2971"/>
                    </a:lnTo>
                    <a:lnTo>
                      <a:pt x="1958525" y="3083"/>
                    </a:lnTo>
                    <a:lnTo>
                      <a:pt x="1967705" y="3407"/>
                    </a:lnTo>
                    <a:cubicBezTo>
                      <a:pt x="2956497" y="73501"/>
                      <a:pt x="3742805" y="1216875"/>
                      <a:pt x="3742805" y="2617077"/>
                    </a:cubicBezTo>
                    <a:cubicBezTo>
                      <a:pt x="3742805" y="4062447"/>
                      <a:pt x="2904950" y="5234152"/>
                      <a:pt x="1871402" y="5234152"/>
                    </a:cubicBezTo>
                    <a:cubicBezTo>
                      <a:pt x="837855" y="5234152"/>
                      <a:pt x="0" y="4062447"/>
                      <a:pt x="0" y="2617077"/>
                    </a:cubicBezTo>
                    <a:cubicBezTo>
                      <a:pt x="0" y="1304387"/>
                      <a:pt x="691091" y="217426"/>
                      <a:pt x="1592217" y="28928"/>
                    </a:cubicBezTo>
                    <a:lnTo>
                      <a:pt x="1605332" y="27098"/>
                    </a:lnTo>
                    <a:lnTo>
                      <a:pt x="1605639" y="27012"/>
                    </a:lnTo>
                    <a:cubicBezTo>
                      <a:pt x="1661816" y="15278"/>
                      <a:pt x="1718866" y="7273"/>
                      <a:pt x="1776656" y="3182"/>
                    </a:cubicBezTo>
                    <a:lnTo>
                      <a:pt x="1785240" y="2879"/>
                    </a:lnTo>
                    <a:lnTo>
                      <a:pt x="1786241" y="2775"/>
                    </a:lnTo>
                    <a:cubicBezTo>
                      <a:pt x="1812893" y="935"/>
                      <a:pt x="1839721" y="3"/>
                      <a:pt x="1866709" y="3"/>
                    </a:cubicBezTo>
                    <a:lnTo>
                      <a:pt x="1869051" y="84"/>
                    </a:lnTo>
                    <a:lnTo>
                      <a:pt x="1869832" y="57"/>
                    </a:lnTo>
                    <a:lnTo>
                      <a:pt x="1870691" y="2"/>
                    </a:lnTo>
                    <a:lnTo>
                      <a:pt x="1870947" y="18"/>
                    </a:lnTo>
                    <a:lnTo>
                      <a:pt x="1871402" y="2"/>
                    </a:lnTo>
                    <a:lnTo>
                      <a:pt x="1874156" y="97"/>
                    </a:lnTo>
                    <a:lnTo>
                      <a:pt x="1875661" y="1"/>
                    </a:lnTo>
                    <a:lnTo>
                      <a:pt x="1880701" y="323"/>
                    </a:lnTo>
                    <a:lnTo>
                      <a:pt x="1883755" y="428"/>
                    </a:lnTo>
                    <a:lnTo>
                      <a:pt x="1889991" y="1"/>
                    </a:lnTo>
                    <a:lnTo>
                      <a:pt x="1893142" y="217"/>
                    </a:lnTo>
                    <a:close/>
                  </a:path>
                </a:pathLst>
              </a:custGeom>
              <a:grpFill/>
              <a:ln w="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 sz="1350">
                  <a:solidFill>
                    <a:schemeClr val="tx1"/>
                  </a:solidFill>
                </a:endParaRPr>
              </a:p>
            </p:txBody>
          </p:sp>
          <p:sp>
            <p:nvSpPr>
              <p:cNvPr id="112" name="Forma libre 19"/>
              <p:cNvSpPr/>
              <p:nvPr/>
            </p:nvSpPr>
            <p:spPr>
              <a:xfrm>
                <a:off x="-756592" y="2574074"/>
                <a:ext cx="2699792" cy="1620589"/>
              </a:xfrm>
              <a:custGeom>
                <a:avLst/>
                <a:gdLst>
                  <a:gd name="connsiteX0" fmla="*/ 375988 w 3742805"/>
                  <a:gd name="connsiteY0" fmla="*/ 1265279 h 5234152"/>
                  <a:gd name="connsiteX1" fmla="*/ 320037 w 3742805"/>
                  <a:gd name="connsiteY1" fmla="*/ 1406819 h 5234152"/>
                  <a:gd name="connsiteX2" fmla="*/ 150833 w 3742805"/>
                  <a:gd name="connsiteY2" fmla="*/ 2443657 h 5234152"/>
                  <a:gd name="connsiteX3" fmla="*/ 1866709 w 3742805"/>
                  <a:gd name="connsiteY3" fmla="*/ 4835213 h 5234152"/>
                  <a:gd name="connsiteX4" fmla="*/ 3582585 w 3742805"/>
                  <a:gd name="connsiteY4" fmla="*/ 2443657 h 5234152"/>
                  <a:gd name="connsiteX5" fmla="*/ 3485566 w 3742805"/>
                  <a:gd name="connsiteY5" fmla="*/ 1648910 h 5234152"/>
                  <a:gd name="connsiteX6" fmla="*/ 3436205 w 3742805"/>
                  <a:gd name="connsiteY6" fmla="*/ 1483366 h 5234152"/>
                  <a:gd name="connsiteX7" fmla="*/ 3468430 w 3742805"/>
                  <a:gd name="connsiteY7" fmla="*/ 1603524 h 5234152"/>
                  <a:gd name="connsiteX8" fmla="*/ 3543609 w 3742805"/>
                  <a:gd name="connsiteY8" fmla="*/ 2282171 h 5234152"/>
                  <a:gd name="connsiteX9" fmla="*/ 1871402 w 3742805"/>
                  <a:gd name="connsiteY9" fmla="*/ 4564341 h 5234152"/>
                  <a:gd name="connsiteX10" fmla="*/ 199196 w 3742805"/>
                  <a:gd name="connsiteY10" fmla="*/ 2282171 h 5234152"/>
                  <a:gd name="connsiteX11" fmla="*/ 330606 w 3742805"/>
                  <a:gd name="connsiteY11" fmla="*/ 1393848 h 5234152"/>
                  <a:gd name="connsiteX12" fmla="*/ 3148255 w 3742805"/>
                  <a:gd name="connsiteY12" fmla="*/ 781462 h 5234152"/>
                  <a:gd name="connsiteX13" fmla="*/ 3240183 w 3742805"/>
                  <a:gd name="connsiteY13" fmla="*/ 929214 h 5234152"/>
                  <a:gd name="connsiteX14" fmla="*/ 3616681 w 3742805"/>
                  <a:gd name="connsiteY14" fmla="*/ 2443657 h 5234152"/>
                  <a:gd name="connsiteX15" fmla="*/ 1866709 w 3742805"/>
                  <a:gd name="connsiteY15" fmla="*/ 4887311 h 5234152"/>
                  <a:gd name="connsiteX16" fmla="*/ 116737 w 3742805"/>
                  <a:gd name="connsiteY16" fmla="*/ 2443657 h 5234152"/>
                  <a:gd name="connsiteX17" fmla="*/ 398146 w 3742805"/>
                  <a:gd name="connsiteY17" fmla="*/ 1114184 h 5234152"/>
                  <a:gd name="connsiteX18" fmla="*/ 486367 w 3742805"/>
                  <a:gd name="connsiteY18" fmla="*/ 942573 h 5234152"/>
                  <a:gd name="connsiteX19" fmla="*/ 427829 w 3742805"/>
                  <a:gd name="connsiteY19" fmla="*/ 1035777 h 5234152"/>
                  <a:gd name="connsiteX20" fmla="*/ 36461 w 3742805"/>
                  <a:gd name="connsiteY20" fmla="*/ 2617077 h 5234152"/>
                  <a:gd name="connsiteX21" fmla="*/ 1871402 w 3742805"/>
                  <a:gd name="connsiteY21" fmla="*/ 5178356 h 5234152"/>
                  <a:gd name="connsiteX22" fmla="*/ 3706344 w 3742805"/>
                  <a:gd name="connsiteY22" fmla="*/ 2617077 h 5234152"/>
                  <a:gd name="connsiteX23" fmla="*/ 3184374 w 3742805"/>
                  <a:gd name="connsiteY23" fmla="*/ 827835 h 5234152"/>
                  <a:gd name="connsiteX24" fmla="*/ 3001338 w 3742805"/>
                  <a:gd name="connsiteY24" fmla="*/ 667513 h 5234152"/>
                  <a:gd name="connsiteX25" fmla="*/ 3073337 w 3742805"/>
                  <a:gd name="connsiteY25" fmla="*/ 775468 h 5234152"/>
                  <a:gd name="connsiteX26" fmla="*/ 3430410 w 3742805"/>
                  <a:gd name="connsiteY26" fmla="*/ 2130944 h 5234152"/>
                  <a:gd name="connsiteX27" fmla="*/ 1866709 w 3742805"/>
                  <a:gd name="connsiteY27" fmla="*/ 4261885 h 5234152"/>
                  <a:gd name="connsiteX28" fmla="*/ 303008 w 3742805"/>
                  <a:gd name="connsiteY28" fmla="*/ 2130944 h 5234152"/>
                  <a:gd name="connsiteX29" fmla="*/ 570063 w 3742805"/>
                  <a:gd name="connsiteY29" fmla="*/ 939515 h 5234152"/>
                  <a:gd name="connsiteX30" fmla="*/ 638915 w 3742805"/>
                  <a:gd name="connsiteY30" fmla="*/ 814041 h 5234152"/>
                  <a:gd name="connsiteX31" fmla="*/ 519493 w 3742805"/>
                  <a:gd name="connsiteY31" fmla="*/ 1016737 h 5234152"/>
                  <a:gd name="connsiteX32" fmla="*/ 230992 w 3742805"/>
                  <a:gd name="connsiteY32" fmla="*/ 2282171 h 5234152"/>
                  <a:gd name="connsiteX33" fmla="*/ 1871402 w 3742805"/>
                  <a:gd name="connsiteY33" fmla="*/ 4515685 h 5234152"/>
                  <a:gd name="connsiteX34" fmla="*/ 3511813 w 3742805"/>
                  <a:gd name="connsiteY34" fmla="*/ 2282171 h 5234152"/>
                  <a:gd name="connsiteX35" fmla="*/ 3126185 w 3742805"/>
                  <a:gd name="connsiteY35" fmla="*/ 843432 h 5234152"/>
                  <a:gd name="connsiteX36" fmla="*/ 2837079 w 3742805"/>
                  <a:gd name="connsiteY36" fmla="*/ 563819 h 5234152"/>
                  <a:gd name="connsiteX37" fmla="*/ 2930509 w 3742805"/>
                  <a:gd name="connsiteY37" fmla="*/ 698570 h 5234152"/>
                  <a:gd name="connsiteX38" fmla="*/ 3225296 w 3742805"/>
                  <a:gd name="connsiteY38" fmla="*/ 1808868 h 5234152"/>
                  <a:gd name="connsiteX39" fmla="*/ 1889991 w 3742805"/>
                  <a:gd name="connsiteY39" fmla="*/ 3580284 h 5234152"/>
                  <a:gd name="connsiteX40" fmla="*/ 554685 w 3742805"/>
                  <a:gd name="connsiteY40" fmla="*/ 1808868 h 5234152"/>
                  <a:gd name="connsiteX41" fmla="*/ 733613 w 3742805"/>
                  <a:gd name="connsiteY41" fmla="*/ 922502 h 5234152"/>
                  <a:gd name="connsiteX42" fmla="*/ 819065 w 3742805"/>
                  <a:gd name="connsiteY42" fmla="*/ 752614 h 5234152"/>
                  <a:gd name="connsiteX43" fmla="*/ 793696 w 3742805"/>
                  <a:gd name="connsiteY43" fmla="*/ 790948 h 5234152"/>
                  <a:gd name="connsiteX44" fmla="*/ 494769 w 3742805"/>
                  <a:gd name="connsiteY44" fmla="*/ 1937239 h 5234152"/>
                  <a:gd name="connsiteX45" fmla="*/ 1896299 w 3742805"/>
                  <a:gd name="connsiteY45" fmla="*/ 3793920 h 5234152"/>
                  <a:gd name="connsiteX46" fmla="*/ 3297829 w 3742805"/>
                  <a:gd name="connsiteY46" fmla="*/ 1937239 h 5234152"/>
                  <a:gd name="connsiteX47" fmla="*/ 2933737 w 3742805"/>
                  <a:gd name="connsiteY47" fmla="*/ 688848 h 5234152"/>
                  <a:gd name="connsiteX48" fmla="*/ 2709343 w 3742805"/>
                  <a:gd name="connsiteY48" fmla="*/ 459106 h 5234152"/>
                  <a:gd name="connsiteX49" fmla="*/ 2716560 w 3742805"/>
                  <a:gd name="connsiteY49" fmla="*/ 467874 h 5234152"/>
                  <a:gd name="connsiteX50" fmla="*/ 3050858 w 3742805"/>
                  <a:gd name="connsiteY50" fmla="*/ 1552198 h 5234152"/>
                  <a:gd name="connsiteX51" fmla="*/ 1875661 w 3742805"/>
                  <a:gd name="connsiteY51" fmla="*/ 3104394 h 5234152"/>
                  <a:gd name="connsiteX52" fmla="*/ 700463 w 3742805"/>
                  <a:gd name="connsiteY52" fmla="*/ 1552198 h 5234152"/>
                  <a:gd name="connsiteX53" fmla="*/ 856164 w 3742805"/>
                  <a:gd name="connsiteY53" fmla="*/ 779581 h 5234152"/>
                  <a:gd name="connsiteX54" fmla="*/ 948999 w 3742805"/>
                  <a:gd name="connsiteY54" fmla="*/ 602638 h 5234152"/>
                  <a:gd name="connsiteX55" fmla="*/ 858932 w 3742805"/>
                  <a:gd name="connsiteY55" fmla="*/ 738536 h 5234152"/>
                  <a:gd name="connsiteX56" fmla="*/ 579402 w 3742805"/>
                  <a:gd name="connsiteY56" fmla="*/ 1808868 h 5234152"/>
                  <a:gd name="connsiteX57" fmla="*/ 1889990 w 3742805"/>
                  <a:gd name="connsiteY57" fmla="*/ 3542517 h 5234152"/>
                  <a:gd name="connsiteX58" fmla="*/ 3200579 w 3742805"/>
                  <a:gd name="connsiteY58" fmla="*/ 1808868 h 5234152"/>
                  <a:gd name="connsiteX59" fmla="*/ 2747673 w 3742805"/>
                  <a:gd name="connsiteY59" fmla="*/ 497975 h 5234152"/>
                  <a:gd name="connsiteX60" fmla="*/ 2660028 w 3742805"/>
                  <a:gd name="connsiteY60" fmla="*/ 441387 h 5234152"/>
                  <a:gd name="connsiteX61" fmla="*/ 2735244 w 3742805"/>
                  <a:gd name="connsiteY61" fmla="*/ 554538 h 5234152"/>
                  <a:gd name="connsiteX62" fmla="*/ 2969633 w 3742805"/>
                  <a:gd name="connsiteY62" fmla="*/ 1449342 h 5234152"/>
                  <a:gd name="connsiteX63" fmla="*/ 1870691 w 3742805"/>
                  <a:gd name="connsiteY63" fmla="*/ 2898682 h 5234152"/>
                  <a:gd name="connsiteX64" fmla="*/ 771749 w 3742805"/>
                  <a:gd name="connsiteY64" fmla="*/ 1449342 h 5234152"/>
                  <a:gd name="connsiteX65" fmla="*/ 917347 w 3742805"/>
                  <a:gd name="connsiteY65" fmla="*/ 727923 h 5234152"/>
                  <a:gd name="connsiteX66" fmla="*/ 1010390 w 3742805"/>
                  <a:gd name="connsiteY66" fmla="*/ 550844 h 5234152"/>
                  <a:gd name="connsiteX67" fmla="*/ 968130 w 3742805"/>
                  <a:gd name="connsiteY67" fmla="*/ 614323 h 5234152"/>
                  <a:gd name="connsiteX68" fmla="*/ 722089 w 3742805"/>
                  <a:gd name="connsiteY68" fmla="*/ 1552198 h 5234152"/>
                  <a:gd name="connsiteX69" fmla="*/ 1875661 w 3742805"/>
                  <a:gd name="connsiteY69" fmla="*/ 3071301 h 5234152"/>
                  <a:gd name="connsiteX70" fmla="*/ 3029232 w 3742805"/>
                  <a:gd name="connsiteY70" fmla="*/ 1552198 h 5234152"/>
                  <a:gd name="connsiteX71" fmla="*/ 2729556 w 3742805"/>
                  <a:gd name="connsiteY71" fmla="*/ 530787 h 5234152"/>
                  <a:gd name="connsiteX72" fmla="*/ 2624365 w 3742805"/>
                  <a:gd name="connsiteY72" fmla="*/ 397250 h 5234152"/>
                  <a:gd name="connsiteX73" fmla="*/ 2648007 w 3742805"/>
                  <a:gd name="connsiteY73" fmla="*/ 425930 h 5234152"/>
                  <a:gd name="connsiteX74" fmla="*/ 2630588 w 3742805"/>
                  <a:gd name="connsiteY74" fmla="*/ 403532 h 5234152"/>
                  <a:gd name="connsiteX75" fmla="*/ 2469285 w 3742805"/>
                  <a:gd name="connsiteY75" fmla="*/ 313443 h 5234152"/>
                  <a:gd name="connsiteX76" fmla="*/ 2516582 w 3742805"/>
                  <a:gd name="connsiteY76" fmla="*/ 376067 h 5234152"/>
                  <a:gd name="connsiteX77" fmla="*/ 2736486 w 3742805"/>
                  <a:gd name="connsiteY77" fmla="*/ 1147864 h 5234152"/>
                  <a:gd name="connsiteX78" fmla="*/ 1889991 w 3742805"/>
                  <a:gd name="connsiteY78" fmla="*/ 2295726 h 5234152"/>
                  <a:gd name="connsiteX79" fmla="*/ 1043496 w 3742805"/>
                  <a:gd name="connsiteY79" fmla="*/ 1147864 h 5234152"/>
                  <a:gd name="connsiteX80" fmla="*/ 1145663 w 3742805"/>
                  <a:gd name="connsiteY80" fmla="*/ 600724 h 5234152"/>
                  <a:gd name="connsiteX81" fmla="*/ 1193085 w 3742805"/>
                  <a:gd name="connsiteY81" fmla="*/ 497688 h 5234152"/>
                  <a:gd name="connsiteX82" fmla="*/ 1160617 w 3742805"/>
                  <a:gd name="connsiteY82" fmla="*/ 555152 h 5234152"/>
                  <a:gd name="connsiteX83" fmla="*/ 1008194 w 3742805"/>
                  <a:gd name="connsiteY83" fmla="*/ 1229324 h 5234152"/>
                  <a:gd name="connsiteX84" fmla="*/ 1896299 w 3742805"/>
                  <a:gd name="connsiteY84" fmla="*/ 2432438 h 5234152"/>
                  <a:gd name="connsiteX85" fmla="*/ 2784405 w 3742805"/>
                  <a:gd name="connsiteY85" fmla="*/ 1229324 h 5234152"/>
                  <a:gd name="connsiteX86" fmla="*/ 2509040 w 3742805"/>
                  <a:gd name="connsiteY86" fmla="*/ 358428 h 5234152"/>
                  <a:gd name="connsiteX87" fmla="*/ 2328985 w 3742805"/>
                  <a:gd name="connsiteY87" fmla="*/ 235519 h 5234152"/>
                  <a:gd name="connsiteX88" fmla="*/ 2367735 w 3742805"/>
                  <a:gd name="connsiteY88" fmla="*/ 277910 h 5234152"/>
                  <a:gd name="connsiteX89" fmla="*/ 2542174 w 3742805"/>
                  <a:gd name="connsiteY89" fmla="*/ 848259 h 5234152"/>
                  <a:gd name="connsiteX90" fmla="*/ 1870691 w 3742805"/>
                  <a:gd name="connsiteY90" fmla="*/ 1696517 h 5234152"/>
                  <a:gd name="connsiteX91" fmla="*/ 1199208 w 3742805"/>
                  <a:gd name="connsiteY91" fmla="*/ 848259 h 5234152"/>
                  <a:gd name="connsiteX92" fmla="*/ 1313887 w 3742805"/>
                  <a:gd name="connsiteY92" fmla="*/ 373990 h 5234152"/>
                  <a:gd name="connsiteX93" fmla="*/ 1359617 w 3742805"/>
                  <a:gd name="connsiteY93" fmla="*/ 303974 h 5234152"/>
                  <a:gd name="connsiteX94" fmla="*/ 1353496 w 3742805"/>
                  <a:gd name="connsiteY94" fmla="*/ 310655 h 5234152"/>
                  <a:gd name="connsiteX95" fmla="*/ 1170240 w 3742805"/>
                  <a:gd name="connsiteY95" fmla="*/ 908457 h 5234152"/>
                  <a:gd name="connsiteX96" fmla="*/ 1875660 w 3742805"/>
                  <a:gd name="connsiteY96" fmla="*/ 1797545 h 5234152"/>
                  <a:gd name="connsiteX97" fmla="*/ 2581080 w 3742805"/>
                  <a:gd name="connsiteY97" fmla="*/ 908457 h 5234152"/>
                  <a:gd name="connsiteX98" fmla="*/ 2397825 w 3742805"/>
                  <a:gd name="connsiteY98" fmla="*/ 310655 h 5234152"/>
                  <a:gd name="connsiteX99" fmla="*/ 1402512 w 3742805"/>
                  <a:gd name="connsiteY99" fmla="*/ 199772 h 5234152"/>
                  <a:gd name="connsiteX100" fmla="*/ 1402310 w 3742805"/>
                  <a:gd name="connsiteY100" fmla="*/ 199868 h 5234152"/>
                  <a:gd name="connsiteX101" fmla="*/ 1265286 w 3742805"/>
                  <a:gd name="connsiteY101" fmla="*/ 284462 h 5234152"/>
                  <a:gd name="connsiteX102" fmla="*/ 1214815 w 3742805"/>
                  <a:gd name="connsiteY102" fmla="*/ 325022 h 5234152"/>
                  <a:gd name="connsiteX103" fmla="*/ 1184525 w 3742805"/>
                  <a:gd name="connsiteY103" fmla="*/ 354805 h 5234152"/>
                  <a:gd name="connsiteX104" fmla="*/ 791972 w 3742805"/>
                  <a:gd name="connsiteY104" fmla="*/ 1449342 h 5234152"/>
                  <a:gd name="connsiteX105" fmla="*/ 1870691 w 3742805"/>
                  <a:gd name="connsiteY105" fmla="*/ 2867782 h 5234152"/>
                  <a:gd name="connsiteX106" fmla="*/ 2949410 w 3742805"/>
                  <a:gd name="connsiteY106" fmla="*/ 1449342 h 5234152"/>
                  <a:gd name="connsiteX107" fmla="*/ 2473813 w 3742805"/>
                  <a:gd name="connsiteY107" fmla="*/ 273149 h 5234152"/>
                  <a:gd name="connsiteX108" fmla="*/ 2427906 w 3742805"/>
                  <a:gd name="connsiteY108" fmla="*/ 236477 h 5234152"/>
                  <a:gd name="connsiteX109" fmla="*/ 2488708 w 3742805"/>
                  <a:gd name="connsiteY109" fmla="*/ 299774 h 5234152"/>
                  <a:gd name="connsiteX110" fmla="*/ 2801533 w 3742805"/>
                  <a:gd name="connsiteY110" fmla="*/ 1229324 h 5234152"/>
                  <a:gd name="connsiteX111" fmla="*/ 1896300 w 3742805"/>
                  <a:gd name="connsiteY111" fmla="*/ 2458648 h 5234152"/>
                  <a:gd name="connsiteX112" fmla="*/ 991066 w 3742805"/>
                  <a:gd name="connsiteY112" fmla="*/ 1229324 h 5234152"/>
                  <a:gd name="connsiteX113" fmla="*/ 1390175 w 3742805"/>
                  <a:gd name="connsiteY113" fmla="*/ 209949 h 5234152"/>
                  <a:gd name="connsiteX114" fmla="*/ 1329824 w 3742805"/>
                  <a:gd name="connsiteY114" fmla="*/ 178224 h 5234152"/>
                  <a:gd name="connsiteX115" fmla="*/ 1295546 w 3742805"/>
                  <a:gd name="connsiteY115" fmla="*/ 194796 h 5234152"/>
                  <a:gd name="connsiteX116" fmla="*/ 332741 w 3742805"/>
                  <a:gd name="connsiteY116" fmla="*/ 2130944 h 5234152"/>
                  <a:gd name="connsiteX117" fmla="*/ 1866709 w 3742805"/>
                  <a:gd name="connsiteY117" fmla="*/ 4216454 h 5234152"/>
                  <a:gd name="connsiteX118" fmla="*/ 3400677 w 3742805"/>
                  <a:gd name="connsiteY118" fmla="*/ 2130944 h 5234152"/>
                  <a:gd name="connsiteX119" fmla="*/ 2894705 w 3742805"/>
                  <a:gd name="connsiteY119" fmla="*/ 583011 h 5234152"/>
                  <a:gd name="connsiteX120" fmla="*/ 2894661 w 3742805"/>
                  <a:gd name="connsiteY120" fmla="*/ 582964 h 5234152"/>
                  <a:gd name="connsiteX121" fmla="*/ 3009019 w 3742805"/>
                  <a:gd name="connsiteY121" fmla="*/ 748145 h 5234152"/>
                  <a:gd name="connsiteX122" fmla="*/ 3324261 w 3742805"/>
                  <a:gd name="connsiteY122" fmla="*/ 1937239 h 5234152"/>
                  <a:gd name="connsiteX123" fmla="*/ 1896299 w 3742805"/>
                  <a:gd name="connsiteY123" fmla="*/ 3834368 h 5234152"/>
                  <a:gd name="connsiteX124" fmla="*/ 468337 w 3742805"/>
                  <a:gd name="connsiteY124" fmla="*/ 1937239 h 5234152"/>
                  <a:gd name="connsiteX125" fmla="*/ 1163224 w 3742805"/>
                  <a:gd name="connsiteY125" fmla="*/ 308851 h 5234152"/>
                  <a:gd name="connsiteX126" fmla="*/ 1205134 w 3742805"/>
                  <a:gd name="connsiteY126" fmla="*/ 278389 h 5234152"/>
                  <a:gd name="connsiteX127" fmla="*/ 1218597 w 3742805"/>
                  <a:gd name="connsiteY127" fmla="*/ 265092 h 5234152"/>
                  <a:gd name="connsiteX128" fmla="*/ 1315492 w 3742805"/>
                  <a:gd name="connsiteY128" fmla="*/ 187343 h 5234152"/>
                  <a:gd name="connsiteX129" fmla="*/ 2270646 w 3742805"/>
                  <a:gd name="connsiteY129" fmla="*/ 150156 h 5234152"/>
                  <a:gd name="connsiteX130" fmla="*/ 2277145 w 3742805"/>
                  <a:gd name="connsiteY130" fmla="*/ 155151 h 5234152"/>
                  <a:gd name="connsiteX131" fmla="*/ 2593738 w 3742805"/>
                  <a:gd name="connsiteY131" fmla="*/ 908457 h 5234152"/>
                  <a:gd name="connsiteX132" fmla="*/ 1875661 w 3742805"/>
                  <a:gd name="connsiteY132" fmla="*/ 1816914 h 5234152"/>
                  <a:gd name="connsiteX133" fmla="*/ 1157583 w 3742805"/>
                  <a:gd name="connsiteY133" fmla="*/ 908457 h 5234152"/>
                  <a:gd name="connsiteX134" fmla="*/ 1280220 w 3742805"/>
                  <a:gd name="connsiteY134" fmla="*/ 400531 h 5234152"/>
                  <a:gd name="connsiteX135" fmla="*/ 1343102 w 3742805"/>
                  <a:gd name="connsiteY135" fmla="*/ 304110 h 5234152"/>
                  <a:gd name="connsiteX136" fmla="*/ 1327002 w 3742805"/>
                  <a:gd name="connsiteY136" fmla="*/ 322000 h 5234152"/>
                  <a:gd name="connsiteX137" fmla="*/ 1059511 w 3742805"/>
                  <a:gd name="connsiteY137" fmla="*/ 1147864 h 5234152"/>
                  <a:gd name="connsiteX138" fmla="*/ 1889991 w 3742805"/>
                  <a:gd name="connsiteY138" fmla="*/ 2271253 h 5234152"/>
                  <a:gd name="connsiteX139" fmla="*/ 2720470 w 3742805"/>
                  <a:gd name="connsiteY139" fmla="*/ 1147864 h 5234152"/>
                  <a:gd name="connsiteX140" fmla="*/ 2285846 w 3742805"/>
                  <a:gd name="connsiteY140" fmla="*/ 160062 h 5234152"/>
                  <a:gd name="connsiteX141" fmla="*/ 1538511 w 3742805"/>
                  <a:gd name="connsiteY141" fmla="*/ 100160 h 5234152"/>
                  <a:gd name="connsiteX142" fmla="*/ 1528678 w 3742805"/>
                  <a:gd name="connsiteY142" fmla="*/ 104892 h 5234152"/>
                  <a:gd name="connsiteX143" fmla="*/ 1534109 w 3742805"/>
                  <a:gd name="connsiteY143" fmla="*/ 103040 h 5234152"/>
                  <a:gd name="connsiteX144" fmla="*/ 1896299 w 3742805"/>
                  <a:gd name="connsiteY144" fmla="*/ 80557 h 5234152"/>
                  <a:gd name="connsiteX145" fmla="*/ 1546035 w 3742805"/>
                  <a:gd name="connsiteY145" fmla="*/ 139010 h 5234152"/>
                  <a:gd name="connsiteX146" fmla="*/ 1512028 w 3742805"/>
                  <a:gd name="connsiteY146" fmla="*/ 152106 h 5234152"/>
                  <a:gd name="connsiteX147" fmla="*/ 1501876 w 3742805"/>
                  <a:gd name="connsiteY147" fmla="*/ 159868 h 5234152"/>
                  <a:gd name="connsiteX148" fmla="*/ 1211043 w 3742805"/>
                  <a:gd name="connsiteY148" fmla="*/ 848259 h 5234152"/>
                  <a:gd name="connsiteX149" fmla="*/ 1870690 w 3742805"/>
                  <a:gd name="connsiteY149" fmla="*/ 1678431 h 5234152"/>
                  <a:gd name="connsiteX150" fmla="*/ 2530338 w 3742805"/>
                  <a:gd name="connsiteY150" fmla="*/ 848259 h 5234152"/>
                  <a:gd name="connsiteX151" fmla="*/ 2239506 w 3742805"/>
                  <a:gd name="connsiteY151" fmla="*/ 159868 h 5234152"/>
                  <a:gd name="connsiteX152" fmla="*/ 2191654 w 3742805"/>
                  <a:gd name="connsiteY152" fmla="*/ 123281 h 5234152"/>
                  <a:gd name="connsiteX153" fmla="*/ 2057233 w 3742805"/>
                  <a:gd name="connsiteY153" fmla="*/ 92665 h 5234152"/>
                  <a:gd name="connsiteX154" fmla="*/ 1896299 w 3742805"/>
                  <a:gd name="connsiteY154" fmla="*/ 80557 h 5234152"/>
                  <a:gd name="connsiteX155" fmla="*/ 1896300 w 3742805"/>
                  <a:gd name="connsiteY155" fmla="*/ 0 h 5234152"/>
                  <a:gd name="connsiteX156" fmla="*/ 1921576 w 3742805"/>
                  <a:gd name="connsiteY156" fmla="*/ 1733 h 5234152"/>
                  <a:gd name="connsiteX157" fmla="*/ 1957454 w 3742805"/>
                  <a:gd name="connsiteY157" fmla="*/ 2971 h 5234152"/>
                  <a:gd name="connsiteX158" fmla="*/ 1958525 w 3742805"/>
                  <a:gd name="connsiteY158" fmla="*/ 3083 h 5234152"/>
                  <a:gd name="connsiteX159" fmla="*/ 1967705 w 3742805"/>
                  <a:gd name="connsiteY159" fmla="*/ 3407 h 5234152"/>
                  <a:gd name="connsiteX160" fmla="*/ 3742805 w 3742805"/>
                  <a:gd name="connsiteY160" fmla="*/ 2617077 h 5234152"/>
                  <a:gd name="connsiteX161" fmla="*/ 1871402 w 3742805"/>
                  <a:gd name="connsiteY161" fmla="*/ 5234152 h 5234152"/>
                  <a:gd name="connsiteX162" fmla="*/ 0 w 3742805"/>
                  <a:gd name="connsiteY162" fmla="*/ 2617077 h 5234152"/>
                  <a:gd name="connsiteX163" fmla="*/ 1592217 w 3742805"/>
                  <a:gd name="connsiteY163" fmla="*/ 28928 h 5234152"/>
                  <a:gd name="connsiteX164" fmla="*/ 1605332 w 3742805"/>
                  <a:gd name="connsiteY164" fmla="*/ 27098 h 5234152"/>
                  <a:gd name="connsiteX165" fmla="*/ 1605639 w 3742805"/>
                  <a:gd name="connsiteY165" fmla="*/ 27012 h 5234152"/>
                  <a:gd name="connsiteX166" fmla="*/ 1776656 w 3742805"/>
                  <a:gd name="connsiteY166" fmla="*/ 3182 h 5234152"/>
                  <a:gd name="connsiteX167" fmla="*/ 1785240 w 3742805"/>
                  <a:gd name="connsiteY167" fmla="*/ 2879 h 5234152"/>
                  <a:gd name="connsiteX168" fmla="*/ 1786241 w 3742805"/>
                  <a:gd name="connsiteY168" fmla="*/ 2775 h 5234152"/>
                  <a:gd name="connsiteX169" fmla="*/ 1866709 w 3742805"/>
                  <a:gd name="connsiteY169" fmla="*/ 3 h 5234152"/>
                  <a:gd name="connsiteX170" fmla="*/ 1869051 w 3742805"/>
                  <a:gd name="connsiteY170" fmla="*/ 84 h 5234152"/>
                  <a:gd name="connsiteX171" fmla="*/ 1869832 w 3742805"/>
                  <a:gd name="connsiteY171" fmla="*/ 57 h 5234152"/>
                  <a:gd name="connsiteX172" fmla="*/ 1870691 w 3742805"/>
                  <a:gd name="connsiteY172" fmla="*/ 2 h 5234152"/>
                  <a:gd name="connsiteX173" fmla="*/ 1870947 w 3742805"/>
                  <a:gd name="connsiteY173" fmla="*/ 18 h 5234152"/>
                  <a:gd name="connsiteX174" fmla="*/ 1871402 w 3742805"/>
                  <a:gd name="connsiteY174" fmla="*/ 2 h 5234152"/>
                  <a:gd name="connsiteX175" fmla="*/ 1874156 w 3742805"/>
                  <a:gd name="connsiteY175" fmla="*/ 97 h 5234152"/>
                  <a:gd name="connsiteX176" fmla="*/ 1875661 w 3742805"/>
                  <a:gd name="connsiteY176" fmla="*/ 1 h 5234152"/>
                  <a:gd name="connsiteX177" fmla="*/ 1880701 w 3742805"/>
                  <a:gd name="connsiteY177" fmla="*/ 323 h 5234152"/>
                  <a:gd name="connsiteX178" fmla="*/ 1883755 w 3742805"/>
                  <a:gd name="connsiteY178" fmla="*/ 428 h 5234152"/>
                  <a:gd name="connsiteX179" fmla="*/ 1889991 w 3742805"/>
                  <a:gd name="connsiteY179" fmla="*/ 1 h 5234152"/>
                  <a:gd name="connsiteX180" fmla="*/ 1893142 w 3742805"/>
                  <a:gd name="connsiteY180" fmla="*/ 217 h 5234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</a:cxnLst>
                <a:rect l="l" t="t" r="r" b="b"/>
                <a:pathLst>
                  <a:path w="3742805" h="5234152">
                    <a:moveTo>
                      <a:pt x="375988" y="1265279"/>
                    </a:moveTo>
                    <a:lnTo>
                      <a:pt x="320037" y="1406819"/>
                    </a:lnTo>
                    <a:cubicBezTo>
                      <a:pt x="211601" y="1720478"/>
                      <a:pt x="150833" y="2072177"/>
                      <a:pt x="150833" y="2443657"/>
                    </a:cubicBezTo>
                    <a:cubicBezTo>
                      <a:pt x="150833" y="3764477"/>
                      <a:pt x="919056" y="4835213"/>
                      <a:pt x="1866709" y="4835213"/>
                    </a:cubicBezTo>
                    <a:cubicBezTo>
                      <a:pt x="2814362" y="4835213"/>
                      <a:pt x="3582585" y="3764477"/>
                      <a:pt x="3582585" y="2443657"/>
                    </a:cubicBezTo>
                    <a:cubicBezTo>
                      <a:pt x="3582585" y="2165047"/>
                      <a:pt x="3548403" y="1897564"/>
                      <a:pt x="3485566" y="1648910"/>
                    </a:cubicBezTo>
                    <a:lnTo>
                      <a:pt x="3436205" y="1483366"/>
                    </a:lnTo>
                    <a:lnTo>
                      <a:pt x="3468430" y="1603524"/>
                    </a:lnTo>
                    <a:cubicBezTo>
                      <a:pt x="3517288" y="1817909"/>
                      <a:pt x="3543609" y="2045845"/>
                      <a:pt x="3543609" y="2282171"/>
                    </a:cubicBezTo>
                    <a:cubicBezTo>
                      <a:pt x="3543609" y="3542579"/>
                      <a:pt x="2794937" y="4564341"/>
                      <a:pt x="1871402" y="4564341"/>
                    </a:cubicBezTo>
                    <a:cubicBezTo>
                      <a:pt x="947868" y="4564341"/>
                      <a:pt x="199196" y="3542579"/>
                      <a:pt x="199196" y="2282171"/>
                    </a:cubicBezTo>
                    <a:cubicBezTo>
                      <a:pt x="199196" y="1967070"/>
                      <a:pt x="245988" y="1666883"/>
                      <a:pt x="330606" y="1393848"/>
                    </a:cubicBezTo>
                    <a:close/>
                    <a:moveTo>
                      <a:pt x="3148255" y="781462"/>
                    </a:moveTo>
                    <a:lnTo>
                      <a:pt x="3240183" y="929214"/>
                    </a:lnTo>
                    <a:cubicBezTo>
                      <a:pt x="3475943" y="1345568"/>
                      <a:pt x="3616681" y="1871662"/>
                      <a:pt x="3616681" y="2443657"/>
                    </a:cubicBezTo>
                    <a:cubicBezTo>
                      <a:pt x="3616681" y="3793250"/>
                      <a:pt x="2833192" y="4887311"/>
                      <a:pt x="1866709" y="4887311"/>
                    </a:cubicBezTo>
                    <a:cubicBezTo>
                      <a:pt x="900226" y="4887311"/>
                      <a:pt x="116737" y="3793250"/>
                      <a:pt x="116737" y="2443657"/>
                    </a:cubicBezTo>
                    <a:cubicBezTo>
                      <a:pt x="116737" y="1953375"/>
                      <a:pt x="220137" y="1496817"/>
                      <a:pt x="398146" y="1114184"/>
                    </a:cubicBezTo>
                    <a:lnTo>
                      <a:pt x="486367" y="942573"/>
                    </a:lnTo>
                    <a:lnTo>
                      <a:pt x="427829" y="1035777"/>
                    </a:lnTo>
                    <a:cubicBezTo>
                      <a:pt x="182677" y="1471214"/>
                      <a:pt x="36461" y="2020312"/>
                      <a:pt x="36461" y="2617077"/>
                    </a:cubicBezTo>
                    <a:cubicBezTo>
                      <a:pt x="36461" y="4031632"/>
                      <a:pt x="857992" y="5178356"/>
                      <a:pt x="1871402" y="5178356"/>
                    </a:cubicBezTo>
                    <a:cubicBezTo>
                      <a:pt x="2884813" y="5178356"/>
                      <a:pt x="3706344" y="4031632"/>
                      <a:pt x="3706344" y="2617077"/>
                    </a:cubicBezTo>
                    <a:cubicBezTo>
                      <a:pt x="3706344" y="1920851"/>
                      <a:pt x="3507329" y="1289506"/>
                      <a:pt x="3184374" y="827835"/>
                    </a:cubicBezTo>
                    <a:close/>
                    <a:moveTo>
                      <a:pt x="3001338" y="667513"/>
                    </a:moveTo>
                    <a:lnTo>
                      <a:pt x="3073337" y="775468"/>
                    </a:lnTo>
                    <a:cubicBezTo>
                      <a:pt x="3296408" y="1143820"/>
                      <a:pt x="3430410" y="1616057"/>
                      <a:pt x="3430410" y="2130944"/>
                    </a:cubicBezTo>
                    <a:cubicBezTo>
                      <a:pt x="3430410" y="3307830"/>
                      <a:pt x="2730317" y="4261885"/>
                      <a:pt x="1866709" y="4261885"/>
                    </a:cubicBezTo>
                    <a:cubicBezTo>
                      <a:pt x="1003101" y="4261885"/>
                      <a:pt x="303008" y="3307830"/>
                      <a:pt x="303008" y="2130944"/>
                    </a:cubicBezTo>
                    <a:cubicBezTo>
                      <a:pt x="303008" y="1689612"/>
                      <a:pt x="401458" y="1279615"/>
                      <a:pt x="570063" y="939515"/>
                    </a:cubicBezTo>
                    <a:lnTo>
                      <a:pt x="638915" y="814041"/>
                    </a:lnTo>
                    <a:lnTo>
                      <a:pt x="519493" y="1016737"/>
                    </a:lnTo>
                    <a:cubicBezTo>
                      <a:pt x="337525" y="1376443"/>
                      <a:pt x="230992" y="1812368"/>
                      <a:pt x="230992" y="2282171"/>
                    </a:cubicBezTo>
                    <a:cubicBezTo>
                      <a:pt x="230992" y="3515707"/>
                      <a:pt x="965429" y="4515685"/>
                      <a:pt x="1871402" y="4515685"/>
                    </a:cubicBezTo>
                    <a:cubicBezTo>
                      <a:pt x="2777376" y="4515685"/>
                      <a:pt x="3511813" y="3515707"/>
                      <a:pt x="3511813" y="2282171"/>
                    </a:cubicBezTo>
                    <a:cubicBezTo>
                      <a:pt x="3511813" y="1734068"/>
                      <a:pt x="3366810" y="1232076"/>
                      <a:pt x="3126185" y="843432"/>
                    </a:cubicBezTo>
                    <a:close/>
                    <a:moveTo>
                      <a:pt x="2837079" y="563819"/>
                    </a:moveTo>
                    <a:lnTo>
                      <a:pt x="2930509" y="698570"/>
                    </a:lnTo>
                    <a:cubicBezTo>
                      <a:pt x="3114916" y="1002320"/>
                      <a:pt x="3225296" y="1388494"/>
                      <a:pt x="3225296" y="1808868"/>
                    </a:cubicBezTo>
                    <a:cubicBezTo>
                      <a:pt x="3225296" y="2787194"/>
                      <a:pt x="2627459" y="3580284"/>
                      <a:pt x="1889991" y="3580284"/>
                    </a:cubicBezTo>
                    <a:cubicBezTo>
                      <a:pt x="1152522" y="3580284"/>
                      <a:pt x="554685" y="2787194"/>
                      <a:pt x="554685" y="1808868"/>
                    </a:cubicBezTo>
                    <a:cubicBezTo>
                      <a:pt x="554685" y="1485944"/>
                      <a:pt x="619821" y="1183202"/>
                      <a:pt x="733613" y="922502"/>
                    </a:cubicBezTo>
                    <a:lnTo>
                      <a:pt x="819065" y="752614"/>
                    </a:lnTo>
                    <a:lnTo>
                      <a:pt x="793696" y="790948"/>
                    </a:lnTo>
                    <a:cubicBezTo>
                      <a:pt x="606448" y="1106598"/>
                      <a:pt x="494769" y="1504641"/>
                      <a:pt x="494769" y="1937239"/>
                    </a:cubicBezTo>
                    <a:cubicBezTo>
                      <a:pt x="494769" y="2962656"/>
                      <a:pt x="1122255" y="3793920"/>
                      <a:pt x="1896299" y="3793920"/>
                    </a:cubicBezTo>
                    <a:cubicBezTo>
                      <a:pt x="2670343" y="3793920"/>
                      <a:pt x="3297829" y="2962656"/>
                      <a:pt x="3297829" y="1937239"/>
                    </a:cubicBezTo>
                    <a:cubicBezTo>
                      <a:pt x="3297829" y="1456574"/>
                      <a:pt x="3159954" y="1018571"/>
                      <a:pt x="2933737" y="688848"/>
                    </a:cubicBezTo>
                    <a:close/>
                    <a:moveTo>
                      <a:pt x="2709343" y="459106"/>
                    </a:moveTo>
                    <a:lnTo>
                      <a:pt x="2716560" y="467874"/>
                    </a:lnTo>
                    <a:cubicBezTo>
                      <a:pt x="2923398" y="747658"/>
                      <a:pt x="3050858" y="1130268"/>
                      <a:pt x="3050858" y="1552198"/>
                    </a:cubicBezTo>
                    <a:cubicBezTo>
                      <a:pt x="3050858" y="2409453"/>
                      <a:pt x="2524704" y="3104394"/>
                      <a:pt x="1875661" y="3104394"/>
                    </a:cubicBezTo>
                    <a:cubicBezTo>
                      <a:pt x="1226617" y="3104394"/>
                      <a:pt x="700463" y="2409453"/>
                      <a:pt x="700463" y="1552198"/>
                    </a:cubicBezTo>
                    <a:cubicBezTo>
                      <a:pt x="700463" y="1270911"/>
                      <a:pt x="757112" y="1007100"/>
                      <a:pt x="856164" y="779581"/>
                    </a:cubicBezTo>
                    <a:lnTo>
                      <a:pt x="948999" y="602638"/>
                    </a:lnTo>
                    <a:lnTo>
                      <a:pt x="858932" y="738536"/>
                    </a:lnTo>
                    <a:cubicBezTo>
                      <a:pt x="683834" y="1033270"/>
                      <a:pt x="579402" y="1404937"/>
                      <a:pt x="579402" y="1808868"/>
                    </a:cubicBezTo>
                    <a:cubicBezTo>
                      <a:pt x="579402" y="2766336"/>
                      <a:pt x="1166172" y="3542517"/>
                      <a:pt x="1889990" y="3542517"/>
                    </a:cubicBezTo>
                    <a:cubicBezTo>
                      <a:pt x="2613808" y="3542517"/>
                      <a:pt x="3200579" y="2766336"/>
                      <a:pt x="3200579" y="1808868"/>
                    </a:cubicBezTo>
                    <a:cubicBezTo>
                      <a:pt x="3200579" y="1285253"/>
                      <a:pt x="3025092" y="815856"/>
                      <a:pt x="2747673" y="497975"/>
                    </a:cubicBezTo>
                    <a:close/>
                    <a:moveTo>
                      <a:pt x="2660028" y="441387"/>
                    </a:moveTo>
                    <a:lnTo>
                      <a:pt x="2735244" y="554538"/>
                    </a:lnTo>
                    <a:cubicBezTo>
                      <a:pt x="2882065" y="800938"/>
                      <a:pt x="2969633" y="1111653"/>
                      <a:pt x="2969633" y="1449342"/>
                    </a:cubicBezTo>
                    <a:cubicBezTo>
                      <a:pt x="2969633" y="2249791"/>
                      <a:pt x="2477620" y="2898682"/>
                      <a:pt x="1870691" y="2898682"/>
                    </a:cubicBezTo>
                    <a:cubicBezTo>
                      <a:pt x="1263762" y="2898682"/>
                      <a:pt x="771749" y="2249791"/>
                      <a:pt x="771749" y="1449342"/>
                    </a:cubicBezTo>
                    <a:cubicBezTo>
                      <a:pt x="771749" y="1186695"/>
                      <a:pt x="824722" y="940366"/>
                      <a:pt x="917347" y="727923"/>
                    </a:cubicBezTo>
                    <a:lnTo>
                      <a:pt x="1010390" y="550844"/>
                    </a:lnTo>
                    <a:lnTo>
                      <a:pt x="968130" y="614323"/>
                    </a:lnTo>
                    <a:cubicBezTo>
                      <a:pt x="814010" y="872582"/>
                      <a:pt x="722089" y="1198254"/>
                      <a:pt x="722089" y="1552198"/>
                    </a:cubicBezTo>
                    <a:cubicBezTo>
                      <a:pt x="722089" y="2391176"/>
                      <a:pt x="1238561" y="3071301"/>
                      <a:pt x="1875661" y="3071301"/>
                    </a:cubicBezTo>
                    <a:cubicBezTo>
                      <a:pt x="2512761" y="3071301"/>
                      <a:pt x="3029232" y="2391176"/>
                      <a:pt x="3029232" y="1552198"/>
                    </a:cubicBezTo>
                    <a:cubicBezTo>
                      <a:pt x="3029232" y="1158927"/>
                      <a:pt x="2915750" y="800560"/>
                      <a:pt x="2729556" y="530787"/>
                    </a:cubicBezTo>
                    <a:close/>
                    <a:moveTo>
                      <a:pt x="2624365" y="397250"/>
                    </a:moveTo>
                    <a:lnTo>
                      <a:pt x="2648007" y="425930"/>
                    </a:lnTo>
                    <a:lnTo>
                      <a:pt x="2630588" y="403532"/>
                    </a:lnTo>
                    <a:close/>
                    <a:moveTo>
                      <a:pt x="2469285" y="313443"/>
                    </a:moveTo>
                    <a:lnTo>
                      <a:pt x="2516582" y="376067"/>
                    </a:lnTo>
                    <a:cubicBezTo>
                      <a:pt x="2653213" y="579913"/>
                      <a:pt x="2736486" y="850701"/>
                      <a:pt x="2736486" y="1147864"/>
                    </a:cubicBezTo>
                    <a:cubicBezTo>
                      <a:pt x="2736486" y="1781811"/>
                      <a:pt x="2357497" y="2295726"/>
                      <a:pt x="1889991" y="2295726"/>
                    </a:cubicBezTo>
                    <a:cubicBezTo>
                      <a:pt x="1422485" y="2295726"/>
                      <a:pt x="1043496" y="1781811"/>
                      <a:pt x="1043496" y="1147864"/>
                    </a:cubicBezTo>
                    <a:cubicBezTo>
                      <a:pt x="1043496" y="949755"/>
                      <a:pt x="1080506" y="763369"/>
                      <a:pt x="1145663" y="600724"/>
                    </a:cubicBezTo>
                    <a:lnTo>
                      <a:pt x="1193085" y="497688"/>
                    </a:lnTo>
                    <a:lnTo>
                      <a:pt x="1160617" y="555152"/>
                    </a:lnTo>
                    <a:cubicBezTo>
                      <a:pt x="1064401" y="747464"/>
                      <a:pt x="1008194" y="979502"/>
                      <a:pt x="1008194" y="1229324"/>
                    </a:cubicBezTo>
                    <a:cubicBezTo>
                      <a:pt x="1008194" y="1893786"/>
                      <a:pt x="1405812" y="2432438"/>
                      <a:pt x="1896299" y="2432438"/>
                    </a:cubicBezTo>
                    <a:cubicBezTo>
                      <a:pt x="2386787" y="2432438"/>
                      <a:pt x="2784405" y="1893786"/>
                      <a:pt x="2784405" y="1229324"/>
                    </a:cubicBezTo>
                    <a:cubicBezTo>
                      <a:pt x="2784405" y="886711"/>
                      <a:pt x="2678691" y="577547"/>
                      <a:pt x="2509040" y="358428"/>
                    </a:cubicBezTo>
                    <a:close/>
                    <a:moveTo>
                      <a:pt x="2328985" y="235519"/>
                    </a:moveTo>
                    <a:lnTo>
                      <a:pt x="2367735" y="277910"/>
                    </a:lnTo>
                    <a:cubicBezTo>
                      <a:pt x="2476117" y="428550"/>
                      <a:pt x="2542174" y="628659"/>
                      <a:pt x="2542174" y="848259"/>
                    </a:cubicBezTo>
                    <a:cubicBezTo>
                      <a:pt x="2542174" y="1316739"/>
                      <a:pt x="2241541" y="1696517"/>
                      <a:pt x="1870691" y="1696517"/>
                    </a:cubicBezTo>
                    <a:cubicBezTo>
                      <a:pt x="1499841" y="1696517"/>
                      <a:pt x="1199208" y="1316739"/>
                      <a:pt x="1199208" y="848259"/>
                    </a:cubicBezTo>
                    <a:cubicBezTo>
                      <a:pt x="1199208" y="672579"/>
                      <a:pt x="1241484" y="509373"/>
                      <a:pt x="1313887" y="373990"/>
                    </a:cubicBezTo>
                    <a:lnTo>
                      <a:pt x="1359617" y="303974"/>
                    </a:lnTo>
                    <a:lnTo>
                      <a:pt x="1353496" y="310655"/>
                    </a:lnTo>
                    <a:cubicBezTo>
                      <a:pt x="1239636" y="468545"/>
                      <a:pt x="1170240" y="678287"/>
                      <a:pt x="1170240" y="908457"/>
                    </a:cubicBezTo>
                    <a:cubicBezTo>
                      <a:pt x="1170240" y="1399487"/>
                      <a:pt x="1486067" y="1797545"/>
                      <a:pt x="1875660" y="1797545"/>
                    </a:cubicBezTo>
                    <a:cubicBezTo>
                      <a:pt x="2265253" y="1797545"/>
                      <a:pt x="2581080" y="1399487"/>
                      <a:pt x="2581080" y="908457"/>
                    </a:cubicBezTo>
                    <a:cubicBezTo>
                      <a:pt x="2581080" y="678287"/>
                      <a:pt x="2511685" y="468545"/>
                      <a:pt x="2397825" y="310655"/>
                    </a:cubicBezTo>
                    <a:close/>
                    <a:moveTo>
                      <a:pt x="1402512" y="199772"/>
                    </a:moveTo>
                    <a:lnTo>
                      <a:pt x="1402310" y="199868"/>
                    </a:lnTo>
                    <a:lnTo>
                      <a:pt x="1265286" y="284462"/>
                    </a:lnTo>
                    <a:lnTo>
                      <a:pt x="1214815" y="325022"/>
                    </a:lnTo>
                    <a:lnTo>
                      <a:pt x="1184525" y="354805"/>
                    </a:lnTo>
                    <a:cubicBezTo>
                      <a:pt x="944783" y="614967"/>
                      <a:pt x="791972" y="1008689"/>
                      <a:pt x="791972" y="1449342"/>
                    </a:cubicBezTo>
                    <a:cubicBezTo>
                      <a:pt x="791972" y="2232725"/>
                      <a:pt x="1274931" y="2867782"/>
                      <a:pt x="1870691" y="2867782"/>
                    </a:cubicBezTo>
                    <a:cubicBezTo>
                      <a:pt x="2466451" y="2867782"/>
                      <a:pt x="2949410" y="2232725"/>
                      <a:pt x="2949410" y="1449342"/>
                    </a:cubicBezTo>
                    <a:cubicBezTo>
                      <a:pt x="2949410" y="959728"/>
                      <a:pt x="2760755" y="528054"/>
                      <a:pt x="2473813" y="273149"/>
                    </a:cubicBezTo>
                    <a:lnTo>
                      <a:pt x="2427906" y="236477"/>
                    </a:lnTo>
                    <a:lnTo>
                      <a:pt x="2488708" y="299774"/>
                    </a:lnTo>
                    <a:cubicBezTo>
                      <a:pt x="2680324" y="525183"/>
                      <a:pt x="2801533" y="858030"/>
                      <a:pt x="2801533" y="1229324"/>
                    </a:cubicBezTo>
                    <a:cubicBezTo>
                      <a:pt x="2801533" y="1908261"/>
                      <a:pt x="2396246" y="2458648"/>
                      <a:pt x="1896300" y="2458648"/>
                    </a:cubicBezTo>
                    <a:cubicBezTo>
                      <a:pt x="1396353" y="2458648"/>
                      <a:pt x="991066" y="1908261"/>
                      <a:pt x="991066" y="1229324"/>
                    </a:cubicBezTo>
                    <a:cubicBezTo>
                      <a:pt x="991066" y="804989"/>
                      <a:pt x="1149382" y="430868"/>
                      <a:pt x="1390175" y="209949"/>
                    </a:cubicBezTo>
                    <a:close/>
                    <a:moveTo>
                      <a:pt x="1329824" y="178224"/>
                    </a:moveTo>
                    <a:lnTo>
                      <a:pt x="1295546" y="194796"/>
                    </a:lnTo>
                    <a:cubicBezTo>
                      <a:pt x="731222" y="502790"/>
                      <a:pt x="332741" y="1253601"/>
                      <a:pt x="332741" y="2130944"/>
                    </a:cubicBezTo>
                    <a:cubicBezTo>
                      <a:pt x="332741" y="3282739"/>
                      <a:pt x="1019522" y="4216454"/>
                      <a:pt x="1866709" y="4216454"/>
                    </a:cubicBezTo>
                    <a:cubicBezTo>
                      <a:pt x="2713896" y="4216454"/>
                      <a:pt x="3400677" y="3282739"/>
                      <a:pt x="3400677" y="2130944"/>
                    </a:cubicBezTo>
                    <a:cubicBezTo>
                      <a:pt x="3400677" y="1516804"/>
                      <a:pt x="3205422" y="964664"/>
                      <a:pt x="2894705" y="583011"/>
                    </a:cubicBezTo>
                    <a:lnTo>
                      <a:pt x="2894661" y="582964"/>
                    </a:lnTo>
                    <a:lnTo>
                      <a:pt x="3009019" y="748145"/>
                    </a:lnTo>
                    <a:cubicBezTo>
                      <a:pt x="3206223" y="1073452"/>
                      <a:pt x="3324261" y="1487032"/>
                      <a:pt x="3324261" y="1937239"/>
                    </a:cubicBezTo>
                    <a:cubicBezTo>
                      <a:pt x="3324261" y="2984995"/>
                      <a:pt x="2684941" y="3834368"/>
                      <a:pt x="1896299" y="3834368"/>
                    </a:cubicBezTo>
                    <a:cubicBezTo>
                      <a:pt x="1107658" y="3834368"/>
                      <a:pt x="468337" y="2984995"/>
                      <a:pt x="468337" y="1937239"/>
                    </a:cubicBezTo>
                    <a:cubicBezTo>
                      <a:pt x="468337" y="1245556"/>
                      <a:pt x="746958" y="640330"/>
                      <a:pt x="1163224" y="308851"/>
                    </a:cubicBezTo>
                    <a:lnTo>
                      <a:pt x="1205134" y="278389"/>
                    </a:lnTo>
                    <a:lnTo>
                      <a:pt x="1218597" y="265092"/>
                    </a:lnTo>
                    <a:cubicBezTo>
                      <a:pt x="1249857" y="237198"/>
                      <a:pt x="1282188" y="211238"/>
                      <a:pt x="1315492" y="187343"/>
                    </a:cubicBezTo>
                    <a:close/>
                    <a:moveTo>
                      <a:pt x="2270646" y="150156"/>
                    </a:moveTo>
                    <a:lnTo>
                      <a:pt x="2277145" y="155151"/>
                    </a:lnTo>
                    <a:cubicBezTo>
                      <a:pt x="2468155" y="318407"/>
                      <a:pt x="2593738" y="594878"/>
                      <a:pt x="2593738" y="908457"/>
                    </a:cubicBezTo>
                    <a:cubicBezTo>
                      <a:pt x="2593738" y="1410184"/>
                      <a:pt x="2272244" y="1816914"/>
                      <a:pt x="1875661" y="1816914"/>
                    </a:cubicBezTo>
                    <a:cubicBezTo>
                      <a:pt x="1479077" y="1816914"/>
                      <a:pt x="1157583" y="1410184"/>
                      <a:pt x="1157583" y="908457"/>
                    </a:cubicBezTo>
                    <a:cubicBezTo>
                      <a:pt x="1157583" y="720310"/>
                      <a:pt x="1202794" y="545521"/>
                      <a:pt x="1280220" y="400531"/>
                    </a:cubicBezTo>
                    <a:lnTo>
                      <a:pt x="1343102" y="304110"/>
                    </a:lnTo>
                    <a:lnTo>
                      <a:pt x="1327002" y="322000"/>
                    </a:lnTo>
                    <a:cubicBezTo>
                      <a:pt x="1162528" y="527262"/>
                      <a:pt x="1059511" y="821289"/>
                      <a:pt x="1059511" y="1147864"/>
                    </a:cubicBezTo>
                    <a:cubicBezTo>
                      <a:pt x="1059511" y="1768295"/>
                      <a:pt x="1431330" y="2271253"/>
                      <a:pt x="1889991" y="2271253"/>
                    </a:cubicBezTo>
                    <a:cubicBezTo>
                      <a:pt x="2348651" y="2271253"/>
                      <a:pt x="2720470" y="1768295"/>
                      <a:pt x="2720470" y="1147864"/>
                    </a:cubicBezTo>
                    <a:cubicBezTo>
                      <a:pt x="2720470" y="721317"/>
                      <a:pt x="2544728" y="350295"/>
                      <a:pt x="2285846" y="160062"/>
                    </a:cubicBezTo>
                    <a:close/>
                    <a:moveTo>
                      <a:pt x="1538511" y="100160"/>
                    </a:moveTo>
                    <a:lnTo>
                      <a:pt x="1528678" y="104892"/>
                    </a:lnTo>
                    <a:lnTo>
                      <a:pt x="1534109" y="103040"/>
                    </a:lnTo>
                    <a:close/>
                    <a:moveTo>
                      <a:pt x="1896299" y="80557"/>
                    </a:moveTo>
                    <a:cubicBezTo>
                      <a:pt x="1775355" y="80557"/>
                      <a:pt x="1657989" y="100852"/>
                      <a:pt x="1546035" y="139010"/>
                    </a:cubicBezTo>
                    <a:lnTo>
                      <a:pt x="1512028" y="152106"/>
                    </a:lnTo>
                    <a:lnTo>
                      <a:pt x="1501876" y="159868"/>
                    </a:lnTo>
                    <a:cubicBezTo>
                      <a:pt x="1326408" y="309055"/>
                      <a:pt x="1211043" y="561702"/>
                      <a:pt x="1211043" y="848259"/>
                    </a:cubicBezTo>
                    <a:cubicBezTo>
                      <a:pt x="1211043" y="1306750"/>
                      <a:pt x="1506377" y="1678431"/>
                      <a:pt x="1870690" y="1678431"/>
                    </a:cubicBezTo>
                    <a:cubicBezTo>
                      <a:pt x="2235004" y="1678431"/>
                      <a:pt x="2530338" y="1306750"/>
                      <a:pt x="2530338" y="848259"/>
                    </a:cubicBezTo>
                    <a:cubicBezTo>
                      <a:pt x="2530338" y="561702"/>
                      <a:pt x="2414973" y="309055"/>
                      <a:pt x="2239506" y="159868"/>
                    </a:cubicBezTo>
                    <a:lnTo>
                      <a:pt x="2191654" y="123281"/>
                    </a:lnTo>
                    <a:lnTo>
                      <a:pt x="2057233" y="92665"/>
                    </a:lnTo>
                    <a:cubicBezTo>
                      <a:pt x="2004425" y="84667"/>
                      <a:pt x="1950724" y="80557"/>
                      <a:pt x="1896299" y="80557"/>
                    </a:cubicBezTo>
                    <a:close/>
                    <a:moveTo>
                      <a:pt x="1896300" y="0"/>
                    </a:moveTo>
                    <a:lnTo>
                      <a:pt x="1921576" y="1733"/>
                    </a:lnTo>
                    <a:lnTo>
                      <a:pt x="1957454" y="2971"/>
                    </a:lnTo>
                    <a:lnTo>
                      <a:pt x="1958525" y="3083"/>
                    </a:lnTo>
                    <a:lnTo>
                      <a:pt x="1967705" y="3407"/>
                    </a:lnTo>
                    <a:cubicBezTo>
                      <a:pt x="2956497" y="73501"/>
                      <a:pt x="3742805" y="1216875"/>
                      <a:pt x="3742805" y="2617077"/>
                    </a:cubicBezTo>
                    <a:cubicBezTo>
                      <a:pt x="3742805" y="4062447"/>
                      <a:pt x="2904950" y="5234152"/>
                      <a:pt x="1871402" y="5234152"/>
                    </a:cubicBezTo>
                    <a:cubicBezTo>
                      <a:pt x="837855" y="5234152"/>
                      <a:pt x="0" y="4062447"/>
                      <a:pt x="0" y="2617077"/>
                    </a:cubicBezTo>
                    <a:cubicBezTo>
                      <a:pt x="0" y="1304387"/>
                      <a:pt x="691091" y="217426"/>
                      <a:pt x="1592217" y="28928"/>
                    </a:cubicBezTo>
                    <a:lnTo>
                      <a:pt x="1605332" y="27098"/>
                    </a:lnTo>
                    <a:lnTo>
                      <a:pt x="1605639" y="27012"/>
                    </a:lnTo>
                    <a:cubicBezTo>
                      <a:pt x="1661816" y="15278"/>
                      <a:pt x="1718866" y="7273"/>
                      <a:pt x="1776656" y="3182"/>
                    </a:cubicBezTo>
                    <a:lnTo>
                      <a:pt x="1785240" y="2879"/>
                    </a:lnTo>
                    <a:lnTo>
                      <a:pt x="1786241" y="2775"/>
                    </a:lnTo>
                    <a:cubicBezTo>
                      <a:pt x="1812893" y="935"/>
                      <a:pt x="1839721" y="3"/>
                      <a:pt x="1866709" y="3"/>
                    </a:cubicBezTo>
                    <a:lnTo>
                      <a:pt x="1869051" y="84"/>
                    </a:lnTo>
                    <a:lnTo>
                      <a:pt x="1869832" y="57"/>
                    </a:lnTo>
                    <a:lnTo>
                      <a:pt x="1870691" y="2"/>
                    </a:lnTo>
                    <a:lnTo>
                      <a:pt x="1870947" y="18"/>
                    </a:lnTo>
                    <a:lnTo>
                      <a:pt x="1871402" y="2"/>
                    </a:lnTo>
                    <a:lnTo>
                      <a:pt x="1874156" y="97"/>
                    </a:lnTo>
                    <a:lnTo>
                      <a:pt x="1875661" y="1"/>
                    </a:lnTo>
                    <a:lnTo>
                      <a:pt x="1880701" y="323"/>
                    </a:lnTo>
                    <a:lnTo>
                      <a:pt x="1883755" y="428"/>
                    </a:lnTo>
                    <a:lnTo>
                      <a:pt x="1889991" y="1"/>
                    </a:lnTo>
                    <a:lnTo>
                      <a:pt x="1893142" y="217"/>
                    </a:lnTo>
                    <a:close/>
                  </a:path>
                </a:pathLst>
              </a:custGeom>
              <a:grpFill/>
              <a:ln w="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 sz="135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110" name="109 Elipse"/>
            <p:cNvSpPr/>
            <p:nvPr/>
          </p:nvSpPr>
          <p:spPr>
            <a:xfrm rot="8000995" flipH="1">
              <a:off x="8100392" y="339502"/>
              <a:ext cx="410344" cy="410344"/>
            </a:xfrm>
            <a:prstGeom prst="ellipse">
              <a:avLst/>
            </a:prstGeom>
            <a:solidFill>
              <a:srgbClr val="F77509"/>
            </a:solidFill>
            <a:ln>
              <a:solidFill>
                <a:srgbClr val="4CAD03"/>
              </a:solidFill>
            </a:ln>
            <a:scene3d>
              <a:camera prst="orthographicFront"/>
              <a:lightRig rig="flat" dir="t"/>
            </a:scene3d>
            <a:sp3d prstMaterial="metal">
              <a:bevelT w="10033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3" name="112 Grupo"/>
          <p:cNvGrpSpPr/>
          <p:nvPr/>
        </p:nvGrpSpPr>
        <p:grpSpPr>
          <a:xfrm rot="16200000" flipH="1">
            <a:off x="683568" y="3075806"/>
            <a:ext cx="2088443" cy="1728192"/>
            <a:chOff x="7216431" y="-282991"/>
            <a:chExt cx="2088443" cy="1728192"/>
          </a:xfrm>
          <a:solidFill>
            <a:schemeClr val="tx1"/>
          </a:solidFill>
        </p:grpSpPr>
        <p:grpSp>
          <p:nvGrpSpPr>
            <p:cNvPr id="114" name="113 Grupo"/>
            <p:cNvGrpSpPr/>
            <p:nvPr/>
          </p:nvGrpSpPr>
          <p:grpSpPr>
            <a:xfrm rot="5400000" flipH="1" flipV="1">
              <a:off x="7396557" y="-463117"/>
              <a:ext cx="1728192" cy="2088443"/>
              <a:chOff x="-756592" y="918372"/>
              <a:chExt cx="2728833" cy="3276291"/>
            </a:xfrm>
            <a:grpFill/>
            <a:effectLst>
              <a:outerShdw algn="ctr" rotWithShape="0">
                <a:schemeClr val="tx1"/>
              </a:outerShdw>
            </a:effectLst>
            <a:scene3d>
              <a:camera prst="orthographicFront"/>
              <a:lightRig rig="flat" dir="t"/>
            </a:scene3d>
          </p:grpSpPr>
          <p:sp>
            <p:nvSpPr>
              <p:cNvPr id="116" name="Forma libre 19"/>
              <p:cNvSpPr/>
              <p:nvPr/>
            </p:nvSpPr>
            <p:spPr>
              <a:xfrm rot="10800000">
                <a:off x="-727551" y="918372"/>
                <a:ext cx="2699792" cy="1620589"/>
              </a:xfrm>
              <a:custGeom>
                <a:avLst/>
                <a:gdLst>
                  <a:gd name="connsiteX0" fmla="*/ 375988 w 3742805"/>
                  <a:gd name="connsiteY0" fmla="*/ 1265279 h 5234152"/>
                  <a:gd name="connsiteX1" fmla="*/ 320037 w 3742805"/>
                  <a:gd name="connsiteY1" fmla="*/ 1406819 h 5234152"/>
                  <a:gd name="connsiteX2" fmla="*/ 150833 w 3742805"/>
                  <a:gd name="connsiteY2" fmla="*/ 2443657 h 5234152"/>
                  <a:gd name="connsiteX3" fmla="*/ 1866709 w 3742805"/>
                  <a:gd name="connsiteY3" fmla="*/ 4835213 h 5234152"/>
                  <a:gd name="connsiteX4" fmla="*/ 3582585 w 3742805"/>
                  <a:gd name="connsiteY4" fmla="*/ 2443657 h 5234152"/>
                  <a:gd name="connsiteX5" fmla="*/ 3485566 w 3742805"/>
                  <a:gd name="connsiteY5" fmla="*/ 1648910 h 5234152"/>
                  <a:gd name="connsiteX6" fmla="*/ 3436205 w 3742805"/>
                  <a:gd name="connsiteY6" fmla="*/ 1483366 h 5234152"/>
                  <a:gd name="connsiteX7" fmla="*/ 3468430 w 3742805"/>
                  <a:gd name="connsiteY7" fmla="*/ 1603524 h 5234152"/>
                  <a:gd name="connsiteX8" fmla="*/ 3543609 w 3742805"/>
                  <a:gd name="connsiteY8" fmla="*/ 2282171 h 5234152"/>
                  <a:gd name="connsiteX9" fmla="*/ 1871402 w 3742805"/>
                  <a:gd name="connsiteY9" fmla="*/ 4564341 h 5234152"/>
                  <a:gd name="connsiteX10" fmla="*/ 199196 w 3742805"/>
                  <a:gd name="connsiteY10" fmla="*/ 2282171 h 5234152"/>
                  <a:gd name="connsiteX11" fmla="*/ 330606 w 3742805"/>
                  <a:gd name="connsiteY11" fmla="*/ 1393848 h 5234152"/>
                  <a:gd name="connsiteX12" fmla="*/ 3148255 w 3742805"/>
                  <a:gd name="connsiteY12" fmla="*/ 781462 h 5234152"/>
                  <a:gd name="connsiteX13" fmla="*/ 3240183 w 3742805"/>
                  <a:gd name="connsiteY13" fmla="*/ 929214 h 5234152"/>
                  <a:gd name="connsiteX14" fmla="*/ 3616681 w 3742805"/>
                  <a:gd name="connsiteY14" fmla="*/ 2443657 h 5234152"/>
                  <a:gd name="connsiteX15" fmla="*/ 1866709 w 3742805"/>
                  <a:gd name="connsiteY15" fmla="*/ 4887311 h 5234152"/>
                  <a:gd name="connsiteX16" fmla="*/ 116737 w 3742805"/>
                  <a:gd name="connsiteY16" fmla="*/ 2443657 h 5234152"/>
                  <a:gd name="connsiteX17" fmla="*/ 398146 w 3742805"/>
                  <a:gd name="connsiteY17" fmla="*/ 1114184 h 5234152"/>
                  <a:gd name="connsiteX18" fmla="*/ 486367 w 3742805"/>
                  <a:gd name="connsiteY18" fmla="*/ 942573 h 5234152"/>
                  <a:gd name="connsiteX19" fmla="*/ 427829 w 3742805"/>
                  <a:gd name="connsiteY19" fmla="*/ 1035777 h 5234152"/>
                  <a:gd name="connsiteX20" fmla="*/ 36461 w 3742805"/>
                  <a:gd name="connsiteY20" fmla="*/ 2617077 h 5234152"/>
                  <a:gd name="connsiteX21" fmla="*/ 1871402 w 3742805"/>
                  <a:gd name="connsiteY21" fmla="*/ 5178356 h 5234152"/>
                  <a:gd name="connsiteX22" fmla="*/ 3706344 w 3742805"/>
                  <a:gd name="connsiteY22" fmla="*/ 2617077 h 5234152"/>
                  <a:gd name="connsiteX23" fmla="*/ 3184374 w 3742805"/>
                  <a:gd name="connsiteY23" fmla="*/ 827835 h 5234152"/>
                  <a:gd name="connsiteX24" fmla="*/ 3001338 w 3742805"/>
                  <a:gd name="connsiteY24" fmla="*/ 667513 h 5234152"/>
                  <a:gd name="connsiteX25" fmla="*/ 3073337 w 3742805"/>
                  <a:gd name="connsiteY25" fmla="*/ 775468 h 5234152"/>
                  <a:gd name="connsiteX26" fmla="*/ 3430410 w 3742805"/>
                  <a:gd name="connsiteY26" fmla="*/ 2130944 h 5234152"/>
                  <a:gd name="connsiteX27" fmla="*/ 1866709 w 3742805"/>
                  <a:gd name="connsiteY27" fmla="*/ 4261885 h 5234152"/>
                  <a:gd name="connsiteX28" fmla="*/ 303008 w 3742805"/>
                  <a:gd name="connsiteY28" fmla="*/ 2130944 h 5234152"/>
                  <a:gd name="connsiteX29" fmla="*/ 570063 w 3742805"/>
                  <a:gd name="connsiteY29" fmla="*/ 939515 h 5234152"/>
                  <a:gd name="connsiteX30" fmla="*/ 638915 w 3742805"/>
                  <a:gd name="connsiteY30" fmla="*/ 814041 h 5234152"/>
                  <a:gd name="connsiteX31" fmla="*/ 519493 w 3742805"/>
                  <a:gd name="connsiteY31" fmla="*/ 1016737 h 5234152"/>
                  <a:gd name="connsiteX32" fmla="*/ 230992 w 3742805"/>
                  <a:gd name="connsiteY32" fmla="*/ 2282171 h 5234152"/>
                  <a:gd name="connsiteX33" fmla="*/ 1871402 w 3742805"/>
                  <a:gd name="connsiteY33" fmla="*/ 4515685 h 5234152"/>
                  <a:gd name="connsiteX34" fmla="*/ 3511813 w 3742805"/>
                  <a:gd name="connsiteY34" fmla="*/ 2282171 h 5234152"/>
                  <a:gd name="connsiteX35" fmla="*/ 3126185 w 3742805"/>
                  <a:gd name="connsiteY35" fmla="*/ 843432 h 5234152"/>
                  <a:gd name="connsiteX36" fmla="*/ 2837079 w 3742805"/>
                  <a:gd name="connsiteY36" fmla="*/ 563819 h 5234152"/>
                  <a:gd name="connsiteX37" fmla="*/ 2930509 w 3742805"/>
                  <a:gd name="connsiteY37" fmla="*/ 698570 h 5234152"/>
                  <a:gd name="connsiteX38" fmla="*/ 3225296 w 3742805"/>
                  <a:gd name="connsiteY38" fmla="*/ 1808868 h 5234152"/>
                  <a:gd name="connsiteX39" fmla="*/ 1889991 w 3742805"/>
                  <a:gd name="connsiteY39" fmla="*/ 3580284 h 5234152"/>
                  <a:gd name="connsiteX40" fmla="*/ 554685 w 3742805"/>
                  <a:gd name="connsiteY40" fmla="*/ 1808868 h 5234152"/>
                  <a:gd name="connsiteX41" fmla="*/ 733613 w 3742805"/>
                  <a:gd name="connsiteY41" fmla="*/ 922502 h 5234152"/>
                  <a:gd name="connsiteX42" fmla="*/ 819065 w 3742805"/>
                  <a:gd name="connsiteY42" fmla="*/ 752614 h 5234152"/>
                  <a:gd name="connsiteX43" fmla="*/ 793696 w 3742805"/>
                  <a:gd name="connsiteY43" fmla="*/ 790948 h 5234152"/>
                  <a:gd name="connsiteX44" fmla="*/ 494769 w 3742805"/>
                  <a:gd name="connsiteY44" fmla="*/ 1937239 h 5234152"/>
                  <a:gd name="connsiteX45" fmla="*/ 1896299 w 3742805"/>
                  <a:gd name="connsiteY45" fmla="*/ 3793920 h 5234152"/>
                  <a:gd name="connsiteX46" fmla="*/ 3297829 w 3742805"/>
                  <a:gd name="connsiteY46" fmla="*/ 1937239 h 5234152"/>
                  <a:gd name="connsiteX47" fmla="*/ 2933737 w 3742805"/>
                  <a:gd name="connsiteY47" fmla="*/ 688848 h 5234152"/>
                  <a:gd name="connsiteX48" fmla="*/ 2709343 w 3742805"/>
                  <a:gd name="connsiteY48" fmla="*/ 459106 h 5234152"/>
                  <a:gd name="connsiteX49" fmla="*/ 2716560 w 3742805"/>
                  <a:gd name="connsiteY49" fmla="*/ 467874 h 5234152"/>
                  <a:gd name="connsiteX50" fmla="*/ 3050858 w 3742805"/>
                  <a:gd name="connsiteY50" fmla="*/ 1552198 h 5234152"/>
                  <a:gd name="connsiteX51" fmla="*/ 1875661 w 3742805"/>
                  <a:gd name="connsiteY51" fmla="*/ 3104394 h 5234152"/>
                  <a:gd name="connsiteX52" fmla="*/ 700463 w 3742805"/>
                  <a:gd name="connsiteY52" fmla="*/ 1552198 h 5234152"/>
                  <a:gd name="connsiteX53" fmla="*/ 856164 w 3742805"/>
                  <a:gd name="connsiteY53" fmla="*/ 779581 h 5234152"/>
                  <a:gd name="connsiteX54" fmla="*/ 948999 w 3742805"/>
                  <a:gd name="connsiteY54" fmla="*/ 602638 h 5234152"/>
                  <a:gd name="connsiteX55" fmla="*/ 858932 w 3742805"/>
                  <a:gd name="connsiteY55" fmla="*/ 738536 h 5234152"/>
                  <a:gd name="connsiteX56" fmla="*/ 579402 w 3742805"/>
                  <a:gd name="connsiteY56" fmla="*/ 1808868 h 5234152"/>
                  <a:gd name="connsiteX57" fmla="*/ 1889990 w 3742805"/>
                  <a:gd name="connsiteY57" fmla="*/ 3542517 h 5234152"/>
                  <a:gd name="connsiteX58" fmla="*/ 3200579 w 3742805"/>
                  <a:gd name="connsiteY58" fmla="*/ 1808868 h 5234152"/>
                  <a:gd name="connsiteX59" fmla="*/ 2747673 w 3742805"/>
                  <a:gd name="connsiteY59" fmla="*/ 497975 h 5234152"/>
                  <a:gd name="connsiteX60" fmla="*/ 2660028 w 3742805"/>
                  <a:gd name="connsiteY60" fmla="*/ 441387 h 5234152"/>
                  <a:gd name="connsiteX61" fmla="*/ 2735244 w 3742805"/>
                  <a:gd name="connsiteY61" fmla="*/ 554538 h 5234152"/>
                  <a:gd name="connsiteX62" fmla="*/ 2969633 w 3742805"/>
                  <a:gd name="connsiteY62" fmla="*/ 1449342 h 5234152"/>
                  <a:gd name="connsiteX63" fmla="*/ 1870691 w 3742805"/>
                  <a:gd name="connsiteY63" fmla="*/ 2898682 h 5234152"/>
                  <a:gd name="connsiteX64" fmla="*/ 771749 w 3742805"/>
                  <a:gd name="connsiteY64" fmla="*/ 1449342 h 5234152"/>
                  <a:gd name="connsiteX65" fmla="*/ 917347 w 3742805"/>
                  <a:gd name="connsiteY65" fmla="*/ 727923 h 5234152"/>
                  <a:gd name="connsiteX66" fmla="*/ 1010390 w 3742805"/>
                  <a:gd name="connsiteY66" fmla="*/ 550844 h 5234152"/>
                  <a:gd name="connsiteX67" fmla="*/ 968130 w 3742805"/>
                  <a:gd name="connsiteY67" fmla="*/ 614323 h 5234152"/>
                  <a:gd name="connsiteX68" fmla="*/ 722089 w 3742805"/>
                  <a:gd name="connsiteY68" fmla="*/ 1552198 h 5234152"/>
                  <a:gd name="connsiteX69" fmla="*/ 1875661 w 3742805"/>
                  <a:gd name="connsiteY69" fmla="*/ 3071301 h 5234152"/>
                  <a:gd name="connsiteX70" fmla="*/ 3029232 w 3742805"/>
                  <a:gd name="connsiteY70" fmla="*/ 1552198 h 5234152"/>
                  <a:gd name="connsiteX71" fmla="*/ 2729556 w 3742805"/>
                  <a:gd name="connsiteY71" fmla="*/ 530787 h 5234152"/>
                  <a:gd name="connsiteX72" fmla="*/ 2624365 w 3742805"/>
                  <a:gd name="connsiteY72" fmla="*/ 397250 h 5234152"/>
                  <a:gd name="connsiteX73" fmla="*/ 2648007 w 3742805"/>
                  <a:gd name="connsiteY73" fmla="*/ 425930 h 5234152"/>
                  <a:gd name="connsiteX74" fmla="*/ 2630588 w 3742805"/>
                  <a:gd name="connsiteY74" fmla="*/ 403532 h 5234152"/>
                  <a:gd name="connsiteX75" fmla="*/ 2469285 w 3742805"/>
                  <a:gd name="connsiteY75" fmla="*/ 313443 h 5234152"/>
                  <a:gd name="connsiteX76" fmla="*/ 2516582 w 3742805"/>
                  <a:gd name="connsiteY76" fmla="*/ 376067 h 5234152"/>
                  <a:gd name="connsiteX77" fmla="*/ 2736486 w 3742805"/>
                  <a:gd name="connsiteY77" fmla="*/ 1147864 h 5234152"/>
                  <a:gd name="connsiteX78" fmla="*/ 1889991 w 3742805"/>
                  <a:gd name="connsiteY78" fmla="*/ 2295726 h 5234152"/>
                  <a:gd name="connsiteX79" fmla="*/ 1043496 w 3742805"/>
                  <a:gd name="connsiteY79" fmla="*/ 1147864 h 5234152"/>
                  <a:gd name="connsiteX80" fmla="*/ 1145663 w 3742805"/>
                  <a:gd name="connsiteY80" fmla="*/ 600724 h 5234152"/>
                  <a:gd name="connsiteX81" fmla="*/ 1193085 w 3742805"/>
                  <a:gd name="connsiteY81" fmla="*/ 497688 h 5234152"/>
                  <a:gd name="connsiteX82" fmla="*/ 1160617 w 3742805"/>
                  <a:gd name="connsiteY82" fmla="*/ 555152 h 5234152"/>
                  <a:gd name="connsiteX83" fmla="*/ 1008194 w 3742805"/>
                  <a:gd name="connsiteY83" fmla="*/ 1229324 h 5234152"/>
                  <a:gd name="connsiteX84" fmla="*/ 1896299 w 3742805"/>
                  <a:gd name="connsiteY84" fmla="*/ 2432438 h 5234152"/>
                  <a:gd name="connsiteX85" fmla="*/ 2784405 w 3742805"/>
                  <a:gd name="connsiteY85" fmla="*/ 1229324 h 5234152"/>
                  <a:gd name="connsiteX86" fmla="*/ 2509040 w 3742805"/>
                  <a:gd name="connsiteY86" fmla="*/ 358428 h 5234152"/>
                  <a:gd name="connsiteX87" fmla="*/ 2328985 w 3742805"/>
                  <a:gd name="connsiteY87" fmla="*/ 235519 h 5234152"/>
                  <a:gd name="connsiteX88" fmla="*/ 2367735 w 3742805"/>
                  <a:gd name="connsiteY88" fmla="*/ 277910 h 5234152"/>
                  <a:gd name="connsiteX89" fmla="*/ 2542174 w 3742805"/>
                  <a:gd name="connsiteY89" fmla="*/ 848259 h 5234152"/>
                  <a:gd name="connsiteX90" fmla="*/ 1870691 w 3742805"/>
                  <a:gd name="connsiteY90" fmla="*/ 1696517 h 5234152"/>
                  <a:gd name="connsiteX91" fmla="*/ 1199208 w 3742805"/>
                  <a:gd name="connsiteY91" fmla="*/ 848259 h 5234152"/>
                  <a:gd name="connsiteX92" fmla="*/ 1313887 w 3742805"/>
                  <a:gd name="connsiteY92" fmla="*/ 373990 h 5234152"/>
                  <a:gd name="connsiteX93" fmla="*/ 1359617 w 3742805"/>
                  <a:gd name="connsiteY93" fmla="*/ 303974 h 5234152"/>
                  <a:gd name="connsiteX94" fmla="*/ 1353496 w 3742805"/>
                  <a:gd name="connsiteY94" fmla="*/ 310655 h 5234152"/>
                  <a:gd name="connsiteX95" fmla="*/ 1170240 w 3742805"/>
                  <a:gd name="connsiteY95" fmla="*/ 908457 h 5234152"/>
                  <a:gd name="connsiteX96" fmla="*/ 1875660 w 3742805"/>
                  <a:gd name="connsiteY96" fmla="*/ 1797545 h 5234152"/>
                  <a:gd name="connsiteX97" fmla="*/ 2581080 w 3742805"/>
                  <a:gd name="connsiteY97" fmla="*/ 908457 h 5234152"/>
                  <a:gd name="connsiteX98" fmla="*/ 2397825 w 3742805"/>
                  <a:gd name="connsiteY98" fmla="*/ 310655 h 5234152"/>
                  <a:gd name="connsiteX99" fmla="*/ 1402512 w 3742805"/>
                  <a:gd name="connsiteY99" fmla="*/ 199772 h 5234152"/>
                  <a:gd name="connsiteX100" fmla="*/ 1402310 w 3742805"/>
                  <a:gd name="connsiteY100" fmla="*/ 199868 h 5234152"/>
                  <a:gd name="connsiteX101" fmla="*/ 1265286 w 3742805"/>
                  <a:gd name="connsiteY101" fmla="*/ 284462 h 5234152"/>
                  <a:gd name="connsiteX102" fmla="*/ 1214815 w 3742805"/>
                  <a:gd name="connsiteY102" fmla="*/ 325022 h 5234152"/>
                  <a:gd name="connsiteX103" fmla="*/ 1184525 w 3742805"/>
                  <a:gd name="connsiteY103" fmla="*/ 354805 h 5234152"/>
                  <a:gd name="connsiteX104" fmla="*/ 791972 w 3742805"/>
                  <a:gd name="connsiteY104" fmla="*/ 1449342 h 5234152"/>
                  <a:gd name="connsiteX105" fmla="*/ 1870691 w 3742805"/>
                  <a:gd name="connsiteY105" fmla="*/ 2867782 h 5234152"/>
                  <a:gd name="connsiteX106" fmla="*/ 2949410 w 3742805"/>
                  <a:gd name="connsiteY106" fmla="*/ 1449342 h 5234152"/>
                  <a:gd name="connsiteX107" fmla="*/ 2473813 w 3742805"/>
                  <a:gd name="connsiteY107" fmla="*/ 273149 h 5234152"/>
                  <a:gd name="connsiteX108" fmla="*/ 2427906 w 3742805"/>
                  <a:gd name="connsiteY108" fmla="*/ 236477 h 5234152"/>
                  <a:gd name="connsiteX109" fmla="*/ 2488708 w 3742805"/>
                  <a:gd name="connsiteY109" fmla="*/ 299774 h 5234152"/>
                  <a:gd name="connsiteX110" fmla="*/ 2801533 w 3742805"/>
                  <a:gd name="connsiteY110" fmla="*/ 1229324 h 5234152"/>
                  <a:gd name="connsiteX111" fmla="*/ 1896300 w 3742805"/>
                  <a:gd name="connsiteY111" fmla="*/ 2458648 h 5234152"/>
                  <a:gd name="connsiteX112" fmla="*/ 991066 w 3742805"/>
                  <a:gd name="connsiteY112" fmla="*/ 1229324 h 5234152"/>
                  <a:gd name="connsiteX113" fmla="*/ 1390175 w 3742805"/>
                  <a:gd name="connsiteY113" fmla="*/ 209949 h 5234152"/>
                  <a:gd name="connsiteX114" fmla="*/ 1329824 w 3742805"/>
                  <a:gd name="connsiteY114" fmla="*/ 178224 h 5234152"/>
                  <a:gd name="connsiteX115" fmla="*/ 1295546 w 3742805"/>
                  <a:gd name="connsiteY115" fmla="*/ 194796 h 5234152"/>
                  <a:gd name="connsiteX116" fmla="*/ 332741 w 3742805"/>
                  <a:gd name="connsiteY116" fmla="*/ 2130944 h 5234152"/>
                  <a:gd name="connsiteX117" fmla="*/ 1866709 w 3742805"/>
                  <a:gd name="connsiteY117" fmla="*/ 4216454 h 5234152"/>
                  <a:gd name="connsiteX118" fmla="*/ 3400677 w 3742805"/>
                  <a:gd name="connsiteY118" fmla="*/ 2130944 h 5234152"/>
                  <a:gd name="connsiteX119" fmla="*/ 2894705 w 3742805"/>
                  <a:gd name="connsiteY119" fmla="*/ 583011 h 5234152"/>
                  <a:gd name="connsiteX120" fmla="*/ 2894661 w 3742805"/>
                  <a:gd name="connsiteY120" fmla="*/ 582964 h 5234152"/>
                  <a:gd name="connsiteX121" fmla="*/ 3009019 w 3742805"/>
                  <a:gd name="connsiteY121" fmla="*/ 748145 h 5234152"/>
                  <a:gd name="connsiteX122" fmla="*/ 3324261 w 3742805"/>
                  <a:gd name="connsiteY122" fmla="*/ 1937239 h 5234152"/>
                  <a:gd name="connsiteX123" fmla="*/ 1896299 w 3742805"/>
                  <a:gd name="connsiteY123" fmla="*/ 3834368 h 5234152"/>
                  <a:gd name="connsiteX124" fmla="*/ 468337 w 3742805"/>
                  <a:gd name="connsiteY124" fmla="*/ 1937239 h 5234152"/>
                  <a:gd name="connsiteX125" fmla="*/ 1163224 w 3742805"/>
                  <a:gd name="connsiteY125" fmla="*/ 308851 h 5234152"/>
                  <a:gd name="connsiteX126" fmla="*/ 1205134 w 3742805"/>
                  <a:gd name="connsiteY126" fmla="*/ 278389 h 5234152"/>
                  <a:gd name="connsiteX127" fmla="*/ 1218597 w 3742805"/>
                  <a:gd name="connsiteY127" fmla="*/ 265092 h 5234152"/>
                  <a:gd name="connsiteX128" fmla="*/ 1315492 w 3742805"/>
                  <a:gd name="connsiteY128" fmla="*/ 187343 h 5234152"/>
                  <a:gd name="connsiteX129" fmla="*/ 2270646 w 3742805"/>
                  <a:gd name="connsiteY129" fmla="*/ 150156 h 5234152"/>
                  <a:gd name="connsiteX130" fmla="*/ 2277145 w 3742805"/>
                  <a:gd name="connsiteY130" fmla="*/ 155151 h 5234152"/>
                  <a:gd name="connsiteX131" fmla="*/ 2593738 w 3742805"/>
                  <a:gd name="connsiteY131" fmla="*/ 908457 h 5234152"/>
                  <a:gd name="connsiteX132" fmla="*/ 1875661 w 3742805"/>
                  <a:gd name="connsiteY132" fmla="*/ 1816914 h 5234152"/>
                  <a:gd name="connsiteX133" fmla="*/ 1157583 w 3742805"/>
                  <a:gd name="connsiteY133" fmla="*/ 908457 h 5234152"/>
                  <a:gd name="connsiteX134" fmla="*/ 1280220 w 3742805"/>
                  <a:gd name="connsiteY134" fmla="*/ 400531 h 5234152"/>
                  <a:gd name="connsiteX135" fmla="*/ 1343102 w 3742805"/>
                  <a:gd name="connsiteY135" fmla="*/ 304110 h 5234152"/>
                  <a:gd name="connsiteX136" fmla="*/ 1327002 w 3742805"/>
                  <a:gd name="connsiteY136" fmla="*/ 322000 h 5234152"/>
                  <a:gd name="connsiteX137" fmla="*/ 1059511 w 3742805"/>
                  <a:gd name="connsiteY137" fmla="*/ 1147864 h 5234152"/>
                  <a:gd name="connsiteX138" fmla="*/ 1889991 w 3742805"/>
                  <a:gd name="connsiteY138" fmla="*/ 2271253 h 5234152"/>
                  <a:gd name="connsiteX139" fmla="*/ 2720470 w 3742805"/>
                  <a:gd name="connsiteY139" fmla="*/ 1147864 h 5234152"/>
                  <a:gd name="connsiteX140" fmla="*/ 2285846 w 3742805"/>
                  <a:gd name="connsiteY140" fmla="*/ 160062 h 5234152"/>
                  <a:gd name="connsiteX141" fmla="*/ 1538511 w 3742805"/>
                  <a:gd name="connsiteY141" fmla="*/ 100160 h 5234152"/>
                  <a:gd name="connsiteX142" fmla="*/ 1528678 w 3742805"/>
                  <a:gd name="connsiteY142" fmla="*/ 104892 h 5234152"/>
                  <a:gd name="connsiteX143" fmla="*/ 1534109 w 3742805"/>
                  <a:gd name="connsiteY143" fmla="*/ 103040 h 5234152"/>
                  <a:gd name="connsiteX144" fmla="*/ 1896299 w 3742805"/>
                  <a:gd name="connsiteY144" fmla="*/ 80557 h 5234152"/>
                  <a:gd name="connsiteX145" fmla="*/ 1546035 w 3742805"/>
                  <a:gd name="connsiteY145" fmla="*/ 139010 h 5234152"/>
                  <a:gd name="connsiteX146" fmla="*/ 1512028 w 3742805"/>
                  <a:gd name="connsiteY146" fmla="*/ 152106 h 5234152"/>
                  <a:gd name="connsiteX147" fmla="*/ 1501876 w 3742805"/>
                  <a:gd name="connsiteY147" fmla="*/ 159868 h 5234152"/>
                  <a:gd name="connsiteX148" fmla="*/ 1211043 w 3742805"/>
                  <a:gd name="connsiteY148" fmla="*/ 848259 h 5234152"/>
                  <a:gd name="connsiteX149" fmla="*/ 1870690 w 3742805"/>
                  <a:gd name="connsiteY149" fmla="*/ 1678431 h 5234152"/>
                  <a:gd name="connsiteX150" fmla="*/ 2530338 w 3742805"/>
                  <a:gd name="connsiteY150" fmla="*/ 848259 h 5234152"/>
                  <a:gd name="connsiteX151" fmla="*/ 2239506 w 3742805"/>
                  <a:gd name="connsiteY151" fmla="*/ 159868 h 5234152"/>
                  <a:gd name="connsiteX152" fmla="*/ 2191654 w 3742805"/>
                  <a:gd name="connsiteY152" fmla="*/ 123281 h 5234152"/>
                  <a:gd name="connsiteX153" fmla="*/ 2057233 w 3742805"/>
                  <a:gd name="connsiteY153" fmla="*/ 92665 h 5234152"/>
                  <a:gd name="connsiteX154" fmla="*/ 1896299 w 3742805"/>
                  <a:gd name="connsiteY154" fmla="*/ 80557 h 5234152"/>
                  <a:gd name="connsiteX155" fmla="*/ 1896300 w 3742805"/>
                  <a:gd name="connsiteY155" fmla="*/ 0 h 5234152"/>
                  <a:gd name="connsiteX156" fmla="*/ 1921576 w 3742805"/>
                  <a:gd name="connsiteY156" fmla="*/ 1733 h 5234152"/>
                  <a:gd name="connsiteX157" fmla="*/ 1957454 w 3742805"/>
                  <a:gd name="connsiteY157" fmla="*/ 2971 h 5234152"/>
                  <a:gd name="connsiteX158" fmla="*/ 1958525 w 3742805"/>
                  <a:gd name="connsiteY158" fmla="*/ 3083 h 5234152"/>
                  <a:gd name="connsiteX159" fmla="*/ 1967705 w 3742805"/>
                  <a:gd name="connsiteY159" fmla="*/ 3407 h 5234152"/>
                  <a:gd name="connsiteX160" fmla="*/ 3742805 w 3742805"/>
                  <a:gd name="connsiteY160" fmla="*/ 2617077 h 5234152"/>
                  <a:gd name="connsiteX161" fmla="*/ 1871402 w 3742805"/>
                  <a:gd name="connsiteY161" fmla="*/ 5234152 h 5234152"/>
                  <a:gd name="connsiteX162" fmla="*/ 0 w 3742805"/>
                  <a:gd name="connsiteY162" fmla="*/ 2617077 h 5234152"/>
                  <a:gd name="connsiteX163" fmla="*/ 1592217 w 3742805"/>
                  <a:gd name="connsiteY163" fmla="*/ 28928 h 5234152"/>
                  <a:gd name="connsiteX164" fmla="*/ 1605332 w 3742805"/>
                  <a:gd name="connsiteY164" fmla="*/ 27098 h 5234152"/>
                  <a:gd name="connsiteX165" fmla="*/ 1605639 w 3742805"/>
                  <a:gd name="connsiteY165" fmla="*/ 27012 h 5234152"/>
                  <a:gd name="connsiteX166" fmla="*/ 1776656 w 3742805"/>
                  <a:gd name="connsiteY166" fmla="*/ 3182 h 5234152"/>
                  <a:gd name="connsiteX167" fmla="*/ 1785240 w 3742805"/>
                  <a:gd name="connsiteY167" fmla="*/ 2879 h 5234152"/>
                  <a:gd name="connsiteX168" fmla="*/ 1786241 w 3742805"/>
                  <a:gd name="connsiteY168" fmla="*/ 2775 h 5234152"/>
                  <a:gd name="connsiteX169" fmla="*/ 1866709 w 3742805"/>
                  <a:gd name="connsiteY169" fmla="*/ 3 h 5234152"/>
                  <a:gd name="connsiteX170" fmla="*/ 1869051 w 3742805"/>
                  <a:gd name="connsiteY170" fmla="*/ 84 h 5234152"/>
                  <a:gd name="connsiteX171" fmla="*/ 1869832 w 3742805"/>
                  <a:gd name="connsiteY171" fmla="*/ 57 h 5234152"/>
                  <a:gd name="connsiteX172" fmla="*/ 1870691 w 3742805"/>
                  <a:gd name="connsiteY172" fmla="*/ 2 h 5234152"/>
                  <a:gd name="connsiteX173" fmla="*/ 1870947 w 3742805"/>
                  <a:gd name="connsiteY173" fmla="*/ 18 h 5234152"/>
                  <a:gd name="connsiteX174" fmla="*/ 1871402 w 3742805"/>
                  <a:gd name="connsiteY174" fmla="*/ 2 h 5234152"/>
                  <a:gd name="connsiteX175" fmla="*/ 1874156 w 3742805"/>
                  <a:gd name="connsiteY175" fmla="*/ 97 h 5234152"/>
                  <a:gd name="connsiteX176" fmla="*/ 1875661 w 3742805"/>
                  <a:gd name="connsiteY176" fmla="*/ 1 h 5234152"/>
                  <a:gd name="connsiteX177" fmla="*/ 1880701 w 3742805"/>
                  <a:gd name="connsiteY177" fmla="*/ 323 h 5234152"/>
                  <a:gd name="connsiteX178" fmla="*/ 1883755 w 3742805"/>
                  <a:gd name="connsiteY178" fmla="*/ 428 h 5234152"/>
                  <a:gd name="connsiteX179" fmla="*/ 1889991 w 3742805"/>
                  <a:gd name="connsiteY179" fmla="*/ 1 h 5234152"/>
                  <a:gd name="connsiteX180" fmla="*/ 1893142 w 3742805"/>
                  <a:gd name="connsiteY180" fmla="*/ 217 h 5234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</a:cxnLst>
                <a:rect l="l" t="t" r="r" b="b"/>
                <a:pathLst>
                  <a:path w="3742805" h="5234152">
                    <a:moveTo>
                      <a:pt x="375988" y="1265279"/>
                    </a:moveTo>
                    <a:lnTo>
                      <a:pt x="320037" y="1406819"/>
                    </a:lnTo>
                    <a:cubicBezTo>
                      <a:pt x="211601" y="1720478"/>
                      <a:pt x="150833" y="2072177"/>
                      <a:pt x="150833" y="2443657"/>
                    </a:cubicBezTo>
                    <a:cubicBezTo>
                      <a:pt x="150833" y="3764477"/>
                      <a:pt x="919056" y="4835213"/>
                      <a:pt x="1866709" y="4835213"/>
                    </a:cubicBezTo>
                    <a:cubicBezTo>
                      <a:pt x="2814362" y="4835213"/>
                      <a:pt x="3582585" y="3764477"/>
                      <a:pt x="3582585" y="2443657"/>
                    </a:cubicBezTo>
                    <a:cubicBezTo>
                      <a:pt x="3582585" y="2165047"/>
                      <a:pt x="3548403" y="1897564"/>
                      <a:pt x="3485566" y="1648910"/>
                    </a:cubicBezTo>
                    <a:lnTo>
                      <a:pt x="3436205" y="1483366"/>
                    </a:lnTo>
                    <a:lnTo>
                      <a:pt x="3468430" y="1603524"/>
                    </a:lnTo>
                    <a:cubicBezTo>
                      <a:pt x="3517288" y="1817909"/>
                      <a:pt x="3543609" y="2045845"/>
                      <a:pt x="3543609" y="2282171"/>
                    </a:cubicBezTo>
                    <a:cubicBezTo>
                      <a:pt x="3543609" y="3542579"/>
                      <a:pt x="2794937" y="4564341"/>
                      <a:pt x="1871402" y="4564341"/>
                    </a:cubicBezTo>
                    <a:cubicBezTo>
                      <a:pt x="947868" y="4564341"/>
                      <a:pt x="199196" y="3542579"/>
                      <a:pt x="199196" y="2282171"/>
                    </a:cubicBezTo>
                    <a:cubicBezTo>
                      <a:pt x="199196" y="1967070"/>
                      <a:pt x="245988" y="1666883"/>
                      <a:pt x="330606" y="1393848"/>
                    </a:cubicBezTo>
                    <a:close/>
                    <a:moveTo>
                      <a:pt x="3148255" y="781462"/>
                    </a:moveTo>
                    <a:lnTo>
                      <a:pt x="3240183" y="929214"/>
                    </a:lnTo>
                    <a:cubicBezTo>
                      <a:pt x="3475943" y="1345568"/>
                      <a:pt x="3616681" y="1871662"/>
                      <a:pt x="3616681" y="2443657"/>
                    </a:cubicBezTo>
                    <a:cubicBezTo>
                      <a:pt x="3616681" y="3793250"/>
                      <a:pt x="2833192" y="4887311"/>
                      <a:pt x="1866709" y="4887311"/>
                    </a:cubicBezTo>
                    <a:cubicBezTo>
                      <a:pt x="900226" y="4887311"/>
                      <a:pt x="116737" y="3793250"/>
                      <a:pt x="116737" y="2443657"/>
                    </a:cubicBezTo>
                    <a:cubicBezTo>
                      <a:pt x="116737" y="1953375"/>
                      <a:pt x="220137" y="1496817"/>
                      <a:pt x="398146" y="1114184"/>
                    </a:cubicBezTo>
                    <a:lnTo>
                      <a:pt x="486367" y="942573"/>
                    </a:lnTo>
                    <a:lnTo>
                      <a:pt x="427829" y="1035777"/>
                    </a:lnTo>
                    <a:cubicBezTo>
                      <a:pt x="182677" y="1471214"/>
                      <a:pt x="36461" y="2020312"/>
                      <a:pt x="36461" y="2617077"/>
                    </a:cubicBezTo>
                    <a:cubicBezTo>
                      <a:pt x="36461" y="4031632"/>
                      <a:pt x="857992" y="5178356"/>
                      <a:pt x="1871402" y="5178356"/>
                    </a:cubicBezTo>
                    <a:cubicBezTo>
                      <a:pt x="2884813" y="5178356"/>
                      <a:pt x="3706344" y="4031632"/>
                      <a:pt x="3706344" y="2617077"/>
                    </a:cubicBezTo>
                    <a:cubicBezTo>
                      <a:pt x="3706344" y="1920851"/>
                      <a:pt x="3507329" y="1289506"/>
                      <a:pt x="3184374" y="827835"/>
                    </a:cubicBezTo>
                    <a:close/>
                    <a:moveTo>
                      <a:pt x="3001338" y="667513"/>
                    </a:moveTo>
                    <a:lnTo>
                      <a:pt x="3073337" y="775468"/>
                    </a:lnTo>
                    <a:cubicBezTo>
                      <a:pt x="3296408" y="1143820"/>
                      <a:pt x="3430410" y="1616057"/>
                      <a:pt x="3430410" y="2130944"/>
                    </a:cubicBezTo>
                    <a:cubicBezTo>
                      <a:pt x="3430410" y="3307830"/>
                      <a:pt x="2730317" y="4261885"/>
                      <a:pt x="1866709" y="4261885"/>
                    </a:cubicBezTo>
                    <a:cubicBezTo>
                      <a:pt x="1003101" y="4261885"/>
                      <a:pt x="303008" y="3307830"/>
                      <a:pt x="303008" y="2130944"/>
                    </a:cubicBezTo>
                    <a:cubicBezTo>
                      <a:pt x="303008" y="1689612"/>
                      <a:pt x="401458" y="1279615"/>
                      <a:pt x="570063" y="939515"/>
                    </a:cubicBezTo>
                    <a:lnTo>
                      <a:pt x="638915" y="814041"/>
                    </a:lnTo>
                    <a:lnTo>
                      <a:pt x="519493" y="1016737"/>
                    </a:lnTo>
                    <a:cubicBezTo>
                      <a:pt x="337525" y="1376443"/>
                      <a:pt x="230992" y="1812368"/>
                      <a:pt x="230992" y="2282171"/>
                    </a:cubicBezTo>
                    <a:cubicBezTo>
                      <a:pt x="230992" y="3515707"/>
                      <a:pt x="965429" y="4515685"/>
                      <a:pt x="1871402" y="4515685"/>
                    </a:cubicBezTo>
                    <a:cubicBezTo>
                      <a:pt x="2777376" y="4515685"/>
                      <a:pt x="3511813" y="3515707"/>
                      <a:pt x="3511813" y="2282171"/>
                    </a:cubicBezTo>
                    <a:cubicBezTo>
                      <a:pt x="3511813" y="1734068"/>
                      <a:pt x="3366810" y="1232076"/>
                      <a:pt x="3126185" y="843432"/>
                    </a:cubicBezTo>
                    <a:close/>
                    <a:moveTo>
                      <a:pt x="2837079" y="563819"/>
                    </a:moveTo>
                    <a:lnTo>
                      <a:pt x="2930509" y="698570"/>
                    </a:lnTo>
                    <a:cubicBezTo>
                      <a:pt x="3114916" y="1002320"/>
                      <a:pt x="3225296" y="1388494"/>
                      <a:pt x="3225296" y="1808868"/>
                    </a:cubicBezTo>
                    <a:cubicBezTo>
                      <a:pt x="3225296" y="2787194"/>
                      <a:pt x="2627459" y="3580284"/>
                      <a:pt x="1889991" y="3580284"/>
                    </a:cubicBezTo>
                    <a:cubicBezTo>
                      <a:pt x="1152522" y="3580284"/>
                      <a:pt x="554685" y="2787194"/>
                      <a:pt x="554685" y="1808868"/>
                    </a:cubicBezTo>
                    <a:cubicBezTo>
                      <a:pt x="554685" y="1485944"/>
                      <a:pt x="619821" y="1183202"/>
                      <a:pt x="733613" y="922502"/>
                    </a:cubicBezTo>
                    <a:lnTo>
                      <a:pt x="819065" y="752614"/>
                    </a:lnTo>
                    <a:lnTo>
                      <a:pt x="793696" y="790948"/>
                    </a:lnTo>
                    <a:cubicBezTo>
                      <a:pt x="606448" y="1106598"/>
                      <a:pt x="494769" y="1504641"/>
                      <a:pt x="494769" y="1937239"/>
                    </a:cubicBezTo>
                    <a:cubicBezTo>
                      <a:pt x="494769" y="2962656"/>
                      <a:pt x="1122255" y="3793920"/>
                      <a:pt x="1896299" y="3793920"/>
                    </a:cubicBezTo>
                    <a:cubicBezTo>
                      <a:pt x="2670343" y="3793920"/>
                      <a:pt x="3297829" y="2962656"/>
                      <a:pt x="3297829" y="1937239"/>
                    </a:cubicBezTo>
                    <a:cubicBezTo>
                      <a:pt x="3297829" y="1456574"/>
                      <a:pt x="3159954" y="1018571"/>
                      <a:pt x="2933737" y="688848"/>
                    </a:cubicBezTo>
                    <a:close/>
                    <a:moveTo>
                      <a:pt x="2709343" y="459106"/>
                    </a:moveTo>
                    <a:lnTo>
                      <a:pt x="2716560" y="467874"/>
                    </a:lnTo>
                    <a:cubicBezTo>
                      <a:pt x="2923398" y="747658"/>
                      <a:pt x="3050858" y="1130268"/>
                      <a:pt x="3050858" y="1552198"/>
                    </a:cubicBezTo>
                    <a:cubicBezTo>
                      <a:pt x="3050858" y="2409453"/>
                      <a:pt x="2524704" y="3104394"/>
                      <a:pt x="1875661" y="3104394"/>
                    </a:cubicBezTo>
                    <a:cubicBezTo>
                      <a:pt x="1226617" y="3104394"/>
                      <a:pt x="700463" y="2409453"/>
                      <a:pt x="700463" y="1552198"/>
                    </a:cubicBezTo>
                    <a:cubicBezTo>
                      <a:pt x="700463" y="1270911"/>
                      <a:pt x="757112" y="1007100"/>
                      <a:pt x="856164" y="779581"/>
                    </a:cubicBezTo>
                    <a:lnTo>
                      <a:pt x="948999" y="602638"/>
                    </a:lnTo>
                    <a:lnTo>
                      <a:pt x="858932" y="738536"/>
                    </a:lnTo>
                    <a:cubicBezTo>
                      <a:pt x="683834" y="1033270"/>
                      <a:pt x="579402" y="1404937"/>
                      <a:pt x="579402" y="1808868"/>
                    </a:cubicBezTo>
                    <a:cubicBezTo>
                      <a:pt x="579402" y="2766336"/>
                      <a:pt x="1166172" y="3542517"/>
                      <a:pt x="1889990" y="3542517"/>
                    </a:cubicBezTo>
                    <a:cubicBezTo>
                      <a:pt x="2613808" y="3542517"/>
                      <a:pt x="3200579" y="2766336"/>
                      <a:pt x="3200579" y="1808868"/>
                    </a:cubicBezTo>
                    <a:cubicBezTo>
                      <a:pt x="3200579" y="1285253"/>
                      <a:pt x="3025092" y="815856"/>
                      <a:pt x="2747673" y="497975"/>
                    </a:cubicBezTo>
                    <a:close/>
                    <a:moveTo>
                      <a:pt x="2660028" y="441387"/>
                    </a:moveTo>
                    <a:lnTo>
                      <a:pt x="2735244" y="554538"/>
                    </a:lnTo>
                    <a:cubicBezTo>
                      <a:pt x="2882065" y="800938"/>
                      <a:pt x="2969633" y="1111653"/>
                      <a:pt x="2969633" y="1449342"/>
                    </a:cubicBezTo>
                    <a:cubicBezTo>
                      <a:pt x="2969633" y="2249791"/>
                      <a:pt x="2477620" y="2898682"/>
                      <a:pt x="1870691" y="2898682"/>
                    </a:cubicBezTo>
                    <a:cubicBezTo>
                      <a:pt x="1263762" y="2898682"/>
                      <a:pt x="771749" y="2249791"/>
                      <a:pt x="771749" y="1449342"/>
                    </a:cubicBezTo>
                    <a:cubicBezTo>
                      <a:pt x="771749" y="1186695"/>
                      <a:pt x="824722" y="940366"/>
                      <a:pt x="917347" y="727923"/>
                    </a:cubicBezTo>
                    <a:lnTo>
                      <a:pt x="1010390" y="550844"/>
                    </a:lnTo>
                    <a:lnTo>
                      <a:pt x="968130" y="614323"/>
                    </a:lnTo>
                    <a:cubicBezTo>
                      <a:pt x="814010" y="872582"/>
                      <a:pt x="722089" y="1198254"/>
                      <a:pt x="722089" y="1552198"/>
                    </a:cubicBezTo>
                    <a:cubicBezTo>
                      <a:pt x="722089" y="2391176"/>
                      <a:pt x="1238561" y="3071301"/>
                      <a:pt x="1875661" y="3071301"/>
                    </a:cubicBezTo>
                    <a:cubicBezTo>
                      <a:pt x="2512761" y="3071301"/>
                      <a:pt x="3029232" y="2391176"/>
                      <a:pt x="3029232" y="1552198"/>
                    </a:cubicBezTo>
                    <a:cubicBezTo>
                      <a:pt x="3029232" y="1158927"/>
                      <a:pt x="2915750" y="800560"/>
                      <a:pt x="2729556" y="530787"/>
                    </a:cubicBezTo>
                    <a:close/>
                    <a:moveTo>
                      <a:pt x="2624365" y="397250"/>
                    </a:moveTo>
                    <a:lnTo>
                      <a:pt x="2648007" y="425930"/>
                    </a:lnTo>
                    <a:lnTo>
                      <a:pt x="2630588" y="403532"/>
                    </a:lnTo>
                    <a:close/>
                    <a:moveTo>
                      <a:pt x="2469285" y="313443"/>
                    </a:moveTo>
                    <a:lnTo>
                      <a:pt x="2516582" y="376067"/>
                    </a:lnTo>
                    <a:cubicBezTo>
                      <a:pt x="2653213" y="579913"/>
                      <a:pt x="2736486" y="850701"/>
                      <a:pt x="2736486" y="1147864"/>
                    </a:cubicBezTo>
                    <a:cubicBezTo>
                      <a:pt x="2736486" y="1781811"/>
                      <a:pt x="2357497" y="2295726"/>
                      <a:pt x="1889991" y="2295726"/>
                    </a:cubicBezTo>
                    <a:cubicBezTo>
                      <a:pt x="1422485" y="2295726"/>
                      <a:pt x="1043496" y="1781811"/>
                      <a:pt x="1043496" y="1147864"/>
                    </a:cubicBezTo>
                    <a:cubicBezTo>
                      <a:pt x="1043496" y="949755"/>
                      <a:pt x="1080506" y="763369"/>
                      <a:pt x="1145663" y="600724"/>
                    </a:cubicBezTo>
                    <a:lnTo>
                      <a:pt x="1193085" y="497688"/>
                    </a:lnTo>
                    <a:lnTo>
                      <a:pt x="1160617" y="555152"/>
                    </a:lnTo>
                    <a:cubicBezTo>
                      <a:pt x="1064401" y="747464"/>
                      <a:pt x="1008194" y="979502"/>
                      <a:pt x="1008194" y="1229324"/>
                    </a:cubicBezTo>
                    <a:cubicBezTo>
                      <a:pt x="1008194" y="1893786"/>
                      <a:pt x="1405812" y="2432438"/>
                      <a:pt x="1896299" y="2432438"/>
                    </a:cubicBezTo>
                    <a:cubicBezTo>
                      <a:pt x="2386787" y="2432438"/>
                      <a:pt x="2784405" y="1893786"/>
                      <a:pt x="2784405" y="1229324"/>
                    </a:cubicBezTo>
                    <a:cubicBezTo>
                      <a:pt x="2784405" y="886711"/>
                      <a:pt x="2678691" y="577547"/>
                      <a:pt x="2509040" y="358428"/>
                    </a:cubicBezTo>
                    <a:close/>
                    <a:moveTo>
                      <a:pt x="2328985" y="235519"/>
                    </a:moveTo>
                    <a:lnTo>
                      <a:pt x="2367735" y="277910"/>
                    </a:lnTo>
                    <a:cubicBezTo>
                      <a:pt x="2476117" y="428550"/>
                      <a:pt x="2542174" y="628659"/>
                      <a:pt x="2542174" y="848259"/>
                    </a:cubicBezTo>
                    <a:cubicBezTo>
                      <a:pt x="2542174" y="1316739"/>
                      <a:pt x="2241541" y="1696517"/>
                      <a:pt x="1870691" y="1696517"/>
                    </a:cubicBezTo>
                    <a:cubicBezTo>
                      <a:pt x="1499841" y="1696517"/>
                      <a:pt x="1199208" y="1316739"/>
                      <a:pt x="1199208" y="848259"/>
                    </a:cubicBezTo>
                    <a:cubicBezTo>
                      <a:pt x="1199208" y="672579"/>
                      <a:pt x="1241484" y="509373"/>
                      <a:pt x="1313887" y="373990"/>
                    </a:cubicBezTo>
                    <a:lnTo>
                      <a:pt x="1359617" y="303974"/>
                    </a:lnTo>
                    <a:lnTo>
                      <a:pt x="1353496" y="310655"/>
                    </a:lnTo>
                    <a:cubicBezTo>
                      <a:pt x="1239636" y="468545"/>
                      <a:pt x="1170240" y="678287"/>
                      <a:pt x="1170240" y="908457"/>
                    </a:cubicBezTo>
                    <a:cubicBezTo>
                      <a:pt x="1170240" y="1399487"/>
                      <a:pt x="1486067" y="1797545"/>
                      <a:pt x="1875660" y="1797545"/>
                    </a:cubicBezTo>
                    <a:cubicBezTo>
                      <a:pt x="2265253" y="1797545"/>
                      <a:pt x="2581080" y="1399487"/>
                      <a:pt x="2581080" y="908457"/>
                    </a:cubicBezTo>
                    <a:cubicBezTo>
                      <a:pt x="2581080" y="678287"/>
                      <a:pt x="2511685" y="468545"/>
                      <a:pt x="2397825" y="310655"/>
                    </a:cubicBezTo>
                    <a:close/>
                    <a:moveTo>
                      <a:pt x="1402512" y="199772"/>
                    </a:moveTo>
                    <a:lnTo>
                      <a:pt x="1402310" y="199868"/>
                    </a:lnTo>
                    <a:lnTo>
                      <a:pt x="1265286" y="284462"/>
                    </a:lnTo>
                    <a:lnTo>
                      <a:pt x="1214815" y="325022"/>
                    </a:lnTo>
                    <a:lnTo>
                      <a:pt x="1184525" y="354805"/>
                    </a:lnTo>
                    <a:cubicBezTo>
                      <a:pt x="944783" y="614967"/>
                      <a:pt x="791972" y="1008689"/>
                      <a:pt x="791972" y="1449342"/>
                    </a:cubicBezTo>
                    <a:cubicBezTo>
                      <a:pt x="791972" y="2232725"/>
                      <a:pt x="1274931" y="2867782"/>
                      <a:pt x="1870691" y="2867782"/>
                    </a:cubicBezTo>
                    <a:cubicBezTo>
                      <a:pt x="2466451" y="2867782"/>
                      <a:pt x="2949410" y="2232725"/>
                      <a:pt x="2949410" y="1449342"/>
                    </a:cubicBezTo>
                    <a:cubicBezTo>
                      <a:pt x="2949410" y="959728"/>
                      <a:pt x="2760755" y="528054"/>
                      <a:pt x="2473813" y="273149"/>
                    </a:cubicBezTo>
                    <a:lnTo>
                      <a:pt x="2427906" y="236477"/>
                    </a:lnTo>
                    <a:lnTo>
                      <a:pt x="2488708" y="299774"/>
                    </a:lnTo>
                    <a:cubicBezTo>
                      <a:pt x="2680324" y="525183"/>
                      <a:pt x="2801533" y="858030"/>
                      <a:pt x="2801533" y="1229324"/>
                    </a:cubicBezTo>
                    <a:cubicBezTo>
                      <a:pt x="2801533" y="1908261"/>
                      <a:pt x="2396246" y="2458648"/>
                      <a:pt x="1896300" y="2458648"/>
                    </a:cubicBezTo>
                    <a:cubicBezTo>
                      <a:pt x="1396353" y="2458648"/>
                      <a:pt x="991066" y="1908261"/>
                      <a:pt x="991066" y="1229324"/>
                    </a:cubicBezTo>
                    <a:cubicBezTo>
                      <a:pt x="991066" y="804989"/>
                      <a:pt x="1149382" y="430868"/>
                      <a:pt x="1390175" y="209949"/>
                    </a:cubicBezTo>
                    <a:close/>
                    <a:moveTo>
                      <a:pt x="1329824" y="178224"/>
                    </a:moveTo>
                    <a:lnTo>
                      <a:pt x="1295546" y="194796"/>
                    </a:lnTo>
                    <a:cubicBezTo>
                      <a:pt x="731222" y="502790"/>
                      <a:pt x="332741" y="1253601"/>
                      <a:pt x="332741" y="2130944"/>
                    </a:cubicBezTo>
                    <a:cubicBezTo>
                      <a:pt x="332741" y="3282739"/>
                      <a:pt x="1019522" y="4216454"/>
                      <a:pt x="1866709" y="4216454"/>
                    </a:cubicBezTo>
                    <a:cubicBezTo>
                      <a:pt x="2713896" y="4216454"/>
                      <a:pt x="3400677" y="3282739"/>
                      <a:pt x="3400677" y="2130944"/>
                    </a:cubicBezTo>
                    <a:cubicBezTo>
                      <a:pt x="3400677" y="1516804"/>
                      <a:pt x="3205422" y="964664"/>
                      <a:pt x="2894705" y="583011"/>
                    </a:cubicBezTo>
                    <a:lnTo>
                      <a:pt x="2894661" y="582964"/>
                    </a:lnTo>
                    <a:lnTo>
                      <a:pt x="3009019" y="748145"/>
                    </a:lnTo>
                    <a:cubicBezTo>
                      <a:pt x="3206223" y="1073452"/>
                      <a:pt x="3324261" y="1487032"/>
                      <a:pt x="3324261" y="1937239"/>
                    </a:cubicBezTo>
                    <a:cubicBezTo>
                      <a:pt x="3324261" y="2984995"/>
                      <a:pt x="2684941" y="3834368"/>
                      <a:pt x="1896299" y="3834368"/>
                    </a:cubicBezTo>
                    <a:cubicBezTo>
                      <a:pt x="1107658" y="3834368"/>
                      <a:pt x="468337" y="2984995"/>
                      <a:pt x="468337" y="1937239"/>
                    </a:cubicBezTo>
                    <a:cubicBezTo>
                      <a:pt x="468337" y="1245556"/>
                      <a:pt x="746958" y="640330"/>
                      <a:pt x="1163224" y="308851"/>
                    </a:cubicBezTo>
                    <a:lnTo>
                      <a:pt x="1205134" y="278389"/>
                    </a:lnTo>
                    <a:lnTo>
                      <a:pt x="1218597" y="265092"/>
                    </a:lnTo>
                    <a:cubicBezTo>
                      <a:pt x="1249857" y="237198"/>
                      <a:pt x="1282188" y="211238"/>
                      <a:pt x="1315492" y="187343"/>
                    </a:cubicBezTo>
                    <a:close/>
                    <a:moveTo>
                      <a:pt x="2270646" y="150156"/>
                    </a:moveTo>
                    <a:lnTo>
                      <a:pt x="2277145" y="155151"/>
                    </a:lnTo>
                    <a:cubicBezTo>
                      <a:pt x="2468155" y="318407"/>
                      <a:pt x="2593738" y="594878"/>
                      <a:pt x="2593738" y="908457"/>
                    </a:cubicBezTo>
                    <a:cubicBezTo>
                      <a:pt x="2593738" y="1410184"/>
                      <a:pt x="2272244" y="1816914"/>
                      <a:pt x="1875661" y="1816914"/>
                    </a:cubicBezTo>
                    <a:cubicBezTo>
                      <a:pt x="1479077" y="1816914"/>
                      <a:pt x="1157583" y="1410184"/>
                      <a:pt x="1157583" y="908457"/>
                    </a:cubicBezTo>
                    <a:cubicBezTo>
                      <a:pt x="1157583" y="720310"/>
                      <a:pt x="1202794" y="545521"/>
                      <a:pt x="1280220" y="400531"/>
                    </a:cubicBezTo>
                    <a:lnTo>
                      <a:pt x="1343102" y="304110"/>
                    </a:lnTo>
                    <a:lnTo>
                      <a:pt x="1327002" y="322000"/>
                    </a:lnTo>
                    <a:cubicBezTo>
                      <a:pt x="1162528" y="527262"/>
                      <a:pt x="1059511" y="821289"/>
                      <a:pt x="1059511" y="1147864"/>
                    </a:cubicBezTo>
                    <a:cubicBezTo>
                      <a:pt x="1059511" y="1768295"/>
                      <a:pt x="1431330" y="2271253"/>
                      <a:pt x="1889991" y="2271253"/>
                    </a:cubicBezTo>
                    <a:cubicBezTo>
                      <a:pt x="2348651" y="2271253"/>
                      <a:pt x="2720470" y="1768295"/>
                      <a:pt x="2720470" y="1147864"/>
                    </a:cubicBezTo>
                    <a:cubicBezTo>
                      <a:pt x="2720470" y="721317"/>
                      <a:pt x="2544728" y="350295"/>
                      <a:pt x="2285846" y="160062"/>
                    </a:cubicBezTo>
                    <a:close/>
                    <a:moveTo>
                      <a:pt x="1538511" y="100160"/>
                    </a:moveTo>
                    <a:lnTo>
                      <a:pt x="1528678" y="104892"/>
                    </a:lnTo>
                    <a:lnTo>
                      <a:pt x="1534109" y="103040"/>
                    </a:lnTo>
                    <a:close/>
                    <a:moveTo>
                      <a:pt x="1896299" y="80557"/>
                    </a:moveTo>
                    <a:cubicBezTo>
                      <a:pt x="1775355" y="80557"/>
                      <a:pt x="1657989" y="100852"/>
                      <a:pt x="1546035" y="139010"/>
                    </a:cubicBezTo>
                    <a:lnTo>
                      <a:pt x="1512028" y="152106"/>
                    </a:lnTo>
                    <a:lnTo>
                      <a:pt x="1501876" y="159868"/>
                    </a:lnTo>
                    <a:cubicBezTo>
                      <a:pt x="1326408" y="309055"/>
                      <a:pt x="1211043" y="561702"/>
                      <a:pt x="1211043" y="848259"/>
                    </a:cubicBezTo>
                    <a:cubicBezTo>
                      <a:pt x="1211043" y="1306750"/>
                      <a:pt x="1506377" y="1678431"/>
                      <a:pt x="1870690" y="1678431"/>
                    </a:cubicBezTo>
                    <a:cubicBezTo>
                      <a:pt x="2235004" y="1678431"/>
                      <a:pt x="2530338" y="1306750"/>
                      <a:pt x="2530338" y="848259"/>
                    </a:cubicBezTo>
                    <a:cubicBezTo>
                      <a:pt x="2530338" y="561702"/>
                      <a:pt x="2414973" y="309055"/>
                      <a:pt x="2239506" y="159868"/>
                    </a:cubicBezTo>
                    <a:lnTo>
                      <a:pt x="2191654" y="123281"/>
                    </a:lnTo>
                    <a:lnTo>
                      <a:pt x="2057233" y="92665"/>
                    </a:lnTo>
                    <a:cubicBezTo>
                      <a:pt x="2004425" y="84667"/>
                      <a:pt x="1950724" y="80557"/>
                      <a:pt x="1896299" y="80557"/>
                    </a:cubicBezTo>
                    <a:close/>
                    <a:moveTo>
                      <a:pt x="1896300" y="0"/>
                    </a:moveTo>
                    <a:lnTo>
                      <a:pt x="1921576" y="1733"/>
                    </a:lnTo>
                    <a:lnTo>
                      <a:pt x="1957454" y="2971"/>
                    </a:lnTo>
                    <a:lnTo>
                      <a:pt x="1958525" y="3083"/>
                    </a:lnTo>
                    <a:lnTo>
                      <a:pt x="1967705" y="3407"/>
                    </a:lnTo>
                    <a:cubicBezTo>
                      <a:pt x="2956497" y="73501"/>
                      <a:pt x="3742805" y="1216875"/>
                      <a:pt x="3742805" y="2617077"/>
                    </a:cubicBezTo>
                    <a:cubicBezTo>
                      <a:pt x="3742805" y="4062447"/>
                      <a:pt x="2904950" y="5234152"/>
                      <a:pt x="1871402" y="5234152"/>
                    </a:cubicBezTo>
                    <a:cubicBezTo>
                      <a:pt x="837855" y="5234152"/>
                      <a:pt x="0" y="4062447"/>
                      <a:pt x="0" y="2617077"/>
                    </a:cubicBezTo>
                    <a:cubicBezTo>
                      <a:pt x="0" y="1304387"/>
                      <a:pt x="691091" y="217426"/>
                      <a:pt x="1592217" y="28928"/>
                    </a:cubicBezTo>
                    <a:lnTo>
                      <a:pt x="1605332" y="27098"/>
                    </a:lnTo>
                    <a:lnTo>
                      <a:pt x="1605639" y="27012"/>
                    </a:lnTo>
                    <a:cubicBezTo>
                      <a:pt x="1661816" y="15278"/>
                      <a:pt x="1718866" y="7273"/>
                      <a:pt x="1776656" y="3182"/>
                    </a:cubicBezTo>
                    <a:lnTo>
                      <a:pt x="1785240" y="2879"/>
                    </a:lnTo>
                    <a:lnTo>
                      <a:pt x="1786241" y="2775"/>
                    </a:lnTo>
                    <a:cubicBezTo>
                      <a:pt x="1812893" y="935"/>
                      <a:pt x="1839721" y="3"/>
                      <a:pt x="1866709" y="3"/>
                    </a:cubicBezTo>
                    <a:lnTo>
                      <a:pt x="1869051" y="84"/>
                    </a:lnTo>
                    <a:lnTo>
                      <a:pt x="1869832" y="57"/>
                    </a:lnTo>
                    <a:lnTo>
                      <a:pt x="1870691" y="2"/>
                    </a:lnTo>
                    <a:lnTo>
                      <a:pt x="1870947" y="18"/>
                    </a:lnTo>
                    <a:lnTo>
                      <a:pt x="1871402" y="2"/>
                    </a:lnTo>
                    <a:lnTo>
                      <a:pt x="1874156" y="97"/>
                    </a:lnTo>
                    <a:lnTo>
                      <a:pt x="1875661" y="1"/>
                    </a:lnTo>
                    <a:lnTo>
                      <a:pt x="1880701" y="323"/>
                    </a:lnTo>
                    <a:lnTo>
                      <a:pt x="1883755" y="428"/>
                    </a:lnTo>
                    <a:lnTo>
                      <a:pt x="1889991" y="1"/>
                    </a:lnTo>
                    <a:lnTo>
                      <a:pt x="1893142" y="217"/>
                    </a:lnTo>
                    <a:close/>
                  </a:path>
                </a:pathLst>
              </a:custGeom>
              <a:grpFill/>
              <a:ln w="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 sz="1350">
                  <a:solidFill>
                    <a:schemeClr val="tx1"/>
                  </a:solidFill>
                </a:endParaRPr>
              </a:p>
            </p:txBody>
          </p:sp>
          <p:sp>
            <p:nvSpPr>
              <p:cNvPr id="117" name="Forma libre 19"/>
              <p:cNvSpPr/>
              <p:nvPr/>
            </p:nvSpPr>
            <p:spPr>
              <a:xfrm>
                <a:off x="-756592" y="2574074"/>
                <a:ext cx="2699792" cy="1620589"/>
              </a:xfrm>
              <a:custGeom>
                <a:avLst/>
                <a:gdLst>
                  <a:gd name="connsiteX0" fmla="*/ 375988 w 3742805"/>
                  <a:gd name="connsiteY0" fmla="*/ 1265279 h 5234152"/>
                  <a:gd name="connsiteX1" fmla="*/ 320037 w 3742805"/>
                  <a:gd name="connsiteY1" fmla="*/ 1406819 h 5234152"/>
                  <a:gd name="connsiteX2" fmla="*/ 150833 w 3742805"/>
                  <a:gd name="connsiteY2" fmla="*/ 2443657 h 5234152"/>
                  <a:gd name="connsiteX3" fmla="*/ 1866709 w 3742805"/>
                  <a:gd name="connsiteY3" fmla="*/ 4835213 h 5234152"/>
                  <a:gd name="connsiteX4" fmla="*/ 3582585 w 3742805"/>
                  <a:gd name="connsiteY4" fmla="*/ 2443657 h 5234152"/>
                  <a:gd name="connsiteX5" fmla="*/ 3485566 w 3742805"/>
                  <a:gd name="connsiteY5" fmla="*/ 1648910 h 5234152"/>
                  <a:gd name="connsiteX6" fmla="*/ 3436205 w 3742805"/>
                  <a:gd name="connsiteY6" fmla="*/ 1483366 h 5234152"/>
                  <a:gd name="connsiteX7" fmla="*/ 3468430 w 3742805"/>
                  <a:gd name="connsiteY7" fmla="*/ 1603524 h 5234152"/>
                  <a:gd name="connsiteX8" fmla="*/ 3543609 w 3742805"/>
                  <a:gd name="connsiteY8" fmla="*/ 2282171 h 5234152"/>
                  <a:gd name="connsiteX9" fmla="*/ 1871402 w 3742805"/>
                  <a:gd name="connsiteY9" fmla="*/ 4564341 h 5234152"/>
                  <a:gd name="connsiteX10" fmla="*/ 199196 w 3742805"/>
                  <a:gd name="connsiteY10" fmla="*/ 2282171 h 5234152"/>
                  <a:gd name="connsiteX11" fmla="*/ 330606 w 3742805"/>
                  <a:gd name="connsiteY11" fmla="*/ 1393848 h 5234152"/>
                  <a:gd name="connsiteX12" fmla="*/ 3148255 w 3742805"/>
                  <a:gd name="connsiteY12" fmla="*/ 781462 h 5234152"/>
                  <a:gd name="connsiteX13" fmla="*/ 3240183 w 3742805"/>
                  <a:gd name="connsiteY13" fmla="*/ 929214 h 5234152"/>
                  <a:gd name="connsiteX14" fmla="*/ 3616681 w 3742805"/>
                  <a:gd name="connsiteY14" fmla="*/ 2443657 h 5234152"/>
                  <a:gd name="connsiteX15" fmla="*/ 1866709 w 3742805"/>
                  <a:gd name="connsiteY15" fmla="*/ 4887311 h 5234152"/>
                  <a:gd name="connsiteX16" fmla="*/ 116737 w 3742805"/>
                  <a:gd name="connsiteY16" fmla="*/ 2443657 h 5234152"/>
                  <a:gd name="connsiteX17" fmla="*/ 398146 w 3742805"/>
                  <a:gd name="connsiteY17" fmla="*/ 1114184 h 5234152"/>
                  <a:gd name="connsiteX18" fmla="*/ 486367 w 3742805"/>
                  <a:gd name="connsiteY18" fmla="*/ 942573 h 5234152"/>
                  <a:gd name="connsiteX19" fmla="*/ 427829 w 3742805"/>
                  <a:gd name="connsiteY19" fmla="*/ 1035777 h 5234152"/>
                  <a:gd name="connsiteX20" fmla="*/ 36461 w 3742805"/>
                  <a:gd name="connsiteY20" fmla="*/ 2617077 h 5234152"/>
                  <a:gd name="connsiteX21" fmla="*/ 1871402 w 3742805"/>
                  <a:gd name="connsiteY21" fmla="*/ 5178356 h 5234152"/>
                  <a:gd name="connsiteX22" fmla="*/ 3706344 w 3742805"/>
                  <a:gd name="connsiteY22" fmla="*/ 2617077 h 5234152"/>
                  <a:gd name="connsiteX23" fmla="*/ 3184374 w 3742805"/>
                  <a:gd name="connsiteY23" fmla="*/ 827835 h 5234152"/>
                  <a:gd name="connsiteX24" fmla="*/ 3001338 w 3742805"/>
                  <a:gd name="connsiteY24" fmla="*/ 667513 h 5234152"/>
                  <a:gd name="connsiteX25" fmla="*/ 3073337 w 3742805"/>
                  <a:gd name="connsiteY25" fmla="*/ 775468 h 5234152"/>
                  <a:gd name="connsiteX26" fmla="*/ 3430410 w 3742805"/>
                  <a:gd name="connsiteY26" fmla="*/ 2130944 h 5234152"/>
                  <a:gd name="connsiteX27" fmla="*/ 1866709 w 3742805"/>
                  <a:gd name="connsiteY27" fmla="*/ 4261885 h 5234152"/>
                  <a:gd name="connsiteX28" fmla="*/ 303008 w 3742805"/>
                  <a:gd name="connsiteY28" fmla="*/ 2130944 h 5234152"/>
                  <a:gd name="connsiteX29" fmla="*/ 570063 w 3742805"/>
                  <a:gd name="connsiteY29" fmla="*/ 939515 h 5234152"/>
                  <a:gd name="connsiteX30" fmla="*/ 638915 w 3742805"/>
                  <a:gd name="connsiteY30" fmla="*/ 814041 h 5234152"/>
                  <a:gd name="connsiteX31" fmla="*/ 519493 w 3742805"/>
                  <a:gd name="connsiteY31" fmla="*/ 1016737 h 5234152"/>
                  <a:gd name="connsiteX32" fmla="*/ 230992 w 3742805"/>
                  <a:gd name="connsiteY32" fmla="*/ 2282171 h 5234152"/>
                  <a:gd name="connsiteX33" fmla="*/ 1871402 w 3742805"/>
                  <a:gd name="connsiteY33" fmla="*/ 4515685 h 5234152"/>
                  <a:gd name="connsiteX34" fmla="*/ 3511813 w 3742805"/>
                  <a:gd name="connsiteY34" fmla="*/ 2282171 h 5234152"/>
                  <a:gd name="connsiteX35" fmla="*/ 3126185 w 3742805"/>
                  <a:gd name="connsiteY35" fmla="*/ 843432 h 5234152"/>
                  <a:gd name="connsiteX36" fmla="*/ 2837079 w 3742805"/>
                  <a:gd name="connsiteY36" fmla="*/ 563819 h 5234152"/>
                  <a:gd name="connsiteX37" fmla="*/ 2930509 w 3742805"/>
                  <a:gd name="connsiteY37" fmla="*/ 698570 h 5234152"/>
                  <a:gd name="connsiteX38" fmla="*/ 3225296 w 3742805"/>
                  <a:gd name="connsiteY38" fmla="*/ 1808868 h 5234152"/>
                  <a:gd name="connsiteX39" fmla="*/ 1889991 w 3742805"/>
                  <a:gd name="connsiteY39" fmla="*/ 3580284 h 5234152"/>
                  <a:gd name="connsiteX40" fmla="*/ 554685 w 3742805"/>
                  <a:gd name="connsiteY40" fmla="*/ 1808868 h 5234152"/>
                  <a:gd name="connsiteX41" fmla="*/ 733613 w 3742805"/>
                  <a:gd name="connsiteY41" fmla="*/ 922502 h 5234152"/>
                  <a:gd name="connsiteX42" fmla="*/ 819065 w 3742805"/>
                  <a:gd name="connsiteY42" fmla="*/ 752614 h 5234152"/>
                  <a:gd name="connsiteX43" fmla="*/ 793696 w 3742805"/>
                  <a:gd name="connsiteY43" fmla="*/ 790948 h 5234152"/>
                  <a:gd name="connsiteX44" fmla="*/ 494769 w 3742805"/>
                  <a:gd name="connsiteY44" fmla="*/ 1937239 h 5234152"/>
                  <a:gd name="connsiteX45" fmla="*/ 1896299 w 3742805"/>
                  <a:gd name="connsiteY45" fmla="*/ 3793920 h 5234152"/>
                  <a:gd name="connsiteX46" fmla="*/ 3297829 w 3742805"/>
                  <a:gd name="connsiteY46" fmla="*/ 1937239 h 5234152"/>
                  <a:gd name="connsiteX47" fmla="*/ 2933737 w 3742805"/>
                  <a:gd name="connsiteY47" fmla="*/ 688848 h 5234152"/>
                  <a:gd name="connsiteX48" fmla="*/ 2709343 w 3742805"/>
                  <a:gd name="connsiteY48" fmla="*/ 459106 h 5234152"/>
                  <a:gd name="connsiteX49" fmla="*/ 2716560 w 3742805"/>
                  <a:gd name="connsiteY49" fmla="*/ 467874 h 5234152"/>
                  <a:gd name="connsiteX50" fmla="*/ 3050858 w 3742805"/>
                  <a:gd name="connsiteY50" fmla="*/ 1552198 h 5234152"/>
                  <a:gd name="connsiteX51" fmla="*/ 1875661 w 3742805"/>
                  <a:gd name="connsiteY51" fmla="*/ 3104394 h 5234152"/>
                  <a:gd name="connsiteX52" fmla="*/ 700463 w 3742805"/>
                  <a:gd name="connsiteY52" fmla="*/ 1552198 h 5234152"/>
                  <a:gd name="connsiteX53" fmla="*/ 856164 w 3742805"/>
                  <a:gd name="connsiteY53" fmla="*/ 779581 h 5234152"/>
                  <a:gd name="connsiteX54" fmla="*/ 948999 w 3742805"/>
                  <a:gd name="connsiteY54" fmla="*/ 602638 h 5234152"/>
                  <a:gd name="connsiteX55" fmla="*/ 858932 w 3742805"/>
                  <a:gd name="connsiteY55" fmla="*/ 738536 h 5234152"/>
                  <a:gd name="connsiteX56" fmla="*/ 579402 w 3742805"/>
                  <a:gd name="connsiteY56" fmla="*/ 1808868 h 5234152"/>
                  <a:gd name="connsiteX57" fmla="*/ 1889990 w 3742805"/>
                  <a:gd name="connsiteY57" fmla="*/ 3542517 h 5234152"/>
                  <a:gd name="connsiteX58" fmla="*/ 3200579 w 3742805"/>
                  <a:gd name="connsiteY58" fmla="*/ 1808868 h 5234152"/>
                  <a:gd name="connsiteX59" fmla="*/ 2747673 w 3742805"/>
                  <a:gd name="connsiteY59" fmla="*/ 497975 h 5234152"/>
                  <a:gd name="connsiteX60" fmla="*/ 2660028 w 3742805"/>
                  <a:gd name="connsiteY60" fmla="*/ 441387 h 5234152"/>
                  <a:gd name="connsiteX61" fmla="*/ 2735244 w 3742805"/>
                  <a:gd name="connsiteY61" fmla="*/ 554538 h 5234152"/>
                  <a:gd name="connsiteX62" fmla="*/ 2969633 w 3742805"/>
                  <a:gd name="connsiteY62" fmla="*/ 1449342 h 5234152"/>
                  <a:gd name="connsiteX63" fmla="*/ 1870691 w 3742805"/>
                  <a:gd name="connsiteY63" fmla="*/ 2898682 h 5234152"/>
                  <a:gd name="connsiteX64" fmla="*/ 771749 w 3742805"/>
                  <a:gd name="connsiteY64" fmla="*/ 1449342 h 5234152"/>
                  <a:gd name="connsiteX65" fmla="*/ 917347 w 3742805"/>
                  <a:gd name="connsiteY65" fmla="*/ 727923 h 5234152"/>
                  <a:gd name="connsiteX66" fmla="*/ 1010390 w 3742805"/>
                  <a:gd name="connsiteY66" fmla="*/ 550844 h 5234152"/>
                  <a:gd name="connsiteX67" fmla="*/ 968130 w 3742805"/>
                  <a:gd name="connsiteY67" fmla="*/ 614323 h 5234152"/>
                  <a:gd name="connsiteX68" fmla="*/ 722089 w 3742805"/>
                  <a:gd name="connsiteY68" fmla="*/ 1552198 h 5234152"/>
                  <a:gd name="connsiteX69" fmla="*/ 1875661 w 3742805"/>
                  <a:gd name="connsiteY69" fmla="*/ 3071301 h 5234152"/>
                  <a:gd name="connsiteX70" fmla="*/ 3029232 w 3742805"/>
                  <a:gd name="connsiteY70" fmla="*/ 1552198 h 5234152"/>
                  <a:gd name="connsiteX71" fmla="*/ 2729556 w 3742805"/>
                  <a:gd name="connsiteY71" fmla="*/ 530787 h 5234152"/>
                  <a:gd name="connsiteX72" fmla="*/ 2624365 w 3742805"/>
                  <a:gd name="connsiteY72" fmla="*/ 397250 h 5234152"/>
                  <a:gd name="connsiteX73" fmla="*/ 2648007 w 3742805"/>
                  <a:gd name="connsiteY73" fmla="*/ 425930 h 5234152"/>
                  <a:gd name="connsiteX74" fmla="*/ 2630588 w 3742805"/>
                  <a:gd name="connsiteY74" fmla="*/ 403532 h 5234152"/>
                  <a:gd name="connsiteX75" fmla="*/ 2469285 w 3742805"/>
                  <a:gd name="connsiteY75" fmla="*/ 313443 h 5234152"/>
                  <a:gd name="connsiteX76" fmla="*/ 2516582 w 3742805"/>
                  <a:gd name="connsiteY76" fmla="*/ 376067 h 5234152"/>
                  <a:gd name="connsiteX77" fmla="*/ 2736486 w 3742805"/>
                  <a:gd name="connsiteY77" fmla="*/ 1147864 h 5234152"/>
                  <a:gd name="connsiteX78" fmla="*/ 1889991 w 3742805"/>
                  <a:gd name="connsiteY78" fmla="*/ 2295726 h 5234152"/>
                  <a:gd name="connsiteX79" fmla="*/ 1043496 w 3742805"/>
                  <a:gd name="connsiteY79" fmla="*/ 1147864 h 5234152"/>
                  <a:gd name="connsiteX80" fmla="*/ 1145663 w 3742805"/>
                  <a:gd name="connsiteY80" fmla="*/ 600724 h 5234152"/>
                  <a:gd name="connsiteX81" fmla="*/ 1193085 w 3742805"/>
                  <a:gd name="connsiteY81" fmla="*/ 497688 h 5234152"/>
                  <a:gd name="connsiteX82" fmla="*/ 1160617 w 3742805"/>
                  <a:gd name="connsiteY82" fmla="*/ 555152 h 5234152"/>
                  <a:gd name="connsiteX83" fmla="*/ 1008194 w 3742805"/>
                  <a:gd name="connsiteY83" fmla="*/ 1229324 h 5234152"/>
                  <a:gd name="connsiteX84" fmla="*/ 1896299 w 3742805"/>
                  <a:gd name="connsiteY84" fmla="*/ 2432438 h 5234152"/>
                  <a:gd name="connsiteX85" fmla="*/ 2784405 w 3742805"/>
                  <a:gd name="connsiteY85" fmla="*/ 1229324 h 5234152"/>
                  <a:gd name="connsiteX86" fmla="*/ 2509040 w 3742805"/>
                  <a:gd name="connsiteY86" fmla="*/ 358428 h 5234152"/>
                  <a:gd name="connsiteX87" fmla="*/ 2328985 w 3742805"/>
                  <a:gd name="connsiteY87" fmla="*/ 235519 h 5234152"/>
                  <a:gd name="connsiteX88" fmla="*/ 2367735 w 3742805"/>
                  <a:gd name="connsiteY88" fmla="*/ 277910 h 5234152"/>
                  <a:gd name="connsiteX89" fmla="*/ 2542174 w 3742805"/>
                  <a:gd name="connsiteY89" fmla="*/ 848259 h 5234152"/>
                  <a:gd name="connsiteX90" fmla="*/ 1870691 w 3742805"/>
                  <a:gd name="connsiteY90" fmla="*/ 1696517 h 5234152"/>
                  <a:gd name="connsiteX91" fmla="*/ 1199208 w 3742805"/>
                  <a:gd name="connsiteY91" fmla="*/ 848259 h 5234152"/>
                  <a:gd name="connsiteX92" fmla="*/ 1313887 w 3742805"/>
                  <a:gd name="connsiteY92" fmla="*/ 373990 h 5234152"/>
                  <a:gd name="connsiteX93" fmla="*/ 1359617 w 3742805"/>
                  <a:gd name="connsiteY93" fmla="*/ 303974 h 5234152"/>
                  <a:gd name="connsiteX94" fmla="*/ 1353496 w 3742805"/>
                  <a:gd name="connsiteY94" fmla="*/ 310655 h 5234152"/>
                  <a:gd name="connsiteX95" fmla="*/ 1170240 w 3742805"/>
                  <a:gd name="connsiteY95" fmla="*/ 908457 h 5234152"/>
                  <a:gd name="connsiteX96" fmla="*/ 1875660 w 3742805"/>
                  <a:gd name="connsiteY96" fmla="*/ 1797545 h 5234152"/>
                  <a:gd name="connsiteX97" fmla="*/ 2581080 w 3742805"/>
                  <a:gd name="connsiteY97" fmla="*/ 908457 h 5234152"/>
                  <a:gd name="connsiteX98" fmla="*/ 2397825 w 3742805"/>
                  <a:gd name="connsiteY98" fmla="*/ 310655 h 5234152"/>
                  <a:gd name="connsiteX99" fmla="*/ 1402512 w 3742805"/>
                  <a:gd name="connsiteY99" fmla="*/ 199772 h 5234152"/>
                  <a:gd name="connsiteX100" fmla="*/ 1402310 w 3742805"/>
                  <a:gd name="connsiteY100" fmla="*/ 199868 h 5234152"/>
                  <a:gd name="connsiteX101" fmla="*/ 1265286 w 3742805"/>
                  <a:gd name="connsiteY101" fmla="*/ 284462 h 5234152"/>
                  <a:gd name="connsiteX102" fmla="*/ 1214815 w 3742805"/>
                  <a:gd name="connsiteY102" fmla="*/ 325022 h 5234152"/>
                  <a:gd name="connsiteX103" fmla="*/ 1184525 w 3742805"/>
                  <a:gd name="connsiteY103" fmla="*/ 354805 h 5234152"/>
                  <a:gd name="connsiteX104" fmla="*/ 791972 w 3742805"/>
                  <a:gd name="connsiteY104" fmla="*/ 1449342 h 5234152"/>
                  <a:gd name="connsiteX105" fmla="*/ 1870691 w 3742805"/>
                  <a:gd name="connsiteY105" fmla="*/ 2867782 h 5234152"/>
                  <a:gd name="connsiteX106" fmla="*/ 2949410 w 3742805"/>
                  <a:gd name="connsiteY106" fmla="*/ 1449342 h 5234152"/>
                  <a:gd name="connsiteX107" fmla="*/ 2473813 w 3742805"/>
                  <a:gd name="connsiteY107" fmla="*/ 273149 h 5234152"/>
                  <a:gd name="connsiteX108" fmla="*/ 2427906 w 3742805"/>
                  <a:gd name="connsiteY108" fmla="*/ 236477 h 5234152"/>
                  <a:gd name="connsiteX109" fmla="*/ 2488708 w 3742805"/>
                  <a:gd name="connsiteY109" fmla="*/ 299774 h 5234152"/>
                  <a:gd name="connsiteX110" fmla="*/ 2801533 w 3742805"/>
                  <a:gd name="connsiteY110" fmla="*/ 1229324 h 5234152"/>
                  <a:gd name="connsiteX111" fmla="*/ 1896300 w 3742805"/>
                  <a:gd name="connsiteY111" fmla="*/ 2458648 h 5234152"/>
                  <a:gd name="connsiteX112" fmla="*/ 991066 w 3742805"/>
                  <a:gd name="connsiteY112" fmla="*/ 1229324 h 5234152"/>
                  <a:gd name="connsiteX113" fmla="*/ 1390175 w 3742805"/>
                  <a:gd name="connsiteY113" fmla="*/ 209949 h 5234152"/>
                  <a:gd name="connsiteX114" fmla="*/ 1329824 w 3742805"/>
                  <a:gd name="connsiteY114" fmla="*/ 178224 h 5234152"/>
                  <a:gd name="connsiteX115" fmla="*/ 1295546 w 3742805"/>
                  <a:gd name="connsiteY115" fmla="*/ 194796 h 5234152"/>
                  <a:gd name="connsiteX116" fmla="*/ 332741 w 3742805"/>
                  <a:gd name="connsiteY116" fmla="*/ 2130944 h 5234152"/>
                  <a:gd name="connsiteX117" fmla="*/ 1866709 w 3742805"/>
                  <a:gd name="connsiteY117" fmla="*/ 4216454 h 5234152"/>
                  <a:gd name="connsiteX118" fmla="*/ 3400677 w 3742805"/>
                  <a:gd name="connsiteY118" fmla="*/ 2130944 h 5234152"/>
                  <a:gd name="connsiteX119" fmla="*/ 2894705 w 3742805"/>
                  <a:gd name="connsiteY119" fmla="*/ 583011 h 5234152"/>
                  <a:gd name="connsiteX120" fmla="*/ 2894661 w 3742805"/>
                  <a:gd name="connsiteY120" fmla="*/ 582964 h 5234152"/>
                  <a:gd name="connsiteX121" fmla="*/ 3009019 w 3742805"/>
                  <a:gd name="connsiteY121" fmla="*/ 748145 h 5234152"/>
                  <a:gd name="connsiteX122" fmla="*/ 3324261 w 3742805"/>
                  <a:gd name="connsiteY122" fmla="*/ 1937239 h 5234152"/>
                  <a:gd name="connsiteX123" fmla="*/ 1896299 w 3742805"/>
                  <a:gd name="connsiteY123" fmla="*/ 3834368 h 5234152"/>
                  <a:gd name="connsiteX124" fmla="*/ 468337 w 3742805"/>
                  <a:gd name="connsiteY124" fmla="*/ 1937239 h 5234152"/>
                  <a:gd name="connsiteX125" fmla="*/ 1163224 w 3742805"/>
                  <a:gd name="connsiteY125" fmla="*/ 308851 h 5234152"/>
                  <a:gd name="connsiteX126" fmla="*/ 1205134 w 3742805"/>
                  <a:gd name="connsiteY126" fmla="*/ 278389 h 5234152"/>
                  <a:gd name="connsiteX127" fmla="*/ 1218597 w 3742805"/>
                  <a:gd name="connsiteY127" fmla="*/ 265092 h 5234152"/>
                  <a:gd name="connsiteX128" fmla="*/ 1315492 w 3742805"/>
                  <a:gd name="connsiteY128" fmla="*/ 187343 h 5234152"/>
                  <a:gd name="connsiteX129" fmla="*/ 2270646 w 3742805"/>
                  <a:gd name="connsiteY129" fmla="*/ 150156 h 5234152"/>
                  <a:gd name="connsiteX130" fmla="*/ 2277145 w 3742805"/>
                  <a:gd name="connsiteY130" fmla="*/ 155151 h 5234152"/>
                  <a:gd name="connsiteX131" fmla="*/ 2593738 w 3742805"/>
                  <a:gd name="connsiteY131" fmla="*/ 908457 h 5234152"/>
                  <a:gd name="connsiteX132" fmla="*/ 1875661 w 3742805"/>
                  <a:gd name="connsiteY132" fmla="*/ 1816914 h 5234152"/>
                  <a:gd name="connsiteX133" fmla="*/ 1157583 w 3742805"/>
                  <a:gd name="connsiteY133" fmla="*/ 908457 h 5234152"/>
                  <a:gd name="connsiteX134" fmla="*/ 1280220 w 3742805"/>
                  <a:gd name="connsiteY134" fmla="*/ 400531 h 5234152"/>
                  <a:gd name="connsiteX135" fmla="*/ 1343102 w 3742805"/>
                  <a:gd name="connsiteY135" fmla="*/ 304110 h 5234152"/>
                  <a:gd name="connsiteX136" fmla="*/ 1327002 w 3742805"/>
                  <a:gd name="connsiteY136" fmla="*/ 322000 h 5234152"/>
                  <a:gd name="connsiteX137" fmla="*/ 1059511 w 3742805"/>
                  <a:gd name="connsiteY137" fmla="*/ 1147864 h 5234152"/>
                  <a:gd name="connsiteX138" fmla="*/ 1889991 w 3742805"/>
                  <a:gd name="connsiteY138" fmla="*/ 2271253 h 5234152"/>
                  <a:gd name="connsiteX139" fmla="*/ 2720470 w 3742805"/>
                  <a:gd name="connsiteY139" fmla="*/ 1147864 h 5234152"/>
                  <a:gd name="connsiteX140" fmla="*/ 2285846 w 3742805"/>
                  <a:gd name="connsiteY140" fmla="*/ 160062 h 5234152"/>
                  <a:gd name="connsiteX141" fmla="*/ 1538511 w 3742805"/>
                  <a:gd name="connsiteY141" fmla="*/ 100160 h 5234152"/>
                  <a:gd name="connsiteX142" fmla="*/ 1528678 w 3742805"/>
                  <a:gd name="connsiteY142" fmla="*/ 104892 h 5234152"/>
                  <a:gd name="connsiteX143" fmla="*/ 1534109 w 3742805"/>
                  <a:gd name="connsiteY143" fmla="*/ 103040 h 5234152"/>
                  <a:gd name="connsiteX144" fmla="*/ 1896299 w 3742805"/>
                  <a:gd name="connsiteY144" fmla="*/ 80557 h 5234152"/>
                  <a:gd name="connsiteX145" fmla="*/ 1546035 w 3742805"/>
                  <a:gd name="connsiteY145" fmla="*/ 139010 h 5234152"/>
                  <a:gd name="connsiteX146" fmla="*/ 1512028 w 3742805"/>
                  <a:gd name="connsiteY146" fmla="*/ 152106 h 5234152"/>
                  <a:gd name="connsiteX147" fmla="*/ 1501876 w 3742805"/>
                  <a:gd name="connsiteY147" fmla="*/ 159868 h 5234152"/>
                  <a:gd name="connsiteX148" fmla="*/ 1211043 w 3742805"/>
                  <a:gd name="connsiteY148" fmla="*/ 848259 h 5234152"/>
                  <a:gd name="connsiteX149" fmla="*/ 1870690 w 3742805"/>
                  <a:gd name="connsiteY149" fmla="*/ 1678431 h 5234152"/>
                  <a:gd name="connsiteX150" fmla="*/ 2530338 w 3742805"/>
                  <a:gd name="connsiteY150" fmla="*/ 848259 h 5234152"/>
                  <a:gd name="connsiteX151" fmla="*/ 2239506 w 3742805"/>
                  <a:gd name="connsiteY151" fmla="*/ 159868 h 5234152"/>
                  <a:gd name="connsiteX152" fmla="*/ 2191654 w 3742805"/>
                  <a:gd name="connsiteY152" fmla="*/ 123281 h 5234152"/>
                  <a:gd name="connsiteX153" fmla="*/ 2057233 w 3742805"/>
                  <a:gd name="connsiteY153" fmla="*/ 92665 h 5234152"/>
                  <a:gd name="connsiteX154" fmla="*/ 1896299 w 3742805"/>
                  <a:gd name="connsiteY154" fmla="*/ 80557 h 5234152"/>
                  <a:gd name="connsiteX155" fmla="*/ 1896300 w 3742805"/>
                  <a:gd name="connsiteY155" fmla="*/ 0 h 5234152"/>
                  <a:gd name="connsiteX156" fmla="*/ 1921576 w 3742805"/>
                  <a:gd name="connsiteY156" fmla="*/ 1733 h 5234152"/>
                  <a:gd name="connsiteX157" fmla="*/ 1957454 w 3742805"/>
                  <a:gd name="connsiteY157" fmla="*/ 2971 h 5234152"/>
                  <a:gd name="connsiteX158" fmla="*/ 1958525 w 3742805"/>
                  <a:gd name="connsiteY158" fmla="*/ 3083 h 5234152"/>
                  <a:gd name="connsiteX159" fmla="*/ 1967705 w 3742805"/>
                  <a:gd name="connsiteY159" fmla="*/ 3407 h 5234152"/>
                  <a:gd name="connsiteX160" fmla="*/ 3742805 w 3742805"/>
                  <a:gd name="connsiteY160" fmla="*/ 2617077 h 5234152"/>
                  <a:gd name="connsiteX161" fmla="*/ 1871402 w 3742805"/>
                  <a:gd name="connsiteY161" fmla="*/ 5234152 h 5234152"/>
                  <a:gd name="connsiteX162" fmla="*/ 0 w 3742805"/>
                  <a:gd name="connsiteY162" fmla="*/ 2617077 h 5234152"/>
                  <a:gd name="connsiteX163" fmla="*/ 1592217 w 3742805"/>
                  <a:gd name="connsiteY163" fmla="*/ 28928 h 5234152"/>
                  <a:gd name="connsiteX164" fmla="*/ 1605332 w 3742805"/>
                  <a:gd name="connsiteY164" fmla="*/ 27098 h 5234152"/>
                  <a:gd name="connsiteX165" fmla="*/ 1605639 w 3742805"/>
                  <a:gd name="connsiteY165" fmla="*/ 27012 h 5234152"/>
                  <a:gd name="connsiteX166" fmla="*/ 1776656 w 3742805"/>
                  <a:gd name="connsiteY166" fmla="*/ 3182 h 5234152"/>
                  <a:gd name="connsiteX167" fmla="*/ 1785240 w 3742805"/>
                  <a:gd name="connsiteY167" fmla="*/ 2879 h 5234152"/>
                  <a:gd name="connsiteX168" fmla="*/ 1786241 w 3742805"/>
                  <a:gd name="connsiteY168" fmla="*/ 2775 h 5234152"/>
                  <a:gd name="connsiteX169" fmla="*/ 1866709 w 3742805"/>
                  <a:gd name="connsiteY169" fmla="*/ 3 h 5234152"/>
                  <a:gd name="connsiteX170" fmla="*/ 1869051 w 3742805"/>
                  <a:gd name="connsiteY170" fmla="*/ 84 h 5234152"/>
                  <a:gd name="connsiteX171" fmla="*/ 1869832 w 3742805"/>
                  <a:gd name="connsiteY171" fmla="*/ 57 h 5234152"/>
                  <a:gd name="connsiteX172" fmla="*/ 1870691 w 3742805"/>
                  <a:gd name="connsiteY172" fmla="*/ 2 h 5234152"/>
                  <a:gd name="connsiteX173" fmla="*/ 1870947 w 3742805"/>
                  <a:gd name="connsiteY173" fmla="*/ 18 h 5234152"/>
                  <a:gd name="connsiteX174" fmla="*/ 1871402 w 3742805"/>
                  <a:gd name="connsiteY174" fmla="*/ 2 h 5234152"/>
                  <a:gd name="connsiteX175" fmla="*/ 1874156 w 3742805"/>
                  <a:gd name="connsiteY175" fmla="*/ 97 h 5234152"/>
                  <a:gd name="connsiteX176" fmla="*/ 1875661 w 3742805"/>
                  <a:gd name="connsiteY176" fmla="*/ 1 h 5234152"/>
                  <a:gd name="connsiteX177" fmla="*/ 1880701 w 3742805"/>
                  <a:gd name="connsiteY177" fmla="*/ 323 h 5234152"/>
                  <a:gd name="connsiteX178" fmla="*/ 1883755 w 3742805"/>
                  <a:gd name="connsiteY178" fmla="*/ 428 h 5234152"/>
                  <a:gd name="connsiteX179" fmla="*/ 1889991 w 3742805"/>
                  <a:gd name="connsiteY179" fmla="*/ 1 h 5234152"/>
                  <a:gd name="connsiteX180" fmla="*/ 1893142 w 3742805"/>
                  <a:gd name="connsiteY180" fmla="*/ 217 h 5234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</a:cxnLst>
                <a:rect l="l" t="t" r="r" b="b"/>
                <a:pathLst>
                  <a:path w="3742805" h="5234152">
                    <a:moveTo>
                      <a:pt x="375988" y="1265279"/>
                    </a:moveTo>
                    <a:lnTo>
                      <a:pt x="320037" y="1406819"/>
                    </a:lnTo>
                    <a:cubicBezTo>
                      <a:pt x="211601" y="1720478"/>
                      <a:pt x="150833" y="2072177"/>
                      <a:pt x="150833" y="2443657"/>
                    </a:cubicBezTo>
                    <a:cubicBezTo>
                      <a:pt x="150833" y="3764477"/>
                      <a:pt x="919056" y="4835213"/>
                      <a:pt x="1866709" y="4835213"/>
                    </a:cubicBezTo>
                    <a:cubicBezTo>
                      <a:pt x="2814362" y="4835213"/>
                      <a:pt x="3582585" y="3764477"/>
                      <a:pt x="3582585" y="2443657"/>
                    </a:cubicBezTo>
                    <a:cubicBezTo>
                      <a:pt x="3582585" y="2165047"/>
                      <a:pt x="3548403" y="1897564"/>
                      <a:pt x="3485566" y="1648910"/>
                    </a:cubicBezTo>
                    <a:lnTo>
                      <a:pt x="3436205" y="1483366"/>
                    </a:lnTo>
                    <a:lnTo>
                      <a:pt x="3468430" y="1603524"/>
                    </a:lnTo>
                    <a:cubicBezTo>
                      <a:pt x="3517288" y="1817909"/>
                      <a:pt x="3543609" y="2045845"/>
                      <a:pt x="3543609" y="2282171"/>
                    </a:cubicBezTo>
                    <a:cubicBezTo>
                      <a:pt x="3543609" y="3542579"/>
                      <a:pt x="2794937" y="4564341"/>
                      <a:pt x="1871402" y="4564341"/>
                    </a:cubicBezTo>
                    <a:cubicBezTo>
                      <a:pt x="947868" y="4564341"/>
                      <a:pt x="199196" y="3542579"/>
                      <a:pt x="199196" y="2282171"/>
                    </a:cubicBezTo>
                    <a:cubicBezTo>
                      <a:pt x="199196" y="1967070"/>
                      <a:pt x="245988" y="1666883"/>
                      <a:pt x="330606" y="1393848"/>
                    </a:cubicBezTo>
                    <a:close/>
                    <a:moveTo>
                      <a:pt x="3148255" y="781462"/>
                    </a:moveTo>
                    <a:lnTo>
                      <a:pt x="3240183" y="929214"/>
                    </a:lnTo>
                    <a:cubicBezTo>
                      <a:pt x="3475943" y="1345568"/>
                      <a:pt x="3616681" y="1871662"/>
                      <a:pt x="3616681" y="2443657"/>
                    </a:cubicBezTo>
                    <a:cubicBezTo>
                      <a:pt x="3616681" y="3793250"/>
                      <a:pt x="2833192" y="4887311"/>
                      <a:pt x="1866709" y="4887311"/>
                    </a:cubicBezTo>
                    <a:cubicBezTo>
                      <a:pt x="900226" y="4887311"/>
                      <a:pt x="116737" y="3793250"/>
                      <a:pt x="116737" y="2443657"/>
                    </a:cubicBezTo>
                    <a:cubicBezTo>
                      <a:pt x="116737" y="1953375"/>
                      <a:pt x="220137" y="1496817"/>
                      <a:pt x="398146" y="1114184"/>
                    </a:cubicBezTo>
                    <a:lnTo>
                      <a:pt x="486367" y="942573"/>
                    </a:lnTo>
                    <a:lnTo>
                      <a:pt x="427829" y="1035777"/>
                    </a:lnTo>
                    <a:cubicBezTo>
                      <a:pt x="182677" y="1471214"/>
                      <a:pt x="36461" y="2020312"/>
                      <a:pt x="36461" y="2617077"/>
                    </a:cubicBezTo>
                    <a:cubicBezTo>
                      <a:pt x="36461" y="4031632"/>
                      <a:pt x="857992" y="5178356"/>
                      <a:pt x="1871402" y="5178356"/>
                    </a:cubicBezTo>
                    <a:cubicBezTo>
                      <a:pt x="2884813" y="5178356"/>
                      <a:pt x="3706344" y="4031632"/>
                      <a:pt x="3706344" y="2617077"/>
                    </a:cubicBezTo>
                    <a:cubicBezTo>
                      <a:pt x="3706344" y="1920851"/>
                      <a:pt x="3507329" y="1289506"/>
                      <a:pt x="3184374" y="827835"/>
                    </a:cubicBezTo>
                    <a:close/>
                    <a:moveTo>
                      <a:pt x="3001338" y="667513"/>
                    </a:moveTo>
                    <a:lnTo>
                      <a:pt x="3073337" y="775468"/>
                    </a:lnTo>
                    <a:cubicBezTo>
                      <a:pt x="3296408" y="1143820"/>
                      <a:pt x="3430410" y="1616057"/>
                      <a:pt x="3430410" y="2130944"/>
                    </a:cubicBezTo>
                    <a:cubicBezTo>
                      <a:pt x="3430410" y="3307830"/>
                      <a:pt x="2730317" y="4261885"/>
                      <a:pt x="1866709" y="4261885"/>
                    </a:cubicBezTo>
                    <a:cubicBezTo>
                      <a:pt x="1003101" y="4261885"/>
                      <a:pt x="303008" y="3307830"/>
                      <a:pt x="303008" y="2130944"/>
                    </a:cubicBezTo>
                    <a:cubicBezTo>
                      <a:pt x="303008" y="1689612"/>
                      <a:pt x="401458" y="1279615"/>
                      <a:pt x="570063" y="939515"/>
                    </a:cubicBezTo>
                    <a:lnTo>
                      <a:pt x="638915" y="814041"/>
                    </a:lnTo>
                    <a:lnTo>
                      <a:pt x="519493" y="1016737"/>
                    </a:lnTo>
                    <a:cubicBezTo>
                      <a:pt x="337525" y="1376443"/>
                      <a:pt x="230992" y="1812368"/>
                      <a:pt x="230992" y="2282171"/>
                    </a:cubicBezTo>
                    <a:cubicBezTo>
                      <a:pt x="230992" y="3515707"/>
                      <a:pt x="965429" y="4515685"/>
                      <a:pt x="1871402" y="4515685"/>
                    </a:cubicBezTo>
                    <a:cubicBezTo>
                      <a:pt x="2777376" y="4515685"/>
                      <a:pt x="3511813" y="3515707"/>
                      <a:pt x="3511813" y="2282171"/>
                    </a:cubicBezTo>
                    <a:cubicBezTo>
                      <a:pt x="3511813" y="1734068"/>
                      <a:pt x="3366810" y="1232076"/>
                      <a:pt x="3126185" y="843432"/>
                    </a:cubicBezTo>
                    <a:close/>
                    <a:moveTo>
                      <a:pt x="2837079" y="563819"/>
                    </a:moveTo>
                    <a:lnTo>
                      <a:pt x="2930509" y="698570"/>
                    </a:lnTo>
                    <a:cubicBezTo>
                      <a:pt x="3114916" y="1002320"/>
                      <a:pt x="3225296" y="1388494"/>
                      <a:pt x="3225296" y="1808868"/>
                    </a:cubicBezTo>
                    <a:cubicBezTo>
                      <a:pt x="3225296" y="2787194"/>
                      <a:pt x="2627459" y="3580284"/>
                      <a:pt x="1889991" y="3580284"/>
                    </a:cubicBezTo>
                    <a:cubicBezTo>
                      <a:pt x="1152522" y="3580284"/>
                      <a:pt x="554685" y="2787194"/>
                      <a:pt x="554685" y="1808868"/>
                    </a:cubicBezTo>
                    <a:cubicBezTo>
                      <a:pt x="554685" y="1485944"/>
                      <a:pt x="619821" y="1183202"/>
                      <a:pt x="733613" y="922502"/>
                    </a:cubicBezTo>
                    <a:lnTo>
                      <a:pt x="819065" y="752614"/>
                    </a:lnTo>
                    <a:lnTo>
                      <a:pt x="793696" y="790948"/>
                    </a:lnTo>
                    <a:cubicBezTo>
                      <a:pt x="606448" y="1106598"/>
                      <a:pt x="494769" y="1504641"/>
                      <a:pt x="494769" y="1937239"/>
                    </a:cubicBezTo>
                    <a:cubicBezTo>
                      <a:pt x="494769" y="2962656"/>
                      <a:pt x="1122255" y="3793920"/>
                      <a:pt x="1896299" y="3793920"/>
                    </a:cubicBezTo>
                    <a:cubicBezTo>
                      <a:pt x="2670343" y="3793920"/>
                      <a:pt x="3297829" y="2962656"/>
                      <a:pt x="3297829" y="1937239"/>
                    </a:cubicBezTo>
                    <a:cubicBezTo>
                      <a:pt x="3297829" y="1456574"/>
                      <a:pt x="3159954" y="1018571"/>
                      <a:pt x="2933737" y="688848"/>
                    </a:cubicBezTo>
                    <a:close/>
                    <a:moveTo>
                      <a:pt x="2709343" y="459106"/>
                    </a:moveTo>
                    <a:lnTo>
                      <a:pt x="2716560" y="467874"/>
                    </a:lnTo>
                    <a:cubicBezTo>
                      <a:pt x="2923398" y="747658"/>
                      <a:pt x="3050858" y="1130268"/>
                      <a:pt x="3050858" y="1552198"/>
                    </a:cubicBezTo>
                    <a:cubicBezTo>
                      <a:pt x="3050858" y="2409453"/>
                      <a:pt x="2524704" y="3104394"/>
                      <a:pt x="1875661" y="3104394"/>
                    </a:cubicBezTo>
                    <a:cubicBezTo>
                      <a:pt x="1226617" y="3104394"/>
                      <a:pt x="700463" y="2409453"/>
                      <a:pt x="700463" y="1552198"/>
                    </a:cubicBezTo>
                    <a:cubicBezTo>
                      <a:pt x="700463" y="1270911"/>
                      <a:pt x="757112" y="1007100"/>
                      <a:pt x="856164" y="779581"/>
                    </a:cubicBezTo>
                    <a:lnTo>
                      <a:pt x="948999" y="602638"/>
                    </a:lnTo>
                    <a:lnTo>
                      <a:pt x="858932" y="738536"/>
                    </a:lnTo>
                    <a:cubicBezTo>
                      <a:pt x="683834" y="1033270"/>
                      <a:pt x="579402" y="1404937"/>
                      <a:pt x="579402" y="1808868"/>
                    </a:cubicBezTo>
                    <a:cubicBezTo>
                      <a:pt x="579402" y="2766336"/>
                      <a:pt x="1166172" y="3542517"/>
                      <a:pt x="1889990" y="3542517"/>
                    </a:cubicBezTo>
                    <a:cubicBezTo>
                      <a:pt x="2613808" y="3542517"/>
                      <a:pt x="3200579" y="2766336"/>
                      <a:pt x="3200579" y="1808868"/>
                    </a:cubicBezTo>
                    <a:cubicBezTo>
                      <a:pt x="3200579" y="1285253"/>
                      <a:pt x="3025092" y="815856"/>
                      <a:pt x="2747673" y="497975"/>
                    </a:cubicBezTo>
                    <a:close/>
                    <a:moveTo>
                      <a:pt x="2660028" y="441387"/>
                    </a:moveTo>
                    <a:lnTo>
                      <a:pt x="2735244" y="554538"/>
                    </a:lnTo>
                    <a:cubicBezTo>
                      <a:pt x="2882065" y="800938"/>
                      <a:pt x="2969633" y="1111653"/>
                      <a:pt x="2969633" y="1449342"/>
                    </a:cubicBezTo>
                    <a:cubicBezTo>
                      <a:pt x="2969633" y="2249791"/>
                      <a:pt x="2477620" y="2898682"/>
                      <a:pt x="1870691" y="2898682"/>
                    </a:cubicBezTo>
                    <a:cubicBezTo>
                      <a:pt x="1263762" y="2898682"/>
                      <a:pt x="771749" y="2249791"/>
                      <a:pt x="771749" y="1449342"/>
                    </a:cubicBezTo>
                    <a:cubicBezTo>
                      <a:pt x="771749" y="1186695"/>
                      <a:pt x="824722" y="940366"/>
                      <a:pt x="917347" y="727923"/>
                    </a:cubicBezTo>
                    <a:lnTo>
                      <a:pt x="1010390" y="550844"/>
                    </a:lnTo>
                    <a:lnTo>
                      <a:pt x="968130" y="614323"/>
                    </a:lnTo>
                    <a:cubicBezTo>
                      <a:pt x="814010" y="872582"/>
                      <a:pt x="722089" y="1198254"/>
                      <a:pt x="722089" y="1552198"/>
                    </a:cubicBezTo>
                    <a:cubicBezTo>
                      <a:pt x="722089" y="2391176"/>
                      <a:pt x="1238561" y="3071301"/>
                      <a:pt x="1875661" y="3071301"/>
                    </a:cubicBezTo>
                    <a:cubicBezTo>
                      <a:pt x="2512761" y="3071301"/>
                      <a:pt x="3029232" y="2391176"/>
                      <a:pt x="3029232" y="1552198"/>
                    </a:cubicBezTo>
                    <a:cubicBezTo>
                      <a:pt x="3029232" y="1158927"/>
                      <a:pt x="2915750" y="800560"/>
                      <a:pt x="2729556" y="530787"/>
                    </a:cubicBezTo>
                    <a:close/>
                    <a:moveTo>
                      <a:pt x="2624365" y="397250"/>
                    </a:moveTo>
                    <a:lnTo>
                      <a:pt x="2648007" y="425930"/>
                    </a:lnTo>
                    <a:lnTo>
                      <a:pt x="2630588" y="403532"/>
                    </a:lnTo>
                    <a:close/>
                    <a:moveTo>
                      <a:pt x="2469285" y="313443"/>
                    </a:moveTo>
                    <a:lnTo>
                      <a:pt x="2516582" y="376067"/>
                    </a:lnTo>
                    <a:cubicBezTo>
                      <a:pt x="2653213" y="579913"/>
                      <a:pt x="2736486" y="850701"/>
                      <a:pt x="2736486" y="1147864"/>
                    </a:cubicBezTo>
                    <a:cubicBezTo>
                      <a:pt x="2736486" y="1781811"/>
                      <a:pt x="2357497" y="2295726"/>
                      <a:pt x="1889991" y="2295726"/>
                    </a:cubicBezTo>
                    <a:cubicBezTo>
                      <a:pt x="1422485" y="2295726"/>
                      <a:pt x="1043496" y="1781811"/>
                      <a:pt x="1043496" y="1147864"/>
                    </a:cubicBezTo>
                    <a:cubicBezTo>
                      <a:pt x="1043496" y="949755"/>
                      <a:pt x="1080506" y="763369"/>
                      <a:pt x="1145663" y="600724"/>
                    </a:cubicBezTo>
                    <a:lnTo>
                      <a:pt x="1193085" y="497688"/>
                    </a:lnTo>
                    <a:lnTo>
                      <a:pt x="1160617" y="555152"/>
                    </a:lnTo>
                    <a:cubicBezTo>
                      <a:pt x="1064401" y="747464"/>
                      <a:pt x="1008194" y="979502"/>
                      <a:pt x="1008194" y="1229324"/>
                    </a:cubicBezTo>
                    <a:cubicBezTo>
                      <a:pt x="1008194" y="1893786"/>
                      <a:pt x="1405812" y="2432438"/>
                      <a:pt x="1896299" y="2432438"/>
                    </a:cubicBezTo>
                    <a:cubicBezTo>
                      <a:pt x="2386787" y="2432438"/>
                      <a:pt x="2784405" y="1893786"/>
                      <a:pt x="2784405" y="1229324"/>
                    </a:cubicBezTo>
                    <a:cubicBezTo>
                      <a:pt x="2784405" y="886711"/>
                      <a:pt x="2678691" y="577547"/>
                      <a:pt x="2509040" y="358428"/>
                    </a:cubicBezTo>
                    <a:close/>
                    <a:moveTo>
                      <a:pt x="2328985" y="235519"/>
                    </a:moveTo>
                    <a:lnTo>
                      <a:pt x="2367735" y="277910"/>
                    </a:lnTo>
                    <a:cubicBezTo>
                      <a:pt x="2476117" y="428550"/>
                      <a:pt x="2542174" y="628659"/>
                      <a:pt x="2542174" y="848259"/>
                    </a:cubicBezTo>
                    <a:cubicBezTo>
                      <a:pt x="2542174" y="1316739"/>
                      <a:pt x="2241541" y="1696517"/>
                      <a:pt x="1870691" y="1696517"/>
                    </a:cubicBezTo>
                    <a:cubicBezTo>
                      <a:pt x="1499841" y="1696517"/>
                      <a:pt x="1199208" y="1316739"/>
                      <a:pt x="1199208" y="848259"/>
                    </a:cubicBezTo>
                    <a:cubicBezTo>
                      <a:pt x="1199208" y="672579"/>
                      <a:pt x="1241484" y="509373"/>
                      <a:pt x="1313887" y="373990"/>
                    </a:cubicBezTo>
                    <a:lnTo>
                      <a:pt x="1359617" y="303974"/>
                    </a:lnTo>
                    <a:lnTo>
                      <a:pt x="1353496" y="310655"/>
                    </a:lnTo>
                    <a:cubicBezTo>
                      <a:pt x="1239636" y="468545"/>
                      <a:pt x="1170240" y="678287"/>
                      <a:pt x="1170240" y="908457"/>
                    </a:cubicBezTo>
                    <a:cubicBezTo>
                      <a:pt x="1170240" y="1399487"/>
                      <a:pt x="1486067" y="1797545"/>
                      <a:pt x="1875660" y="1797545"/>
                    </a:cubicBezTo>
                    <a:cubicBezTo>
                      <a:pt x="2265253" y="1797545"/>
                      <a:pt x="2581080" y="1399487"/>
                      <a:pt x="2581080" y="908457"/>
                    </a:cubicBezTo>
                    <a:cubicBezTo>
                      <a:pt x="2581080" y="678287"/>
                      <a:pt x="2511685" y="468545"/>
                      <a:pt x="2397825" y="310655"/>
                    </a:cubicBezTo>
                    <a:close/>
                    <a:moveTo>
                      <a:pt x="1402512" y="199772"/>
                    </a:moveTo>
                    <a:lnTo>
                      <a:pt x="1402310" y="199868"/>
                    </a:lnTo>
                    <a:lnTo>
                      <a:pt x="1265286" y="284462"/>
                    </a:lnTo>
                    <a:lnTo>
                      <a:pt x="1214815" y="325022"/>
                    </a:lnTo>
                    <a:lnTo>
                      <a:pt x="1184525" y="354805"/>
                    </a:lnTo>
                    <a:cubicBezTo>
                      <a:pt x="944783" y="614967"/>
                      <a:pt x="791972" y="1008689"/>
                      <a:pt x="791972" y="1449342"/>
                    </a:cubicBezTo>
                    <a:cubicBezTo>
                      <a:pt x="791972" y="2232725"/>
                      <a:pt x="1274931" y="2867782"/>
                      <a:pt x="1870691" y="2867782"/>
                    </a:cubicBezTo>
                    <a:cubicBezTo>
                      <a:pt x="2466451" y="2867782"/>
                      <a:pt x="2949410" y="2232725"/>
                      <a:pt x="2949410" y="1449342"/>
                    </a:cubicBezTo>
                    <a:cubicBezTo>
                      <a:pt x="2949410" y="959728"/>
                      <a:pt x="2760755" y="528054"/>
                      <a:pt x="2473813" y="273149"/>
                    </a:cubicBezTo>
                    <a:lnTo>
                      <a:pt x="2427906" y="236477"/>
                    </a:lnTo>
                    <a:lnTo>
                      <a:pt x="2488708" y="299774"/>
                    </a:lnTo>
                    <a:cubicBezTo>
                      <a:pt x="2680324" y="525183"/>
                      <a:pt x="2801533" y="858030"/>
                      <a:pt x="2801533" y="1229324"/>
                    </a:cubicBezTo>
                    <a:cubicBezTo>
                      <a:pt x="2801533" y="1908261"/>
                      <a:pt x="2396246" y="2458648"/>
                      <a:pt x="1896300" y="2458648"/>
                    </a:cubicBezTo>
                    <a:cubicBezTo>
                      <a:pt x="1396353" y="2458648"/>
                      <a:pt x="991066" y="1908261"/>
                      <a:pt x="991066" y="1229324"/>
                    </a:cubicBezTo>
                    <a:cubicBezTo>
                      <a:pt x="991066" y="804989"/>
                      <a:pt x="1149382" y="430868"/>
                      <a:pt x="1390175" y="209949"/>
                    </a:cubicBezTo>
                    <a:close/>
                    <a:moveTo>
                      <a:pt x="1329824" y="178224"/>
                    </a:moveTo>
                    <a:lnTo>
                      <a:pt x="1295546" y="194796"/>
                    </a:lnTo>
                    <a:cubicBezTo>
                      <a:pt x="731222" y="502790"/>
                      <a:pt x="332741" y="1253601"/>
                      <a:pt x="332741" y="2130944"/>
                    </a:cubicBezTo>
                    <a:cubicBezTo>
                      <a:pt x="332741" y="3282739"/>
                      <a:pt x="1019522" y="4216454"/>
                      <a:pt x="1866709" y="4216454"/>
                    </a:cubicBezTo>
                    <a:cubicBezTo>
                      <a:pt x="2713896" y="4216454"/>
                      <a:pt x="3400677" y="3282739"/>
                      <a:pt x="3400677" y="2130944"/>
                    </a:cubicBezTo>
                    <a:cubicBezTo>
                      <a:pt x="3400677" y="1516804"/>
                      <a:pt x="3205422" y="964664"/>
                      <a:pt x="2894705" y="583011"/>
                    </a:cubicBezTo>
                    <a:lnTo>
                      <a:pt x="2894661" y="582964"/>
                    </a:lnTo>
                    <a:lnTo>
                      <a:pt x="3009019" y="748145"/>
                    </a:lnTo>
                    <a:cubicBezTo>
                      <a:pt x="3206223" y="1073452"/>
                      <a:pt x="3324261" y="1487032"/>
                      <a:pt x="3324261" y="1937239"/>
                    </a:cubicBezTo>
                    <a:cubicBezTo>
                      <a:pt x="3324261" y="2984995"/>
                      <a:pt x="2684941" y="3834368"/>
                      <a:pt x="1896299" y="3834368"/>
                    </a:cubicBezTo>
                    <a:cubicBezTo>
                      <a:pt x="1107658" y="3834368"/>
                      <a:pt x="468337" y="2984995"/>
                      <a:pt x="468337" y="1937239"/>
                    </a:cubicBezTo>
                    <a:cubicBezTo>
                      <a:pt x="468337" y="1245556"/>
                      <a:pt x="746958" y="640330"/>
                      <a:pt x="1163224" y="308851"/>
                    </a:cubicBezTo>
                    <a:lnTo>
                      <a:pt x="1205134" y="278389"/>
                    </a:lnTo>
                    <a:lnTo>
                      <a:pt x="1218597" y="265092"/>
                    </a:lnTo>
                    <a:cubicBezTo>
                      <a:pt x="1249857" y="237198"/>
                      <a:pt x="1282188" y="211238"/>
                      <a:pt x="1315492" y="187343"/>
                    </a:cubicBezTo>
                    <a:close/>
                    <a:moveTo>
                      <a:pt x="2270646" y="150156"/>
                    </a:moveTo>
                    <a:lnTo>
                      <a:pt x="2277145" y="155151"/>
                    </a:lnTo>
                    <a:cubicBezTo>
                      <a:pt x="2468155" y="318407"/>
                      <a:pt x="2593738" y="594878"/>
                      <a:pt x="2593738" y="908457"/>
                    </a:cubicBezTo>
                    <a:cubicBezTo>
                      <a:pt x="2593738" y="1410184"/>
                      <a:pt x="2272244" y="1816914"/>
                      <a:pt x="1875661" y="1816914"/>
                    </a:cubicBezTo>
                    <a:cubicBezTo>
                      <a:pt x="1479077" y="1816914"/>
                      <a:pt x="1157583" y="1410184"/>
                      <a:pt x="1157583" y="908457"/>
                    </a:cubicBezTo>
                    <a:cubicBezTo>
                      <a:pt x="1157583" y="720310"/>
                      <a:pt x="1202794" y="545521"/>
                      <a:pt x="1280220" y="400531"/>
                    </a:cubicBezTo>
                    <a:lnTo>
                      <a:pt x="1343102" y="304110"/>
                    </a:lnTo>
                    <a:lnTo>
                      <a:pt x="1327002" y="322000"/>
                    </a:lnTo>
                    <a:cubicBezTo>
                      <a:pt x="1162528" y="527262"/>
                      <a:pt x="1059511" y="821289"/>
                      <a:pt x="1059511" y="1147864"/>
                    </a:cubicBezTo>
                    <a:cubicBezTo>
                      <a:pt x="1059511" y="1768295"/>
                      <a:pt x="1431330" y="2271253"/>
                      <a:pt x="1889991" y="2271253"/>
                    </a:cubicBezTo>
                    <a:cubicBezTo>
                      <a:pt x="2348651" y="2271253"/>
                      <a:pt x="2720470" y="1768295"/>
                      <a:pt x="2720470" y="1147864"/>
                    </a:cubicBezTo>
                    <a:cubicBezTo>
                      <a:pt x="2720470" y="721317"/>
                      <a:pt x="2544728" y="350295"/>
                      <a:pt x="2285846" y="160062"/>
                    </a:cubicBezTo>
                    <a:close/>
                    <a:moveTo>
                      <a:pt x="1538511" y="100160"/>
                    </a:moveTo>
                    <a:lnTo>
                      <a:pt x="1528678" y="104892"/>
                    </a:lnTo>
                    <a:lnTo>
                      <a:pt x="1534109" y="103040"/>
                    </a:lnTo>
                    <a:close/>
                    <a:moveTo>
                      <a:pt x="1896299" y="80557"/>
                    </a:moveTo>
                    <a:cubicBezTo>
                      <a:pt x="1775355" y="80557"/>
                      <a:pt x="1657989" y="100852"/>
                      <a:pt x="1546035" y="139010"/>
                    </a:cubicBezTo>
                    <a:lnTo>
                      <a:pt x="1512028" y="152106"/>
                    </a:lnTo>
                    <a:lnTo>
                      <a:pt x="1501876" y="159868"/>
                    </a:lnTo>
                    <a:cubicBezTo>
                      <a:pt x="1326408" y="309055"/>
                      <a:pt x="1211043" y="561702"/>
                      <a:pt x="1211043" y="848259"/>
                    </a:cubicBezTo>
                    <a:cubicBezTo>
                      <a:pt x="1211043" y="1306750"/>
                      <a:pt x="1506377" y="1678431"/>
                      <a:pt x="1870690" y="1678431"/>
                    </a:cubicBezTo>
                    <a:cubicBezTo>
                      <a:pt x="2235004" y="1678431"/>
                      <a:pt x="2530338" y="1306750"/>
                      <a:pt x="2530338" y="848259"/>
                    </a:cubicBezTo>
                    <a:cubicBezTo>
                      <a:pt x="2530338" y="561702"/>
                      <a:pt x="2414973" y="309055"/>
                      <a:pt x="2239506" y="159868"/>
                    </a:cubicBezTo>
                    <a:lnTo>
                      <a:pt x="2191654" y="123281"/>
                    </a:lnTo>
                    <a:lnTo>
                      <a:pt x="2057233" y="92665"/>
                    </a:lnTo>
                    <a:cubicBezTo>
                      <a:pt x="2004425" y="84667"/>
                      <a:pt x="1950724" y="80557"/>
                      <a:pt x="1896299" y="80557"/>
                    </a:cubicBezTo>
                    <a:close/>
                    <a:moveTo>
                      <a:pt x="1896300" y="0"/>
                    </a:moveTo>
                    <a:lnTo>
                      <a:pt x="1921576" y="1733"/>
                    </a:lnTo>
                    <a:lnTo>
                      <a:pt x="1957454" y="2971"/>
                    </a:lnTo>
                    <a:lnTo>
                      <a:pt x="1958525" y="3083"/>
                    </a:lnTo>
                    <a:lnTo>
                      <a:pt x="1967705" y="3407"/>
                    </a:lnTo>
                    <a:cubicBezTo>
                      <a:pt x="2956497" y="73501"/>
                      <a:pt x="3742805" y="1216875"/>
                      <a:pt x="3742805" y="2617077"/>
                    </a:cubicBezTo>
                    <a:cubicBezTo>
                      <a:pt x="3742805" y="4062447"/>
                      <a:pt x="2904950" y="5234152"/>
                      <a:pt x="1871402" y="5234152"/>
                    </a:cubicBezTo>
                    <a:cubicBezTo>
                      <a:pt x="837855" y="5234152"/>
                      <a:pt x="0" y="4062447"/>
                      <a:pt x="0" y="2617077"/>
                    </a:cubicBezTo>
                    <a:cubicBezTo>
                      <a:pt x="0" y="1304387"/>
                      <a:pt x="691091" y="217426"/>
                      <a:pt x="1592217" y="28928"/>
                    </a:cubicBezTo>
                    <a:lnTo>
                      <a:pt x="1605332" y="27098"/>
                    </a:lnTo>
                    <a:lnTo>
                      <a:pt x="1605639" y="27012"/>
                    </a:lnTo>
                    <a:cubicBezTo>
                      <a:pt x="1661816" y="15278"/>
                      <a:pt x="1718866" y="7273"/>
                      <a:pt x="1776656" y="3182"/>
                    </a:cubicBezTo>
                    <a:lnTo>
                      <a:pt x="1785240" y="2879"/>
                    </a:lnTo>
                    <a:lnTo>
                      <a:pt x="1786241" y="2775"/>
                    </a:lnTo>
                    <a:cubicBezTo>
                      <a:pt x="1812893" y="935"/>
                      <a:pt x="1839721" y="3"/>
                      <a:pt x="1866709" y="3"/>
                    </a:cubicBezTo>
                    <a:lnTo>
                      <a:pt x="1869051" y="84"/>
                    </a:lnTo>
                    <a:lnTo>
                      <a:pt x="1869832" y="57"/>
                    </a:lnTo>
                    <a:lnTo>
                      <a:pt x="1870691" y="2"/>
                    </a:lnTo>
                    <a:lnTo>
                      <a:pt x="1870947" y="18"/>
                    </a:lnTo>
                    <a:lnTo>
                      <a:pt x="1871402" y="2"/>
                    </a:lnTo>
                    <a:lnTo>
                      <a:pt x="1874156" y="97"/>
                    </a:lnTo>
                    <a:lnTo>
                      <a:pt x="1875661" y="1"/>
                    </a:lnTo>
                    <a:lnTo>
                      <a:pt x="1880701" y="323"/>
                    </a:lnTo>
                    <a:lnTo>
                      <a:pt x="1883755" y="428"/>
                    </a:lnTo>
                    <a:lnTo>
                      <a:pt x="1889991" y="1"/>
                    </a:lnTo>
                    <a:lnTo>
                      <a:pt x="1893142" y="217"/>
                    </a:lnTo>
                    <a:close/>
                  </a:path>
                </a:pathLst>
              </a:custGeom>
              <a:grpFill/>
              <a:ln w="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 sz="135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115" name="114 Elipse"/>
            <p:cNvSpPr/>
            <p:nvPr/>
          </p:nvSpPr>
          <p:spPr>
            <a:xfrm rot="8000995" flipH="1">
              <a:off x="8100392" y="339502"/>
              <a:ext cx="410344" cy="410344"/>
            </a:xfrm>
            <a:prstGeom prst="ellipse">
              <a:avLst/>
            </a:prstGeom>
            <a:solidFill>
              <a:srgbClr val="F77509"/>
            </a:solidFill>
            <a:ln>
              <a:solidFill>
                <a:srgbClr val="4CAD03"/>
              </a:solidFill>
            </a:ln>
            <a:scene3d>
              <a:camera prst="orthographicFront"/>
              <a:lightRig rig="flat" dir="t"/>
            </a:scene3d>
            <a:sp3d prstMaterial="metal">
              <a:bevelT w="10033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8" name="117 Grupo"/>
          <p:cNvGrpSpPr/>
          <p:nvPr/>
        </p:nvGrpSpPr>
        <p:grpSpPr>
          <a:xfrm rot="16200000" flipH="1">
            <a:off x="-540568" y="3579862"/>
            <a:ext cx="2088443" cy="1728192"/>
            <a:chOff x="7216431" y="-282991"/>
            <a:chExt cx="2088443" cy="1728192"/>
          </a:xfrm>
          <a:solidFill>
            <a:schemeClr val="tx1"/>
          </a:solidFill>
        </p:grpSpPr>
        <p:grpSp>
          <p:nvGrpSpPr>
            <p:cNvPr id="119" name="118 Grupo"/>
            <p:cNvGrpSpPr/>
            <p:nvPr/>
          </p:nvGrpSpPr>
          <p:grpSpPr>
            <a:xfrm rot="5400000" flipH="1" flipV="1">
              <a:off x="7396557" y="-463117"/>
              <a:ext cx="1728192" cy="2088443"/>
              <a:chOff x="-756592" y="918372"/>
              <a:chExt cx="2728833" cy="3276291"/>
            </a:xfrm>
            <a:grpFill/>
            <a:effectLst>
              <a:outerShdw algn="ctr" rotWithShape="0">
                <a:schemeClr val="tx1"/>
              </a:outerShdw>
            </a:effectLst>
            <a:scene3d>
              <a:camera prst="orthographicFront"/>
              <a:lightRig rig="flat" dir="t"/>
            </a:scene3d>
          </p:grpSpPr>
          <p:sp>
            <p:nvSpPr>
              <p:cNvPr id="121" name="Forma libre 19"/>
              <p:cNvSpPr/>
              <p:nvPr/>
            </p:nvSpPr>
            <p:spPr>
              <a:xfrm rot="10800000">
                <a:off x="-727551" y="918372"/>
                <a:ext cx="2699792" cy="1620589"/>
              </a:xfrm>
              <a:custGeom>
                <a:avLst/>
                <a:gdLst>
                  <a:gd name="connsiteX0" fmla="*/ 375988 w 3742805"/>
                  <a:gd name="connsiteY0" fmla="*/ 1265279 h 5234152"/>
                  <a:gd name="connsiteX1" fmla="*/ 320037 w 3742805"/>
                  <a:gd name="connsiteY1" fmla="*/ 1406819 h 5234152"/>
                  <a:gd name="connsiteX2" fmla="*/ 150833 w 3742805"/>
                  <a:gd name="connsiteY2" fmla="*/ 2443657 h 5234152"/>
                  <a:gd name="connsiteX3" fmla="*/ 1866709 w 3742805"/>
                  <a:gd name="connsiteY3" fmla="*/ 4835213 h 5234152"/>
                  <a:gd name="connsiteX4" fmla="*/ 3582585 w 3742805"/>
                  <a:gd name="connsiteY4" fmla="*/ 2443657 h 5234152"/>
                  <a:gd name="connsiteX5" fmla="*/ 3485566 w 3742805"/>
                  <a:gd name="connsiteY5" fmla="*/ 1648910 h 5234152"/>
                  <a:gd name="connsiteX6" fmla="*/ 3436205 w 3742805"/>
                  <a:gd name="connsiteY6" fmla="*/ 1483366 h 5234152"/>
                  <a:gd name="connsiteX7" fmla="*/ 3468430 w 3742805"/>
                  <a:gd name="connsiteY7" fmla="*/ 1603524 h 5234152"/>
                  <a:gd name="connsiteX8" fmla="*/ 3543609 w 3742805"/>
                  <a:gd name="connsiteY8" fmla="*/ 2282171 h 5234152"/>
                  <a:gd name="connsiteX9" fmla="*/ 1871402 w 3742805"/>
                  <a:gd name="connsiteY9" fmla="*/ 4564341 h 5234152"/>
                  <a:gd name="connsiteX10" fmla="*/ 199196 w 3742805"/>
                  <a:gd name="connsiteY10" fmla="*/ 2282171 h 5234152"/>
                  <a:gd name="connsiteX11" fmla="*/ 330606 w 3742805"/>
                  <a:gd name="connsiteY11" fmla="*/ 1393848 h 5234152"/>
                  <a:gd name="connsiteX12" fmla="*/ 3148255 w 3742805"/>
                  <a:gd name="connsiteY12" fmla="*/ 781462 h 5234152"/>
                  <a:gd name="connsiteX13" fmla="*/ 3240183 w 3742805"/>
                  <a:gd name="connsiteY13" fmla="*/ 929214 h 5234152"/>
                  <a:gd name="connsiteX14" fmla="*/ 3616681 w 3742805"/>
                  <a:gd name="connsiteY14" fmla="*/ 2443657 h 5234152"/>
                  <a:gd name="connsiteX15" fmla="*/ 1866709 w 3742805"/>
                  <a:gd name="connsiteY15" fmla="*/ 4887311 h 5234152"/>
                  <a:gd name="connsiteX16" fmla="*/ 116737 w 3742805"/>
                  <a:gd name="connsiteY16" fmla="*/ 2443657 h 5234152"/>
                  <a:gd name="connsiteX17" fmla="*/ 398146 w 3742805"/>
                  <a:gd name="connsiteY17" fmla="*/ 1114184 h 5234152"/>
                  <a:gd name="connsiteX18" fmla="*/ 486367 w 3742805"/>
                  <a:gd name="connsiteY18" fmla="*/ 942573 h 5234152"/>
                  <a:gd name="connsiteX19" fmla="*/ 427829 w 3742805"/>
                  <a:gd name="connsiteY19" fmla="*/ 1035777 h 5234152"/>
                  <a:gd name="connsiteX20" fmla="*/ 36461 w 3742805"/>
                  <a:gd name="connsiteY20" fmla="*/ 2617077 h 5234152"/>
                  <a:gd name="connsiteX21" fmla="*/ 1871402 w 3742805"/>
                  <a:gd name="connsiteY21" fmla="*/ 5178356 h 5234152"/>
                  <a:gd name="connsiteX22" fmla="*/ 3706344 w 3742805"/>
                  <a:gd name="connsiteY22" fmla="*/ 2617077 h 5234152"/>
                  <a:gd name="connsiteX23" fmla="*/ 3184374 w 3742805"/>
                  <a:gd name="connsiteY23" fmla="*/ 827835 h 5234152"/>
                  <a:gd name="connsiteX24" fmla="*/ 3001338 w 3742805"/>
                  <a:gd name="connsiteY24" fmla="*/ 667513 h 5234152"/>
                  <a:gd name="connsiteX25" fmla="*/ 3073337 w 3742805"/>
                  <a:gd name="connsiteY25" fmla="*/ 775468 h 5234152"/>
                  <a:gd name="connsiteX26" fmla="*/ 3430410 w 3742805"/>
                  <a:gd name="connsiteY26" fmla="*/ 2130944 h 5234152"/>
                  <a:gd name="connsiteX27" fmla="*/ 1866709 w 3742805"/>
                  <a:gd name="connsiteY27" fmla="*/ 4261885 h 5234152"/>
                  <a:gd name="connsiteX28" fmla="*/ 303008 w 3742805"/>
                  <a:gd name="connsiteY28" fmla="*/ 2130944 h 5234152"/>
                  <a:gd name="connsiteX29" fmla="*/ 570063 w 3742805"/>
                  <a:gd name="connsiteY29" fmla="*/ 939515 h 5234152"/>
                  <a:gd name="connsiteX30" fmla="*/ 638915 w 3742805"/>
                  <a:gd name="connsiteY30" fmla="*/ 814041 h 5234152"/>
                  <a:gd name="connsiteX31" fmla="*/ 519493 w 3742805"/>
                  <a:gd name="connsiteY31" fmla="*/ 1016737 h 5234152"/>
                  <a:gd name="connsiteX32" fmla="*/ 230992 w 3742805"/>
                  <a:gd name="connsiteY32" fmla="*/ 2282171 h 5234152"/>
                  <a:gd name="connsiteX33" fmla="*/ 1871402 w 3742805"/>
                  <a:gd name="connsiteY33" fmla="*/ 4515685 h 5234152"/>
                  <a:gd name="connsiteX34" fmla="*/ 3511813 w 3742805"/>
                  <a:gd name="connsiteY34" fmla="*/ 2282171 h 5234152"/>
                  <a:gd name="connsiteX35" fmla="*/ 3126185 w 3742805"/>
                  <a:gd name="connsiteY35" fmla="*/ 843432 h 5234152"/>
                  <a:gd name="connsiteX36" fmla="*/ 2837079 w 3742805"/>
                  <a:gd name="connsiteY36" fmla="*/ 563819 h 5234152"/>
                  <a:gd name="connsiteX37" fmla="*/ 2930509 w 3742805"/>
                  <a:gd name="connsiteY37" fmla="*/ 698570 h 5234152"/>
                  <a:gd name="connsiteX38" fmla="*/ 3225296 w 3742805"/>
                  <a:gd name="connsiteY38" fmla="*/ 1808868 h 5234152"/>
                  <a:gd name="connsiteX39" fmla="*/ 1889991 w 3742805"/>
                  <a:gd name="connsiteY39" fmla="*/ 3580284 h 5234152"/>
                  <a:gd name="connsiteX40" fmla="*/ 554685 w 3742805"/>
                  <a:gd name="connsiteY40" fmla="*/ 1808868 h 5234152"/>
                  <a:gd name="connsiteX41" fmla="*/ 733613 w 3742805"/>
                  <a:gd name="connsiteY41" fmla="*/ 922502 h 5234152"/>
                  <a:gd name="connsiteX42" fmla="*/ 819065 w 3742805"/>
                  <a:gd name="connsiteY42" fmla="*/ 752614 h 5234152"/>
                  <a:gd name="connsiteX43" fmla="*/ 793696 w 3742805"/>
                  <a:gd name="connsiteY43" fmla="*/ 790948 h 5234152"/>
                  <a:gd name="connsiteX44" fmla="*/ 494769 w 3742805"/>
                  <a:gd name="connsiteY44" fmla="*/ 1937239 h 5234152"/>
                  <a:gd name="connsiteX45" fmla="*/ 1896299 w 3742805"/>
                  <a:gd name="connsiteY45" fmla="*/ 3793920 h 5234152"/>
                  <a:gd name="connsiteX46" fmla="*/ 3297829 w 3742805"/>
                  <a:gd name="connsiteY46" fmla="*/ 1937239 h 5234152"/>
                  <a:gd name="connsiteX47" fmla="*/ 2933737 w 3742805"/>
                  <a:gd name="connsiteY47" fmla="*/ 688848 h 5234152"/>
                  <a:gd name="connsiteX48" fmla="*/ 2709343 w 3742805"/>
                  <a:gd name="connsiteY48" fmla="*/ 459106 h 5234152"/>
                  <a:gd name="connsiteX49" fmla="*/ 2716560 w 3742805"/>
                  <a:gd name="connsiteY49" fmla="*/ 467874 h 5234152"/>
                  <a:gd name="connsiteX50" fmla="*/ 3050858 w 3742805"/>
                  <a:gd name="connsiteY50" fmla="*/ 1552198 h 5234152"/>
                  <a:gd name="connsiteX51" fmla="*/ 1875661 w 3742805"/>
                  <a:gd name="connsiteY51" fmla="*/ 3104394 h 5234152"/>
                  <a:gd name="connsiteX52" fmla="*/ 700463 w 3742805"/>
                  <a:gd name="connsiteY52" fmla="*/ 1552198 h 5234152"/>
                  <a:gd name="connsiteX53" fmla="*/ 856164 w 3742805"/>
                  <a:gd name="connsiteY53" fmla="*/ 779581 h 5234152"/>
                  <a:gd name="connsiteX54" fmla="*/ 948999 w 3742805"/>
                  <a:gd name="connsiteY54" fmla="*/ 602638 h 5234152"/>
                  <a:gd name="connsiteX55" fmla="*/ 858932 w 3742805"/>
                  <a:gd name="connsiteY55" fmla="*/ 738536 h 5234152"/>
                  <a:gd name="connsiteX56" fmla="*/ 579402 w 3742805"/>
                  <a:gd name="connsiteY56" fmla="*/ 1808868 h 5234152"/>
                  <a:gd name="connsiteX57" fmla="*/ 1889990 w 3742805"/>
                  <a:gd name="connsiteY57" fmla="*/ 3542517 h 5234152"/>
                  <a:gd name="connsiteX58" fmla="*/ 3200579 w 3742805"/>
                  <a:gd name="connsiteY58" fmla="*/ 1808868 h 5234152"/>
                  <a:gd name="connsiteX59" fmla="*/ 2747673 w 3742805"/>
                  <a:gd name="connsiteY59" fmla="*/ 497975 h 5234152"/>
                  <a:gd name="connsiteX60" fmla="*/ 2660028 w 3742805"/>
                  <a:gd name="connsiteY60" fmla="*/ 441387 h 5234152"/>
                  <a:gd name="connsiteX61" fmla="*/ 2735244 w 3742805"/>
                  <a:gd name="connsiteY61" fmla="*/ 554538 h 5234152"/>
                  <a:gd name="connsiteX62" fmla="*/ 2969633 w 3742805"/>
                  <a:gd name="connsiteY62" fmla="*/ 1449342 h 5234152"/>
                  <a:gd name="connsiteX63" fmla="*/ 1870691 w 3742805"/>
                  <a:gd name="connsiteY63" fmla="*/ 2898682 h 5234152"/>
                  <a:gd name="connsiteX64" fmla="*/ 771749 w 3742805"/>
                  <a:gd name="connsiteY64" fmla="*/ 1449342 h 5234152"/>
                  <a:gd name="connsiteX65" fmla="*/ 917347 w 3742805"/>
                  <a:gd name="connsiteY65" fmla="*/ 727923 h 5234152"/>
                  <a:gd name="connsiteX66" fmla="*/ 1010390 w 3742805"/>
                  <a:gd name="connsiteY66" fmla="*/ 550844 h 5234152"/>
                  <a:gd name="connsiteX67" fmla="*/ 968130 w 3742805"/>
                  <a:gd name="connsiteY67" fmla="*/ 614323 h 5234152"/>
                  <a:gd name="connsiteX68" fmla="*/ 722089 w 3742805"/>
                  <a:gd name="connsiteY68" fmla="*/ 1552198 h 5234152"/>
                  <a:gd name="connsiteX69" fmla="*/ 1875661 w 3742805"/>
                  <a:gd name="connsiteY69" fmla="*/ 3071301 h 5234152"/>
                  <a:gd name="connsiteX70" fmla="*/ 3029232 w 3742805"/>
                  <a:gd name="connsiteY70" fmla="*/ 1552198 h 5234152"/>
                  <a:gd name="connsiteX71" fmla="*/ 2729556 w 3742805"/>
                  <a:gd name="connsiteY71" fmla="*/ 530787 h 5234152"/>
                  <a:gd name="connsiteX72" fmla="*/ 2624365 w 3742805"/>
                  <a:gd name="connsiteY72" fmla="*/ 397250 h 5234152"/>
                  <a:gd name="connsiteX73" fmla="*/ 2648007 w 3742805"/>
                  <a:gd name="connsiteY73" fmla="*/ 425930 h 5234152"/>
                  <a:gd name="connsiteX74" fmla="*/ 2630588 w 3742805"/>
                  <a:gd name="connsiteY74" fmla="*/ 403532 h 5234152"/>
                  <a:gd name="connsiteX75" fmla="*/ 2469285 w 3742805"/>
                  <a:gd name="connsiteY75" fmla="*/ 313443 h 5234152"/>
                  <a:gd name="connsiteX76" fmla="*/ 2516582 w 3742805"/>
                  <a:gd name="connsiteY76" fmla="*/ 376067 h 5234152"/>
                  <a:gd name="connsiteX77" fmla="*/ 2736486 w 3742805"/>
                  <a:gd name="connsiteY77" fmla="*/ 1147864 h 5234152"/>
                  <a:gd name="connsiteX78" fmla="*/ 1889991 w 3742805"/>
                  <a:gd name="connsiteY78" fmla="*/ 2295726 h 5234152"/>
                  <a:gd name="connsiteX79" fmla="*/ 1043496 w 3742805"/>
                  <a:gd name="connsiteY79" fmla="*/ 1147864 h 5234152"/>
                  <a:gd name="connsiteX80" fmla="*/ 1145663 w 3742805"/>
                  <a:gd name="connsiteY80" fmla="*/ 600724 h 5234152"/>
                  <a:gd name="connsiteX81" fmla="*/ 1193085 w 3742805"/>
                  <a:gd name="connsiteY81" fmla="*/ 497688 h 5234152"/>
                  <a:gd name="connsiteX82" fmla="*/ 1160617 w 3742805"/>
                  <a:gd name="connsiteY82" fmla="*/ 555152 h 5234152"/>
                  <a:gd name="connsiteX83" fmla="*/ 1008194 w 3742805"/>
                  <a:gd name="connsiteY83" fmla="*/ 1229324 h 5234152"/>
                  <a:gd name="connsiteX84" fmla="*/ 1896299 w 3742805"/>
                  <a:gd name="connsiteY84" fmla="*/ 2432438 h 5234152"/>
                  <a:gd name="connsiteX85" fmla="*/ 2784405 w 3742805"/>
                  <a:gd name="connsiteY85" fmla="*/ 1229324 h 5234152"/>
                  <a:gd name="connsiteX86" fmla="*/ 2509040 w 3742805"/>
                  <a:gd name="connsiteY86" fmla="*/ 358428 h 5234152"/>
                  <a:gd name="connsiteX87" fmla="*/ 2328985 w 3742805"/>
                  <a:gd name="connsiteY87" fmla="*/ 235519 h 5234152"/>
                  <a:gd name="connsiteX88" fmla="*/ 2367735 w 3742805"/>
                  <a:gd name="connsiteY88" fmla="*/ 277910 h 5234152"/>
                  <a:gd name="connsiteX89" fmla="*/ 2542174 w 3742805"/>
                  <a:gd name="connsiteY89" fmla="*/ 848259 h 5234152"/>
                  <a:gd name="connsiteX90" fmla="*/ 1870691 w 3742805"/>
                  <a:gd name="connsiteY90" fmla="*/ 1696517 h 5234152"/>
                  <a:gd name="connsiteX91" fmla="*/ 1199208 w 3742805"/>
                  <a:gd name="connsiteY91" fmla="*/ 848259 h 5234152"/>
                  <a:gd name="connsiteX92" fmla="*/ 1313887 w 3742805"/>
                  <a:gd name="connsiteY92" fmla="*/ 373990 h 5234152"/>
                  <a:gd name="connsiteX93" fmla="*/ 1359617 w 3742805"/>
                  <a:gd name="connsiteY93" fmla="*/ 303974 h 5234152"/>
                  <a:gd name="connsiteX94" fmla="*/ 1353496 w 3742805"/>
                  <a:gd name="connsiteY94" fmla="*/ 310655 h 5234152"/>
                  <a:gd name="connsiteX95" fmla="*/ 1170240 w 3742805"/>
                  <a:gd name="connsiteY95" fmla="*/ 908457 h 5234152"/>
                  <a:gd name="connsiteX96" fmla="*/ 1875660 w 3742805"/>
                  <a:gd name="connsiteY96" fmla="*/ 1797545 h 5234152"/>
                  <a:gd name="connsiteX97" fmla="*/ 2581080 w 3742805"/>
                  <a:gd name="connsiteY97" fmla="*/ 908457 h 5234152"/>
                  <a:gd name="connsiteX98" fmla="*/ 2397825 w 3742805"/>
                  <a:gd name="connsiteY98" fmla="*/ 310655 h 5234152"/>
                  <a:gd name="connsiteX99" fmla="*/ 1402512 w 3742805"/>
                  <a:gd name="connsiteY99" fmla="*/ 199772 h 5234152"/>
                  <a:gd name="connsiteX100" fmla="*/ 1402310 w 3742805"/>
                  <a:gd name="connsiteY100" fmla="*/ 199868 h 5234152"/>
                  <a:gd name="connsiteX101" fmla="*/ 1265286 w 3742805"/>
                  <a:gd name="connsiteY101" fmla="*/ 284462 h 5234152"/>
                  <a:gd name="connsiteX102" fmla="*/ 1214815 w 3742805"/>
                  <a:gd name="connsiteY102" fmla="*/ 325022 h 5234152"/>
                  <a:gd name="connsiteX103" fmla="*/ 1184525 w 3742805"/>
                  <a:gd name="connsiteY103" fmla="*/ 354805 h 5234152"/>
                  <a:gd name="connsiteX104" fmla="*/ 791972 w 3742805"/>
                  <a:gd name="connsiteY104" fmla="*/ 1449342 h 5234152"/>
                  <a:gd name="connsiteX105" fmla="*/ 1870691 w 3742805"/>
                  <a:gd name="connsiteY105" fmla="*/ 2867782 h 5234152"/>
                  <a:gd name="connsiteX106" fmla="*/ 2949410 w 3742805"/>
                  <a:gd name="connsiteY106" fmla="*/ 1449342 h 5234152"/>
                  <a:gd name="connsiteX107" fmla="*/ 2473813 w 3742805"/>
                  <a:gd name="connsiteY107" fmla="*/ 273149 h 5234152"/>
                  <a:gd name="connsiteX108" fmla="*/ 2427906 w 3742805"/>
                  <a:gd name="connsiteY108" fmla="*/ 236477 h 5234152"/>
                  <a:gd name="connsiteX109" fmla="*/ 2488708 w 3742805"/>
                  <a:gd name="connsiteY109" fmla="*/ 299774 h 5234152"/>
                  <a:gd name="connsiteX110" fmla="*/ 2801533 w 3742805"/>
                  <a:gd name="connsiteY110" fmla="*/ 1229324 h 5234152"/>
                  <a:gd name="connsiteX111" fmla="*/ 1896300 w 3742805"/>
                  <a:gd name="connsiteY111" fmla="*/ 2458648 h 5234152"/>
                  <a:gd name="connsiteX112" fmla="*/ 991066 w 3742805"/>
                  <a:gd name="connsiteY112" fmla="*/ 1229324 h 5234152"/>
                  <a:gd name="connsiteX113" fmla="*/ 1390175 w 3742805"/>
                  <a:gd name="connsiteY113" fmla="*/ 209949 h 5234152"/>
                  <a:gd name="connsiteX114" fmla="*/ 1329824 w 3742805"/>
                  <a:gd name="connsiteY114" fmla="*/ 178224 h 5234152"/>
                  <a:gd name="connsiteX115" fmla="*/ 1295546 w 3742805"/>
                  <a:gd name="connsiteY115" fmla="*/ 194796 h 5234152"/>
                  <a:gd name="connsiteX116" fmla="*/ 332741 w 3742805"/>
                  <a:gd name="connsiteY116" fmla="*/ 2130944 h 5234152"/>
                  <a:gd name="connsiteX117" fmla="*/ 1866709 w 3742805"/>
                  <a:gd name="connsiteY117" fmla="*/ 4216454 h 5234152"/>
                  <a:gd name="connsiteX118" fmla="*/ 3400677 w 3742805"/>
                  <a:gd name="connsiteY118" fmla="*/ 2130944 h 5234152"/>
                  <a:gd name="connsiteX119" fmla="*/ 2894705 w 3742805"/>
                  <a:gd name="connsiteY119" fmla="*/ 583011 h 5234152"/>
                  <a:gd name="connsiteX120" fmla="*/ 2894661 w 3742805"/>
                  <a:gd name="connsiteY120" fmla="*/ 582964 h 5234152"/>
                  <a:gd name="connsiteX121" fmla="*/ 3009019 w 3742805"/>
                  <a:gd name="connsiteY121" fmla="*/ 748145 h 5234152"/>
                  <a:gd name="connsiteX122" fmla="*/ 3324261 w 3742805"/>
                  <a:gd name="connsiteY122" fmla="*/ 1937239 h 5234152"/>
                  <a:gd name="connsiteX123" fmla="*/ 1896299 w 3742805"/>
                  <a:gd name="connsiteY123" fmla="*/ 3834368 h 5234152"/>
                  <a:gd name="connsiteX124" fmla="*/ 468337 w 3742805"/>
                  <a:gd name="connsiteY124" fmla="*/ 1937239 h 5234152"/>
                  <a:gd name="connsiteX125" fmla="*/ 1163224 w 3742805"/>
                  <a:gd name="connsiteY125" fmla="*/ 308851 h 5234152"/>
                  <a:gd name="connsiteX126" fmla="*/ 1205134 w 3742805"/>
                  <a:gd name="connsiteY126" fmla="*/ 278389 h 5234152"/>
                  <a:gd name="connsiteX127" fmla="*/ 1218597 w 3742805"/>
                  <a:gd name="connsiteY127" fmla="*/ 265092 h 5234152"/>
                  <a:gd name="connsiteX128" fmla="*/ 1315492 w 3742805"/>
                  <a:gd name="connsiteY128" fmla="*/ 187343 h 5234152"/>
                  <a:gd name="connsiteX129" fmla="*/ 2270646 w 3742805"/>
                  <a:gd name="connsiteY129" fmla="*/ 150156 h 5234152"/>
                  <a:gd name="connsiteX130" fmla="*/ 2277145 w 3742805"/>
                  <a:gd name="connsiteY130" fmla="*/ 155151 h 5234152"/>
                  <a:gd name="connsiteX131" fmla="*/ 2593738 w 3742805"/>
                  <a:gd name="connsiteY131" fmla="*/ 908457 h 5234152"/>
                  <a:gd name="connsiteX132" fmla="*/ 1875661 w 3742805"/>
                  <a:gd name="connsiteY132" fmla="*/ 1816914 h 5234152"/>
                  <a:gd name="connsiteX133" fmla="*/ 1157583 w 3742805"/>
                  <a:gd name="connsiteY133" fmla="*/ 908457 h 5234152"/>
                  <a:gd name="connsiteX134" fmla="*/ 1280220 w 3742805"/>
                  <a:gd name="connsiteY134" fmla="*/ 400531 h 5234152"/>
                  <a:gd name="connsiteX135" fmla="*/ 1343102 w 3742805"/>
                  <a:gd name="connsiteY135" fmla="*/ 304110 h 5234152"/>
                  <a:gd name="connsiteX136" fmla="*/ 1327002 w 3742805"/>
                  <a:gd name="connsiteY136" fmla="*/ 322000 h 5234152"/>
                  <a:gd name="connsiteX137" fmla="*/ 1059511 w 3742805"/>
                  <a:gd name="connsiteY137" fmla="*/ 1147864 h 5234152"/>
                  <a:gd name="connsiteX138" fmla="*/ 1889991 w 3742805"/>
                  <a:gd name="connsiteY138" fmla="*/ 2271253 h 5234152"/>
                  <a:gd name="connsiteX139" fmla="*/ 2720470 w 3742805"/>
                  <a:gd name="connsiteY139" fmla="*/ 1147864 h 5234152"/>
                  <a:gd name="connsiteX140" fmla="*/ 2285846 w 3742805"/>
                  <a:gd name="connsiteY140" fmla="*/ 160062 h 5234152"/>
                  <a:gd name="connsiteX141" fmla="*/ 1538511 w 3742805"/>
                  <a:gd name="connsiteY141" fmla="*/ 100160 h 5234152"/>
                  <a:gd name="connsiteX142" fmla="*/ 1528678 w 3742805"/>
                  <a:gd name="connsiteY142" fmla="*/ 104892 h 5234152"/>
                  <a:gd name="connsiteX143" fmla="*/ 1534109 w 3742805"/>
                  <a:gd name="connsiteY143" fmla="*/ 103040 h 5234152"/>
                  <a:gd name="connsiteX144" fmla="*/ 1896299 w 3742805"/>
                  <a:gd name="connsiteY144" fmla="*/ 80557 h 5234152"/>
                  <a:gd name="connsiteX145" fmla="*/ 1546035 w 3742805"/>
                  <a:gd name="connsiteY145" fmla="*/ 139010 h 5234152"/>
                  <a:gd name="connsiteX146" fmla="*/ 1512028 w 3742805"/>
                  <a:gd name="connsiteY146" fmla="*/ 152106 h 5234152"/>
                  <a:gd name="connsiteX147" fmla="*/ 1501876 w 3742805"/>
                  <a:gd name="connsiteY147" fmla="*/ 159868 h 5234152"/>
                  <a:gd name="connsiteX148" fmla="*/ 1211043 w 3742805"/>
                  <a:gd name="connsiteY148" fmla="*/ 848259 h 5234152"/>
                  <a:gd name="connsiteX149" fmla="*/ 1870690 w 3742805"/>
                  <a:gd name="connsiteY149" fmla="*/ 1678431 h 5234152"/>
                  <a:gd name="connsiteX150" fmla="*/ 2530338 w 3742805"/>
                  <a:gd name="connsiteY150" fmla="*/ 848259 h 5234152"/>
                  <a:gd name="connsiteX151" fmla="*/ 2239506 w 3742805"/>
                  <a:gd name="connsiteY151" fmla="*/ 159868 h 5234152"/>
                  <a:gd name="connsiteX152" fmla="*/ 2191654 w 3742805"/>
                  <a:gd name="connsiteY152" fmla="*/ 123281 h 5234152"/>
                  <a:gd name="connsiteX153" fmla="*/ 2057233 w 3742805"/>
                  <a:gd name="connsiteY153" fmla="*/ 92665 h 5234152"/>
                  <a:gd name="connsiteX154" fmla="*/ 1896299 w 3742805"/>
                  <a:gd name="connsiteY154" fmla="*/ 80557 h 5234152"/>
                  <a:gd name="connsiteX155" fmla="*/ 1896300 w 3742805"/>
                  <a:gd name="connsiteY155" fmla="*/ 0 h 5234152"/>
                  <a:gd name="connsiteX156" fmla="*/ 1921576 w 3742805"/>
                  <a:gd name="connsiteY156" fmla="*/ 1733 h 5234152"/>
                  <a:gd name="connsiteX157" fmla="*/ 1957454 w 3742805"/>
                  <a:gd name="connsiteY157" fmla="*/ 2971 h 5234152"/>
                  <a:gd name="connsiteX158" fmla="*/ 1958525 w 3742805"/>
                  <a:gd name="connsiteY158" fmla="*/ 3083 h 5234152"/>
                  <a:gd name="connsiteX159" fmla="*/ 1967705 w 3742805"/>
                  <a:gd name="connsiteY159" fmla="*/ 3407 h 5234152"/>
                  <a:gd name="connsiteX160" fmla="*/ 3742805 w 3742805"/>
                  <a:gd name="connsiteY160" fmla="*/ 2617077 h 5234152"/>
                  <a:gd name="connsiteX161" fmla="*/ 1871402 w 3742805"/>
                  <a:gd name="connsiteY161" fmla="*/ 5234152 h 5234152"/>
                  <a:gd name="connsiteX162" fmla="*/ 0 w 3742805"/>
                  <a:gd name="connsiteY162" fmla="*/ 2617077 h 5234152"/>
                  <a:gd name="connsiteX163" fmla="*/ 1592217 w 3742805"/>
                  <a:gd name="connsiteY163" fmla="*/ 28928 h 5234152"/>
                  <a:gd name="connsiteX164" fmla="*/ 1605332 w 3742805"/>
                  <a:gd name="connsiteY164" fmla="*/ 27098 h 5234152"/>
                  <a:gd name="connsiteX165" fmla="*/ 1605639 w 3742805"/>
                  <a:gd name="connsiteY165" fmla="*/ 27012 h 5234152"/>
                  <a:gd name="connsiteX166" fmla="*/ 1776656 w 3742805"/>
                  <a:gd name="connsiteY166" fmla="*/ 3182 h 5234152"/>
                  <a:gd name="connsiteX167" fmla="*/ 1785240 w 3742805"/>
                  <a:gd name="connsiteY167" fmla="*/ 2879 h 5234152"/>
                  <a:gd name="connsiteX168" fmla="*/ 1786241 w 3742805"/>
                  <a:gd name="connsiteY168" fmla="*/ 2775 h 5234152"/>
                  <a:gd name="connsiteX169" fmla="*/ 1866709 w 3742805"/>
                  <a:gd name="connsiteY169" fmla="*/ 3 h 5234152"/>
                  <a:gd name="connsiteX170" fmla="*/ 1869051 w 3742805"/>
                  <a:gd name="connsiteY170" fmla="*/ 84 h 5234152"/>
                  <a:gd name="connsiteX171" fmla="*/ 1869832 w 3742805"/>
                  <a:gd name="connsiteY171" fmla="*/ 57 h 5234152"/>
                  <a:gd name="connsiteX172" fmla="*/ 1870691 w 3742805"/>
                  <a:gd name="connsiteY172" fmla="*/ 2 h 5234152"/>
                  <a:gd name="connsiteX173" fmla="*/ 1870947 w 3742805"/>
                  <a:gd name="connsiteY173" fmla="*/ 18 h 5234152"/>
                  <a:gd name="connsiteX174" fmla="*/ 1871402 w 3742805"/>
                  <a:gd name="connsiteY174" fmla="*/ 2 h 5234152"/>
                  <a:gd name="connsiteX175" fmla="*/ 1874156 w 3742805"/>
                  <a:gd name="connsiteY175" fmla="*/ 97 h 5234152"/>
                  <a:gd name="connsiteX176" fmla="*/ 1875661 w 3742805"/>
                  <a:gd name="connsiteY176" fmla="*/ 1 h 5234152"/>
                  <a:gd name="connsiteX177" fmla="*/ 1880701 w 3742805"/>
                  <a:gd name="connsiteY177" fmla="*/ 323 h 5234152"/>
                  <a:gd name="connsiteX178" fmla="*/ 1883755 w 3742805"/>
                  <a:gd name="connsiteY178" fmla="*/ 428 h 5234152"/>
                  <a:gd name="connsiteX179" fmla="*/ 1889991 w 3742805"/>
                  <a:gd name="connsiteY179" fmla="*/ 1 h 5234152"/>
                  <a:gd name="connsiteX180" fmla="*/ 1893142 w 3742805"/>
                  <a:gd name="connsiteY180" fmla="*/ 217 h 5234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</a:cxnLst>
                <a:rect l="l" t="t" r="r" b="b"/>
                <a:pathLst>
                  <a:path w="3742805" h="5234152">
                    <a:moveTo>
                      <a:pt x="375988" y="1265279"/>
                    </a:moveTo>
                    <a:lnTo>
                      <a:pt x="320037" y="1406819"/>
                    </a:lnTo>
                    <a:cubicBezTo>
                      <a:pt x="211601" y="1720478"/>
                      <a:pt x="150833" y="2072177"/>
                      <a:pt x="150833" y="2443657"/>
                    </a:cubicBezTo>
                    <a:cubicBezTo>
                      <a:pt x="150833" y="3764477"/>
                      <a:pt x="919056" y="4835213"/>
                      <a:pt x="1866709" y="4835213"/>
                    </a:cubicBezTo>
                    <a:cubicBezTo>
                      <a:pt x="2814362" y="4835213"/>
                      <a:pt x="3582585" y="3764477"/>
                      <a:pt x="3582585" y="2443657"/>
                    </a:cubicBezTo>
                    <a:cubicBezTo>
                      <a:pt x="3582585" y="2165047"/>
                      <a:pt x="3548403" y="1897564"/>
                      <a:pt x="3485566" y="1648910"/>
                    </a:cubicBezTo>
                    <a:lnTo>
                      <a:pt x="3436205" y="1483366"/>
                    </a:lnTo>
                    <a:lnTo>
                      <a:pt x="3468430" y="1603524"/>
                    </a:lnTo>
                    <a:cubicBezTo>
                      <a:pt x="3517288" y="1817909"/>
                      <a:pt x="3543609" y="2045845"/>
                      <a:pt x="3543609" y="2282171"/>
                    </a:cubicBezTo>
                    <a:cubicBezTo>
                      <a:pt x="3543609" y="3542579"/>
                      <a:pt x="2794937" y="4564341"/>
                      <a:pt x="1871402" y="4564341"/>
                    </a:cubicBezTo>
                    <a:cubicBezTo>
                      <a:pt x="947868" y="4564341"/>
                      <a:pt x="199196" y="3542579"/>
                      <a:pt x="199196" y="2282171"/>
                    </a:cubicBezTo>
                    <a:cubicBezTo>
                      <a:pt x="199196" y="1967070"/>
                      <a:pt x="245988" y="1666883"/>
                      <a:pt x="330606" y="1393848"/>
                    </a:cubicBezTo>
                    <a:close/>
                    <a:moveTo>
                      <a:pt x="3148255" y="781462"/>
                    </a:moveTo>
                    <a:lnTo>
                      <a:pt x="3240183" y="929214"/>
                    </a:lnTo>
                    <a:cubicBezTo>
                      <a:pt x="3475943" y="1345568"/>
                      <a:pt x="3616681" y="1871662"/>
                      <a:pt x="3616681" y="2443657"/>
                    </a:cubicBezTo>
                    <a:cubicBezTo>
                      <a:pt x="3616681" y="3793250"/>
                      <a:pt x="2833192" y="4887311"/>
                      <a:pt x="1866709" y="4887311"/>
                    </a:cubicBezTo>
                    <a:cubicBezTo>
                      <a:pt x="900226" y="4887311"/>
                      <a:pt x="116737" y="3793250"/>
                      <a:pt x="116737" y="2443657"/>
                    </a:cubicBezTo>
                    <a:cubicBezTo>
                      <a:pt x="116737" y="1953375"/>
                      <a:pt x="220137" y="1496817"/>
                      <a:pt x="398146" y="1114184"/>
                    </a:cubicBezTo>
                    <a:lnTo>
                      <a:pt x="486367" y="942573"/>
                    </a:lnTo>
                    <a:lnTo>
                      <a:pt x="427829" y="1035777"/>
                    </a:lnTo>
                    <a:cubicBezTo>
                      <a:pt x="182677" y="1471214"/>
                      <a:pt x="36461" y="2020312"/>
                      <a:pt x="36461" y="2617077"/>
                    </a:cubicBezTo>
                    <a:cubicBezTo>
                      <a:pt x="36461" y="4031632"/>
                      <a:pt x="857992" y="5178356"/>
                      <a:pt x="1871402" y="5178356"/>
                    </a:cubicBezTo>
                    <a:cubicBezTo>
                      <a:pt x="2884813" y="5178356"/>
                      <a:pt x="3706344" y="4031632"/>
                      <a:pt x="3706344" y="2617077"/>
                    </a:cubicBezTo>
                    <a:cubicBezTo>
                      <a:pt x="3706344" y="1920851"/>
                      <a:pt x="3507329" y="1289506"/>
                      <a:pt x="3184374" y="827835"/>
                    </a:cubicBezTo>
                    <a:close/>
                    <a:moveTo>
                      <a:pt x="3001338" y="667513"/>
                    </a:moveTo>
                    <a:lnTo>
                      <a:pt x="3073337" y="775468"/>
                    </a:lnTo>
                    <a:cubicBezTo>
                      <a:pt x="3296408" y="1143820"/>
                      <a:pt x="3430410" y="1616057"/>
                      <a:pt x="3430410" y="2130944"/>
                    </a:cubicBezTo>
                    <a:cubicBezTo>
                      <a:pt x="3430410" y="3307830"/>
                      <a:pt x="2730317" y="4261885"/>
                      <a:pt x="1866709" y="4261885"/>
                    </a:cubicBezTo>
                    <a:cubicBezTo>
                      <a:pt x="1003101" y="4261885"/>
                      <a:pt x="303008" y="3307830"/>
                      <a:pt x="303008" y="2130944"/>
                    </a:cubicBezTo>
                    <a:cubicBezTo>
                      <a:pt x="303008" y="1689612"/>
                      <a:pt x="401458" y="1279615"/>
                      <a:pt x="570063" y="939515"/>
                    </a:cubicBezTo>
                    <a:lnTo>
                      <a:pt x="638915" y="814041"/>
                    </a:lnTo>
                    <a:lnTo>
                      <a:pt x="519493" y="1016737"/>
                    </a:lnTo>
                    <a:cubicBezTo>
                      <a:pt x="337525" y="1376443"/>
                      <a:pt x="230992" y="1812368"/>
                      <a:pt x="230992" y="2282171"/>
                    </a:cubicBezTo>
                    <a:cubicBezTo>
                      <a:pt x="230992" y="3515707"/>
                      <a:pt x="965429" y="4515685"/>
                      <a:pt x="1871402" y="4515685"/>
                    </a:cubicBezTo>
                    <a:cubicBezTo>
                      <a:pt x="2777376" y="4515685"/>
                      <a:pt x="3511813" y="3515707"/>
                      <a:pt x="3511813" y="2282171"/>
                    </a:cubicBezTo>
                    <a:cubicBezTo>
                      <a:pt x="3511813" y="1734068"/>
                      <a:pt x="3366810" y="1232076"/>
                      <a:pt x="3126185" y="843432"/>
                    </a:cubicBezTo>
                    <a:close/>
                    <a:moveTo>
                      <a:pt x="2837079" y="563819"/>
                    </a:moveTo>
                    <a:lnTo>
                      <a:pt x="2930509" y="698570"/>
                    </a:lnTo>
                    <a:cubicBezTo>
                      <a:pt x="3114916" y="1002320"/>
                      <a:pt x="3225296" y="1388494"/>
                      <a:pt x="3225296" y="1808868"/>
                    </a:cubicBezTo>
                    <a:cubicBezTo>
                      <a:pt x="3225296" y="2787194"/>
                      <a:pt x="2627459" y="3580284"/>
                      <a:pt x="1889991" y="3580284"/>
                    </a:cubicBezTo>
                    <a:cubicBezTo>
                      <a:pt x="1152522" y="3580284"/>
                      <a:pt x="554685" y="2787194"/>
                      <a:pt x="554685" y="1808868"/>
                    </a:cubicBezTo>
                    <a:cubicBezTo>
                      <a:pt x="554685" y="1485944"/>
                      <a:pt x="619821" y="1183202"/>
                      <a:pt x="733613" y="922502"/>
                    </a:cubicBezTo>
                    <a:lnTo>
                      <a:pt x="819065" y="752614"/>
                    </a:lnTo>
                    <a:lnTo>
                      <a:pt x="793696" y="790948"/>
                    </a:lnTo>
                    <a:cubicBezTo>
                      <a:pt x="606448" y="1106598"/>
                      <a:pt x="494769" y="1504641"/>
                      <a:pt x="494769" y="1937239"/>
                    </a:cubicBezTo>
                    <a:cubicBezTo>
                      <a:pt x="494769" y="2962656"/>
                      <a:pt x="1122255" y="3793920"/>
                      <a:pt x="1896299" y="3793920"/>
                    </a:cubicBezTo>
                    <a:cubicBezTo>
                      <a:pt x="2670343" y="3793920"/>
                      <a:pt x="3297829" y="2962656"/>
                      <a:pt x="3297829" y="1937239"/>
                    </a:cubicBezTo>
                    <a:cubicBezTo>
                      <a:pt x="3297829" y="1456574"/>
                      <a:pt x="3159954" y="1018571"/>
                      <a:pt x="2933737" y="688848"/>
                    </a:cubicBezTo>
                    <a:close/>
                    <a:moveTo>
                      <a:pt x="2709343" y="459106"/>
                    </a:moveTo>
                    <a:lnTo>
                      <a:pt x="2716560" y="467874"/>
                    </a:lnTo>
                    <a:cubicBezTo>
                      <a:pt x="2923398" y="747658"/>
                      <a:pt x="3050858" y="1130268"/>
                      <a:pt x="3050858" y="1552198"/>
                    </a:cubicBezTo>
                    <a:cubicBezTo>
                      <a:pt x="3050858" y="2409453"/>
                      <a:pt x="2524704" y="3104394"/>
                      <a:pt x="1875661" y="3104394"/>
                    </a:cubicBezTo>
                    <a:cubicBezTo>
                      <a:pt x="1226617" y="3104394"/>
                      <a:pt x="700463" y="2409453"/>
                      <a:pt x="700463" y="1552198"/>
                    </a:cubicBezTo>
                    <a:cubicBezTo>
                      <a:pt x="700463" y="1270911"/>
                      <a:pt x="757112" y="1007100"/>
                      <a:pt x="856164" y="779581"/>
                    </a:cubicBezTo>
                    <a:lnTo>
                      <a:pt x="948999" y="602638"/>
                    </a:lnTo>
                    <a:lnTo>
                      <a:pt x="858932" y="738536"/>
                    </a:lnTo>
                    <a:cubicBezTo>
                      <a:pt x="683834" y="1033270"/>
                      <a:pt x="579402" y="1404937"/>
                      <a:pt x="579402" y="1808868"/>
                    </a:cubicBezTo>
                    <a:cubicBezTo>
                      <a:pt x="579402" y="2766336"/>
                      <a:pt x="1166172" y="3542517"/>
                      <a:pt x="1889990" y="3542517"/>
                    </a:cubicBezTo>
                    <a:cubicBezTo>
                      <a:pt x="2613808" y="3542517"/>
                      <a:pt x="3200579" y="2766336"/>
                      <a:pt x="3200579" y="1808868"/>
                    </a:cubicBezTo>
                    <a:cubicBezTo>
                      <a:pt x="3200579" y="1285253"/>
                      <a:pt x="3025092" y="815856"/>
                      <a:pt x="2747673" y="497975"/>
                    </a:cubicBezTo>
                    <a:close/>
                    <a:moveTo>
                      <a:pt x="2660028" y="441387"/>
                    </a:moveTo>
                    <a:lnTo>
                      <a:pt x="2735244" y="554538"/>
                    </a:lnTo>
                    <a:cubicBezTo>
                      <a:pt x="2882065" y="800938"/>
                      <a:pt x="2969633" y="1111653"/>
                      <a:pt x="2969633" y="1449342"/>
                    </a:cubicBezTo>
                    <a:cubicBezTo>
                      <a:pt x="2969633" y="2249791"/>
                      <a:pt x="2477620" y="2898682"/>
                      <a:pt x="1870691" y="2898682"/>
                    </a:cubicBezTo>
                    <a:cubicBezTo>
                      <a:pt x="1263762" y="2898682"/>
                      <a:pt x="771749" y="2249791"/>
                      <a:pt x="771749" y="1449342"/>
                    </a:cubicBezTo>
                    <a:cubicBezTo>
                      <a:pt x="771749" y="1186695"/>
                      <a:pt x="824722" y="940366"/>
                      <a:pt x="917347" y="727923"/>
                    </a:cubicBezTo>
                    <a:lnTo>
                      <a:pt x="1010390" y="550844"/>
                    </a:lnTo>
                    <a:lnTo>
                      <a:pt x="968130" y="614323"/>
                    </a:lnTo>
                    <a:cubicBezTo>
                      <a:pt x="814010" y="872582"/>
                      <a:pt x="722089" y="1198254"/>
                      <a:pt x="722089" y="1552198"/>
                    </a:cubicBezTo>
                    <a:cubicBezTo>
                      <a:pt x="722089" y="2391176"/>
                      <a:pt x="1238561" y="3071301"/>
                      <a:pt x="1875661" y="3071301"/>
                    </a:cubicBezTo>
                    <a:cubicBezTo>
                      <a:pt x="2512761" y="3071301"/>
                      <a:pt x="3029232" y="2391176"/>
                      <a:pt x="3029232" y="1552198"/>
                    </a:cubicBezTo>
                    <a:cubicBezTo>
                      <a:pt x="3029232" y="1158927"/>
                      <a:pt x="2915750" y="800560"/>
                      <a:pt x="2729556" y="530787"/>
                    </a:cubicBezTo>
                    <a:close/>
                    <a:moveTo>
                      <a:pt x="2624365" y="397250"/>
                    </a:moveTo>
                    <a:lnTo>
                      <a:pt x="2648007" y="425930"/>
                    </a:lnTo>
                    <a:lnTo>
                      <a:pt x="2630588" y="403532"/>
                    </a:lnTo>
                    <a:close/>
                    <a:moveTo>
                      <a:pt x="2469285" y="313443"/>
                    </a:moveTo>
                    <a:lnTo>
                      <a:pt x="2516582" y="376067"/>
                    </a:lnTo>
                    <a:cubicBezTo>
                      <a:pt x="2653213" y="579913"/>
                      <a:pt x="2736486" y="850701"/>
                      <a:pt x="2736486" y="1147864"/>
                    </a:cubicBezTo>
                    <a:cubicBezTo>
                      <a:pt x="2736486" y="1781811"/>
                      <a:pt x="2357497" y="2295726"/>
                      <a:pt x="1889991" y="2295726"/>
                    </a:cubicBezTo>
                    <a:cubicBezTo>
                      <a:pt x="1422485" y="2295726"/>
                      <a:pt x="1043496" y="1781811"/>
                      <a:pt x="1043496" y="1147864"/>
                    </a:cubicBezTo>
                    <a:cubicBezTo>
                      <a:pt x="1043496" y="949755"/>
                      <a:pt x="1080506" y="763369"/>
                      <a:pt x="1145663" y="600724"/>
                    </a:cubicBezTo>
                    <a:lnTo>
                      <a:pt x="1193085" y="497688"/>
                    </a:lnTo>
                    <a:lnTo>
                      <a:pt x="1160617" y="555152"/>
                    </a:lnTo>
                    <a:cubicBezTo>
                      <a:pt x="1064401" y="747464"/>
                      <a:pt x="1008194" y="979502"/>
                      <a:pt x="1008194" y="1229324"/>
                    </a:cubicBezTo>
                    <a:cubicBezTo>
                      <a:pt x="1008194" y="1893786"/>
                      <a:pt x="1405812" y="2432438"/>
                      <a:pt x="1896299" y="2432438"/>
                    </a:cubicBezTo>
                    <a:cubicBezTo>
                      <a:pt x="2386787" y="2432438"/>
                      <a:pt x="2784405" y="1893786"/>
                      <a:pt x="2784405" y="1229324"/>
                    </a:cubicBezTo>
                    <a:cubicBezTo>
                      <a:pt x="2784405" y="886711"/>
                      <a:pt x="2678691" y="577547"/>
                      <a:pt x="2509040" y="358428"/>
                    </a:cubicBezTo>
                    <a:close/>
                    <a:moveTo>
                      <a:pt x="2328985" y="235519"/>
                    </a:moveTo>
                    <a:lnTo>
                      <a:pt x="2367735" y="277910"/>
                    </a:lnTo>
                    <a:cubicBezTo>
                      <a:pt x="2476117" y="428550"/>
                      <a:pt x="2542174" y="628659"/>
                      <a:pt x="2542174" y="848259"/>
                    </a:cubicBezTo>
                    <a:cubicBezTo>
                      <a:pt x="2542174" y="1316739"/>
                      <a:pt x="2241541" y="1696517"/>
                      <a:pt x="1870691" y="1696517"/>
                    </a:cubicBezTo>
                    <a:cubicBezTo>
                      <a:pt x="1499841" y="1696517"/>
                      <a:pt x="1199208" y="1316739"/>
                      <a:pt x="1199208" y="848259"/>
                    </a:cubicBezTo>
                    <a:cubicBezTo>
                      <a:pt x="1199208" y="672579"/>
                      <a:pt x="1241484" y="509373"/>
                      <a:pt x="1313887" y="373990"/>
                    </a:cubicBezTo>
                    <a:lnTo>
                      <a:pt x="1359617" y="303974"/>
                    </a:lnTo>
                    <a:lnTo>
                      <a:pt x="1353496" y="310655"/>
                    </a:lnTo>
                    <a:cubicBezTo>
                      <a:pt x="1239636" y="468545"/>
                      <a:pt x="1170240" y="678287"/>
                      <a:pt x="1170240" y="908457"/>
                    </a:cubicBezTo>
                    <a:cubicBezTo>
                      <a:pt x="1170240" y="1399487"/>
                      <a:pt x="1486067" y="1797545"/>
                      <a:pt x="1875660" y="1797545"/>
                    </a:cubicBezTo>
                    <a:cubicBezTo>
                      <a:pt x="2265253" y="1797545"/>
                      <a:pt x="2581080" y="1399487"/>
                      <a:pt x="2581080" y="908457"/>
                    </a:cubicBezTo>
                    <a:cubicBezTo>
                      <a:pt x="2581080" y="678287"/>
                      <a:pt x="2511685" y="468545"/>
                      <a:pt x="2397825" y="310655"/>
                    </a:cubicBezTo>
                    <a:close/>
                    <a:moveTo>
                      <a:pt x="1402512" y="199772"/>
                    </a:moveTo>
                    <a:lnTo>
                      <a:pt x="1402310" y="199868"/>
                    </a:lnTo>
                    <a:lnTo>
                      <a:pt x="1265286" y="284462"/>
                    </a:lnTo>
                    <a:lnTo>
                      <a:pt x="1214815" y="325022"/>
                    </a:lnTo>
                    <a:lnTo>
                      <a:pt x="1184525" y="354805"/>
                    </a:lnTo>
                    <a:cubicBezTo>
                      <a:pt x="944783" y="614967"/>
                      <a:pt x="791972" y="1008689"/>
                      <a:pt x="791972" y="1449342"/>
                    </a:cubicBezTo>
                    <a:cubicBezTo>
                      <a:pt x="791972" y="2232725"/>
                      <a:pt x="1274931" y="2867782"/>
                      <a:pt x="1870691" y="2867782"/>
                    </a:cubicBezTo>
                    <a:cubicBezTo>
                      <a:pt x="2466451" y="2867782"/>
                      <a:pt x="2949410" y="2232725"/>
                      <a:pt x="2949410" y="1449342"/>
                    </a:cubicBezTo>
                    <a:cubicBezTo>
                      <a:pt x="2949410" y="959728"/>
                      <a:pt x="2760755" y="528054"/>
                      <a:pt x="2473813" y="273149"/>
                    </a:cubicBezTo>
                    <a:lnTo>
                      <a:pt x="2427906" y="236477"/>
                    </a:lnTo>
                    <a:lnTo>
                      <a:pt x="2488708" y="299774"/>
                    </a:lnTo>
                    <a:cubicBezTo>
                      <a:pt x="2680324" y="525183"/>
                      <a:pt x="2801533" y="858030"/>
                      <a:pt x="2801533" y="1229324"/>
                    </a:cubicBezTo>
                    <a:cubicBezTo>
                      <a:pt x="2801533" y="1908261"/>
                      <a:pt x="2396246" y="2458648"/>
                      <a:pt x="1896300" y="2458648"/>
                    </a:cubicBezTo>
                    <a:cubicBezTo>
                      <a:pt x="1396353" y="2458648"/>
                      <a:pt x="991066" y="1908261"/>
                      <a:pt x="991066" y="1229324"/>
                    </a:cubicBezTo>
                    <a:cubicBezTo>
                      <a:pt x="991066" y="804989"/>
                      <a:pt x="1149382" y="430868"/>
                      <a:pt x="1390175" y="209949"/>
                    </a:cubicBezTo>
                    <a:close/>
                    <a:moveTo>
                      <a:pt x="1329824" y="178224"/>
                    </a:moveTo>
                    <a:lnTo>
                      <a:pt x="1295546" y="194796"/>
                    </a:lnTo>
                    <a:cubicBezTo>
                      <a:pt x="731222" y="502790"/>
                      <a:pt x="332741" y="1253601"/>
                      <a:pt x="332741" y="2130944"/>
                    </a:cubicBezTo>
                    <a:cubicBezTo>
                      <a:pt x="332741" y="3282739"/>
                      <a:pt x="1019522" y="4216454"/>
                      <a:pt x="1866709" y="4216454"/>
                    </a:cubicBezTo>
                    <a:cubicBezTo>
                      <a:pt x="2713896" y="4216454"/>
                      <a:pt x="3400677" y="3282739"/>
                      <a:pt x="3400677" y="2130944"/>
                    </a:cubicBezTo>
                    <a:cubicBezTo>
                      <a:pt x="3400677" y="1516804"/>
                      <a:pt x="3205422" y="964664"/>
                      <a:pt x="2894705" y="583011"/>
                    </a:cubicBezTo>
                    <a:lnTo>
                      <a:pt x="2894661" y="582964"/>
                    </a:lnTo>
                    <a:lnTo>
                      <a:pt x="3009019" y="748145"/>
                    </a:lnTo>
                    <a:cubicBezTo>
                      <a:pt x="3206223" y="1073452"/>
                      <a:pt x="3324261" y="1487032"/>
                      <a:pt x="3324261" y="1937239"/>
                    </a:cubicBezTo>
                    <a:cubicBezTo>
                      <a:pt x="3324261" y="2984995"/>
                      <a:pt x="2684941" y="3834368"/>
                      <a:pt x="1896299" y="3834368"/>
                    </a:cubicBezTo>
                    <a:cubicBezTo>
                      <a:pt x="1107658" y="3834368"/>
                      <a:pt x="468337" y="2984995"/>
                      <a:pt x="468337" y="1937239"/>
                    </a:cubicBezTo>
                    <a:cubicBezTo>
                      <a:pt x="468337" y="1245556"/>
                      <a:pt x="746958" y="640330"/>
                      <a:pt x="1163224" y="308851"/>
                    </a:cubicBezTo>
                    <a:lnTo>
                      <a:pt x="1205134" y="278389"/>
                    </a:lnTo>
                    <a:lnTo>
                      <a:pt x="1218597" y="265092"/>
                    </a:lnTo>
                    <a:cubicBezTo>
                      <a:pt x="1249857" y="237198"/>
                      <a:pt x="1282188" y="211238"/>
                      <a:pt x="1315492" y="187343"/>
                    </a:cubicBezTo>
                    <a:close/>
                    <a:moveTo>
                      <a:pt x="2270646" y="150156"/>
                    </a:moveTo>
                    <a:lnTo>
                      <a:pt x="2277145" y="155151"/>
                    </a:lnTo>
                    <a:cubicBezTo>
                      <a:pt x="2468155" y="318407"/>
                      <a:pt x="2593738" y="594878"/>
                      <a:pt x="2593738" y="908457"/>
                    </a:cubicBezTo>
                    <a:cubicBezTo>
                      <a:pt x="2593738" y="1410184"/>
                      <a:pt x="2272244" y="1816914"/>
                      <a:pt x="1875661" y="1816914"/>
                    </a:cubicBezTo>
                    <a:cubicBezTo>
                      <a:pt x="1479077" y="1816914"/>
                      <a:pt x="1157583" y="1410184"/>
                      <a:pt x="1157583" y="908457"/>
                    </a:cubicBezTo>
                    <a:cubicBezTo>
                      <a:pt x="1157583" y="720310"/>
                      <a:pt x="1202794" y="545521"/>
                      <a:pt x="1280220" y="400531"/>
                    </a:cubicBezTo>
                    <a:lnTo>
                      <a:pt x="1343102" y="304110"/>
                    </a:lnTo>
                    <a:lnTo>
                      <a:pt x="1327002" y="322000"/>
                    </a:lnTo>
                    <a:cubicBezTo>
                      <a:pt x="1162528" y="527262"/>
                      <a:pt x="1059511" y="821289"/>
                      <a:pt x="1059511" y="1147864"/>
                    </a:cubicBezTo>
                    <a:cubicBezTo>
                      <a:pt x="1059511" y="1768295"/>
                      <a:pt x="1431330" y="2271253"/>
                      <a:pt x="1889991" y="2271253"/>
                    </a:cubicBezTo>
                    <a:cubicBezTo>
                      <a:pt x="2348651" y="2271253"/>
                      <a:pt x="2720470" y="1768295"/>
                      <a:pt x="2720470" y="1147864"/>
                    </a:cubicBezTo>
                    <a:cubicBezTo>
                      <a:pt x="2720470" y="721317"/>
                      <a:pt x="2544728" y="350295"/>
                      <a:pt x="2285846" y="160062"/>
                    </a:cubicBezTo>
                    <a:close/>
                    <a:moveTo>
                      <a:pt x="1538511" y="100160"/>
                    </a:moveTo>
                    <a:lnTo>
                      <a:pt x="1528678" y="104892"/>
                    </a:lnTo>
                    <a:lnTo>
                      <a:pt x="1534109" y="103040"/>
                    </a:lnTo>
                    <a:close/>
                    <a:moveTo>
                      <a:pt x="1896299" y="80557"/>
                    </a:moveTo>
                    <a:cubicBezTo>
                      <a:pt x="1775355" y="80557"/>
                      <a:pt x="1657989" y="100852"/>
                      <a:pt x="1546035" y="139010"/>
                    </a:cubicBezTo>
                    <a:lnTo>
                      <a:pt x="1512028" y="152106"/>
                    </a:lnTo>
                    <a:lnTo>
                      <a:pt x="1501876" y="159868"/>
                    </a:lnTo>
                    <a:cubicBezTo>
                      <a:pt x="1326408" y="309055"/>
                      <a:pt x="1211043" y="561702"/>
                      <a:pt x="1211043" y="848259"/>
                    </a:cubicBezTo>
                    <a:cubicBezTo>
                      <a:pt x="1211043" y="1306750"/>
                      <a:pt x="1506377" y="1678431"/>
                      <a:pt x="1870690" y="1678431"/>
                    </a:cubicBezTo>
                    <a:cubicBezTo>
                      <a:pt x="2235004" y="1678431"/>
                      <a:pt x="2530338" y="1306750"/>
                      <a:pt x="2530338" y="848259"/>
                    </a:cubicBezTo>
                    <a:cubicBezTo>
                      <a:pt x="2530338" y="561702"/>
                      <a:pt x="2414973" y="309055"/>
                      <a:pt x="2239506" y="159868"/>
                    </a:cubicBezTo>
                    <a:lnTo>
                      <a:pt x="2191654" y="123281"/>
                    </a:lnTo>
                    <a:lnTo>
                      <a:pt x="2057233" y="92665"/>
                    </a:lnTo>
                    <a:cubicBezTo>
                      <a:pt x="2004425" y="84667"/>
                      <a:pt x="1950724" y="80557"/>
                      <a:pt x="1896299" y="80557"/>
                    </a:cubicBezTo>
                    <a:close/>
                    <a:moveTo>
                      <a:pt x="1896300" y="0"/>
                    </a:moveTo>
                    <a:lnTo>
                      <a:pt x="1921576" y="1733"/>
                    </a:lnTo>
                    <a:lnTo>
                      <a:pt x="1957454" y="2971"/>
                    </a:lnTo>
                    <a:lnTo>
                      <a:pt x="1958525" y="3083"/>
                    </a:lnTo>
                    <a:lnTo>
                      <a:pt x="1967705" y="3407"/>
                    </a:lnTo>
                    <a:cubicBezTo>
                      <a:pt x="2956497" y="73501"/>
                      <a:pt x="3742805" y="1216875"/>
                      <a:pt x="3742805" y="2617077"/>
                    </a:cubicBezTo>
                    <a:cubicBezTo>
                      <a:pt x="3742805" y="4062447"/>
                      <a:pt x="2904950" y="5234152"/>
                      <a:pt x="1871402" y="5234152"/>
                    </a:cubicBezTo>
                    <a:cubicBezTo>
                      <a:pt x="837855" y="5234152"/>
                      <a:pt x="0" y="4062447"/>
                      <a:pt x="0" y="2617077"/>
                    </a:cubicBezTo>
                    <a:cubicBezTo>
                      <a:pt x="0" y="1304387"/>
                      <a:pt x="691091" y="217426"/>
                      <a:pt x="1592217" y="28928"/>
                    </a:cubicBezTo>
                    <a:lnTo>
                      <a:pt x="1605332" y="27098"/>
                    </a:lnTo>
                    <a:lnTo>
                      <a:pt x="1605639" y="27012"/>
                    </a:lnTo>
                    <a:cubicBezTo>
                      <a:pt x="1661816" y="15278"/>
                      <a:pt x="1718866" y="7273"/>
                      <a:pt x="1776656" y="3182"/>
                    </a:cubicBezTo>
                    <a:lnTo>
                      <a:pt x="1785240" y="2879"/>
                    </a:lnTo>
                    <a:lnTo>
                      <a:pt x="1786241" y="2775"/>
                    </a:lnTo>
                    <a:cubicBezTo>
                      <a:pt x="1812893" y="935"/>
                      <a:pt x="1839721" y="3"/>
                      <a:pt x="1866709" y="3"/>
                    </a:cubicBezTo>
                    <a:lnTo>
                      <a:pt x="1869051" y="84"/>
                    </a:lnTo>
                    <a:lnTo>
                      <a:pt x="1869832" y="57"/>
                    </a:lnTo>
                    <a:lnTo>
                      <a:pt x="1870691" y="2"/>
                    </a:lnTo>
                    <a:lnTo>
                      <a:pt x="1870947" y="18"/>
                    </a:lnTo>
                    <a:lnTo>
                      <a:pt x="1871402" y="2"/>
                    </a:lnTo>
                    <a:lnTo>
                      <a:pt x="1874156" y="97"/>
                    </a:lnTo>
                    <a:lnTo>
                      <a:pt x="1875661" y="1"/>
                    </a:lnTo>
                    <a:lnTo>
                      <a:pt x="1880701" y="323"/>
                    </a:lnTo>
                    <a:lnTo>
                      <a:pt x="1883755" y="428"/>
                    </a:lnTo>
                    <a:lnTo>
                      <a:pt x="1889991" y="1"/>
                    </a:lnTo>
                    <a:lnTo>
                      <a:pt x="1893142" y="217"/>
                    </a:lnTo>
                    <a:close/>
                  </a:path>
                </a:pathLst>
              </a:custGeom>
              <a:grpFill/>
              <a:ln w="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 sz="1350">
                  <a:solidFill>
                    <a:schemeClr val="tx1"/>
                  </a:solidFill>
                </a:endParaRPr>
              </a:p>
            </p:txBody>
          </p:sp>
          <p:sp>
            <p:nvSpPr>
              <p:cNvPr id="122" name="Forma libre 19"/>
              <p:cNvSpPr/>
              <p:nvPr/>
            </p:nvSpPr>
            <p:spPr>
              <a:xfrm>
                <a:off x="-756592" y="2574074"/>
                <a:ext cx="2699792" cy="1620589"/>
              </a:xfrm>
              <a:custGeom>
                <a:avLst/>
                <a:gdLst>
                  <a:gd name="connsiteX0" fmla="*/ 375988 w 3742805"/>
                  <a:gd name="connsiteY0" fmla="*/ 1265279 h 5234152"/>
                  <a:gd name="connsiteX1" fmla="*/ 320037 w 3742805"/>
                  <a:gd name="connsiteY1" fmla="*/ 1406819 h 5234152"/>
                  <a:gd name="connsiteX2" fmla="*/ 150833 w 3742805"/>
                  <a:gd name="connsiteY2" fmla="*/ 2443657 h 5234152"/>
                  <a:gd name="connsiteX3" fmla="*/ 1866709 w 3742805"/>
                  <a:gd name="connsiteY3" fmla="*/ 4835213 h 5234152"/>
                  <a:gd name="connsiteX4" fmla="*/ 3582585 w 3742805"/>
                  <a:gd name="connsiteY4" fmla="*/ 2443657 h 5234152"/>
                  <a:gd name="connsiteX5" fmla="*/ 3485566 w 3742805"/>
                  <a:gd name="connsiteY5" fmla="*/ 1648910 h 5234152"/>
                  <a:gd name="connsiteX6" fmla="*/ 3436205 w 3742805"/>
                  <a:gd name="connsiteY6" fmla="*/ 1483366 h 5234152"/>
                  <a:gd name="connsiteX7" fmla="*/ 3468430 w 3742805"/>
                  <a:gd name="connsiteY7" fmla="*/ 1603524 h 5234152"/>
                  <a:gd name="connsiteX8" fmla="*/ 3543609 w 3742805"/>
                  <a:gd name="connsiteY8" fmla="*/ 2282171 h 5234152"/>
                  <a:gd name="connsiteX9" fmla="*/ 1871402 w 3742805"/>
                  <a:gd name="connsiteY9" fmla="*/ 4564341 h 5234152"/>
                  <a:gd name="connsiteX10" fmla="*/ 199196 w 3742805"/>
                  <a:gd name="connsiteY10" fmla="*/ 2282171 h 5234152"/>
                  <a:gd name="connsiteX11" fmla="*/ 330606 w 3742805"/>
                  <a:gd name="connsiteY11" fmla="*/ 1393848 h 5234152"/>
                  <a:gd name="connsiteX12" fmla="*/ 3148255 w 3742805"/>
                  <a:gd name="connsiteY12" fmla="*/ 781462 h 5234152"/>
                  <a:gd name="connsiteX13" fmla="*/ 3240183 w 3742805"/>
                  <a:gd name="connsiteY13" fmla="*/ 929214 h 5234152"/>
                  <a:gd name="connsiteX14" fmla="*/ 3616681 w 3742805"/>
                  <a:gd name="connsiteY14" fmla="*/ 2443657 h 5234152"/>
                  <a:gd name="connsiteX15" fmla="*/ 1866709 w 3742805"/>
                  <a:gd name="connsiteY15" fmla="*/ 4887311 h 5234152"/>
                  <a:gd name="connsiteX16" fmla="*/ 116737 w 3742805"/>
                  <a:gd name="connsiteY16" fmla="*/ 2443657 h 5234152"/>
                  <a:gd name="connsiteX17" fmla="*/ 398146 w 3742805"/>
                  <a:gd name="connsiteY17" fmla="*/ 1114184 h 5234152"/>
                  <a:gd name="connsiteX18" fmla="*/ 486367 w 3742805"/>
                  <a:gd name="connsiteY18" fmla="*/ 942573 h 5234152"/>
                  <a:gd name="connsiteX19" fmla="*/ 427829 w 3742805"/>
                  <a:gd name="connsiteY19" fmla="*/ 1035777 h 5234152"/>
                  <a:gd name="connsiteX20" fmla="*/ 36461 w 3742805"/>
                  <a:gd name="connsiteY20" fmla="*/ 2617077 h 5234152"/>
                  <a:gd name="connsiteX21" fmla="*/ 1871402 w 3742805"/>
                  <a:gd name="connsiteY21" fmla="*/ 5178356 h 5234152"/>
                  <a:gd name="connsiteX22" fmla="*/ 3706344 w 3742805"/>
                  <a:gd name="connsiteY22" fmla="*/ 2617077 h 5234152"/>
                  <a:gd name="connsiteX23" fmla="*/ 3184374 w 3742805"/>
                  <a:gd name="connsiteY23" fmla="*/ 827835 h 5234152"/>
                  <a:gd name="connsiteX24" fmla="*/ 3001338 w 3742805"/>
                  <a:gd name="connsiteY24" fmla="*/ 667513 h 5234152"/>
                  <a:gd name="connsiteX25" fmla="*/ 3073337 w 3742805"/>
                  <a:gd name="connsiteY25" fmla="*/ 775468 h 5234152"/>
                  <a:gd name="connsiteX26" fmla="*/ 3430410 w 3742805"/>
                  <a:gd name="connsiteY26" fmla="*/ 2130944 h 5234152"/>
                  <a:gd name="connsiteX27" fmla="*/ 1866709 w 3742805"/>
                  <a:gd name="connsiteY27" fmla="*/ 4261885 h 5234152"/>
                  <a:gd name="connsiteX28" fmla="*/ 303008 w 3742805"/>
                  <a:gd name="connsiteY28" fmla="*/ 2130944 h 5234152"/>
                  <a:gd name="connsiteX29" fmla="*/ 570063 w 3742805"/>
                  <a:gd name="connsiteY29" fmla="*/ 939515 h 5234152"/>
                  <a:gd name="connsiteX30" fmla="*/ 638915 w 3742805"/>
                  <a:gd name="connsiteY30" fmla="*/ 814041 h 5234152"/>
                  <a:gd name="connsiteX31" fmla="*/ 519493 w 3742805"/>
                  <a:gd name="connsiteY31" fmla="*/ 1016737 h 5234152"/>
                  <a:gd name="connsiteX32" fmla="*/ 230992 w 3742805"/>
                  <a:gd name="connsiteY32" fmla="*/ 2282171 h 5234152"/>
                  <a:gd name="connsiteX33" fmla="*/ 1871402 w 3742805"/>
                  <a:gd name="connsiteY33" fmla="*/ 4515685 h 5234152"/>
                  <a:gd name="connsiteX34" fmla="*/ 3511813 w 3742805"/>
                  <a:gd name="connsiteY34" fmla="*/ 2282171 h 5234152"/>
                  <a:gd name="connsiteX35" fmla="*/ 3126185 w 3742805"/>
                  <a:gd name="connsiteY35" fmla="*/ 843432 h 5234152"/>
                  <a:gd name="connsiteX36" fmla="*/ 2837079 w 3742805"/>
                  <a:gd name="connsiteY36" fmla="*/ 563819 h 5234152"/>
                  <a:gd name="connsiteX37" fmla="*/ 2930509 w 3742805"/>
                  <a:gd name="connsiteY37" fmla="*/ 698570 h 5234152"/>
                  <a:gd name="connsiteX38" fmla="*/ 3225296 w 3742805"/>
                  <a:gd name="connsiteY38" fmla="*/ 1808868 h 5234152"/>
                  <a:gd name="connsiteX39" fmla="*/ 1889991 w 3742805"/>
                  <a:gd name="connsiteY39" fmla="*/ 3580284 h 5234152"/>
                  <a:gd name="connsiteX40" fmla="*/ 554685 w 3742805"/>
                  <a:gd name="connsiteY40" fmla="*/ 1808868 h 5234152"/>
                  <a:gd name="connsiteX41" fmla="*/ 733613 w 3742805"/>
                  <a:gd name="connsiteY41" fmla="*/ 922502 h 5234152"/>
                  <a:gd name="connsiteX42" fmla="*/ 819065 w 3742805"/>
                  <a:gd name="connsiteY42" fmla="*/ 752614 h 5234152"/>
                  <a:gd name="connsiteX43" fmla="*/ 793696 w 3742805"/>
                  <a:gd name="connsiteY43" fmla="*/ 790948 h 5234152"/>
                  <a:gd name="connsiteX44" fmla="*/ 494769 w 3742805"/>
                  <a:gd name="connsiteY44" fmla="*/ 1937239 h 5234152"/>
                  <a:gd name="connsiteX45" fmla="*/ 1896299 w 3742805"/>
                  <a:gd name="connsiteY45" fmla="*/ 3793920 h 5234152"/>
                  <a:gd name="connsiteX46" fmla="*/ 3297829 w 3742805"/>
                  <a:gd name="connsiteY46" fmla="*/ 1937239 h 5234152"/>
                  <a:gd name="connsiteX47" fmla="*/ 2933737 w 3742805"/>
                  <a:gd name="connsiteY47" fmla="*/ 688848 h 5234152"/>
                  <a:gd name="connsiteX48" fmla="*/ 2709343 w 3742805"/>
                  <a:gd name="connsiteY48" fmla="*/ 459106 h 5234152"/>
                  <a:gd name="connsiteX49" fmla="*/ 2716560 w 3742805"/>
                  <a:gd name="connsiteY49" fmla="*/ 467874 h 5234152"/>
                  <a:gd name="connsiteX50" fmla="*/ 3050858 w 3742805"/>
                  <a:gd name="connsiteY50" fmla="*/ 1552198 h 5234152"/>
                  <a:gd name="connsiteX51" fmla="*/ 1875661 w 3742805"/>
                  <a:gd name="connsiteY51" fmla="*/ 3104394 h 5234152"/>
                  <a:gd name="connsiteX52" fmla="*/ 700463 w 3742805"/>
                  <a:gd name="connsiteY52" fmla="*/ 1552198 h 5234152"/>
                  <a:gd name="connsiteX53" fmla="*/ 856164 w 3742805"/>
                  <a:gd name="connsiteY53" fmla="*/ 779581 h 5234152"/>
                  <a:gd name="connsiteX54" fmla="*/ 948999 w 3742805"/>
                  <a:gd name="connsiteY54" fmla="*/ 602638 h 5234152"/>
                  <a:gd name="connsiteX55" fmla="*/ 858932 w 3742805"/>
                  <a:gd name="connsiteY55" fmla="*/ 738536 h 5234152"/>
                  <a:gd name="connsiteX56" fmla="*/ 579402 w 3742805"/>
                  <a:gd name="connsiteY56" fmla="*/ 1808868 h 5234152"/>
                  <a:gd name="connsiteX57" fmla="*/ 1889990 w 3742805"/>
                  <a:gd name="connsiteY57" fmla="*/ 3542517 h 5234152"/>
                  <a:gd name="connsiteX58" fmla="*/ 3200579 w 3742805"/>
                  <a:gd name="connsiteY58" fmla="*/ 1808868 h 5234152"/>
                  <a:gd name="connsiteX59" fmla="*/ 2747673 w 3742805"/>
                  <a:gd name="connsiteY59" fmla="*/ 497975 h 5234152"/>
                  <a:gd name="connsiteX60" fmla="*/ 2660028 w 3742805"/>
                  <a:gd name="connsiteY60" fmla="*/ 441387 h 5234152"/>
                  <a:gd name="connsiteX61" fmla="*/ 2735244 w 3742805"/>
                  <a:gd name="connsiteY61" fmla="*/ 554538 h 5234152"/>
                  <a:gd name="connsiteX62" fmla="*/ 2969633 w 3742805"/>
                  <a:gd name="connsiteY62" fmla="*/ 1449342 h 5234152"/>
                  <a:gd name="connsiteX63" fmla="*/ 1870691 w 3742805"/>
                  <a:gd name="connsiteY63" fmla="*/ 2898682 h 5234152"/>
                  <a:gd name="connsiteX64" fmla="*/ 771749 w 3742805"/>
                  <a:gd name="connsiteY64" fmla="*/ 1449342 h 5234152"/>
                  <a:gd name="connsiteX65" fmla="*/ 917347 w 3742805"/>
                  <a:gd name="connsiteY65" fmla="*/ 727923 h 5234152"/>
                  <a:gd name="connsiteX66" fmla="*/ 1010390 w 3742805"/>
                  <a:gd name="connsiteY66" fmla="*/ 550844 h 5234152"/>
                  <a:gd name="connsiteX67" fmla="*/ 968130 w 3742805"/>
                  <a:gd name="connsiteY67" fmla="*/ 614323 h 5234152"/>
                  <a:gd name="connsiteX68" fmla="*/ 722089 w 3742805"/>
                  <a:gd name="connsiteY68" fmla="*/ 1552198 h 5234152"/>
                  <a:gd name="connsiteX69" fmla="*/ 1875661 w 3742805"/>
                  <a:gd name="connsiteY69" fmla="*/ 3071301 h 5234152"/>
                  <a:gd name="connsiteX70" fmla="*/ 3029232 w 3742805"/>
                  <a:gd name="connsiteY70" fmla="*/ 1552198 h 5234152"/>
                  <a:gd name="connsiteX71" fmla="*/ 2729556 w 3742805"/>
                  <a:gd name="connsiteY71" fmla="*/ 530787 h 5234152"/>
                  <a:gd name="connsiteX72" fmla="*/ 2624365 w 3742805"/>
                  <a:gd name="connsiteY72" fmla="*/ 397250 h 5234152"/>
                  <a:gd name="connsiteX73" fmla="*/ 2648007 w 3742805"/>
                  <a:gd name="connsiteY73" fmla="*/ 425930 h 5234152"/>
                  <a:gd name="connsiteX74" fmla="*/ 2630588 w 3742805"/>
                  <a:gd name="connsiteY74" fmla="*/ 403532 h 5234152"/>
                  <a:gd name="connsiteX75" fmla="*/ 2469285 w 3742805"/>
                  <a:gd name="connsiteY75" fmla="*/ 313443 h 5234152"/>
                  <a:gd name="connsiteX76" fmla="*/ 2516582 w 3742805"/>
                  <a:gd name="connsiteY76" fmla="*/ 376067 h 5234152"/>
                  <a:gd name="connsiteX77" fmla="*/ 2736486 w 3742805"/>
                  <a:gd name="connsiteY77" fmla="*/ 1147864 h 5234152"/>
                  <a:gd name="connsiteX78" fmla="*/ 1889991 w 3742805"/>
                  <a:gd name="connsiteY78" fmla="*/ 2295726 h 5234152"/>
                  <a:gd name="connsiteX79" fmla="*/ 1043496 w 3742805"/>
                  <a:gd name="connsiteY79" fmla="*/ 1147864 h 5234152"/>
                  <a:gd name="connsiteX80" fmla="*/ 1145663 w 3742805"/>
                  <a:gd name="connsiteY80" fmla="*/ 600724 h 5234152"/>
                  <a:gd name="connsiteX81" fmla="*/ 1193085 w 3742805"/>
                  <a:gd name="connsiteY81" fmla="*/ 497688 h 5234152"/>
                  <a:gd name="connsiteX82" fmla="*/ 1160617 w 3742805"/>
                  <a:gd name="connsiteY82" fmla="*/ 555152 h 5234152"/>
                  <a:gd name="connsiteX83" fmla="*/ 1008194 w 3742805"/>
                  <a:gd name="connsiteY83" fmla="*/ 1229324 h 5234152"/>
                  <a:gd name="connsiteX84" fmla="*/ 1896299 w 3742805"/>
                  <a:gd name="connsiteY84" fmla="*/ 2432438 h 5234152"/>
                  <a:gd name="connsiteX85" fmla="*/ 2784405 w 3742805"/>
                  <a:gd name="connsiteY85" fmla="*/ 1229324 h 5234152"/>
                  <a:gd name="connsiteX86" fmla="*/ 2509040 w 3742805"/>
                  <a:gd name="connsiteY86" fmla="*/ 358428 h 5234152"/>
                  <a:gd name="connsiteX87" fmla="*/ 2328985 w 3742805"/>
                  <a:gd name="connsiteY87" fmla="*/ 235519 h 5234152"/>
                  <a:gd name="connsiteX88" fmla="*/ 2367735 w 3742805"/>
                  <a:gd name="connsiteY88" fmla="*/ 277910 h 5234152"/>
                  <a:gd name="connsiteX89" fmla="*/ 2542174 w 3742805"/>
                  <a:gd name="connsiteY89" fmla="*/ 848259 h 5234152"/>
                  <a:gd name="connsiteX90" fmla="*/ 1870691 w 3742805"/>
                  <a:gd name="connsiteY90" fmla="*/ 1696517 h 5234152"/>
                  <a:gd name="connsiteX91" fmla="*/ 1199208 w 3742805"/>
                  <a:gd name="connsiteY91" fmla="*/ 848259 h 5234152"/>
                  <a:gd name="connsiteX92" fmla="*/ 1313887 w 3742805"/>
                  <a:gd name="connsiteY92" fmla="*/ 373990 h 5234152"/>
                  <a:gd name="connsiteX93" fmla="*/ 1359617 w 3742805"/>
                  <a:gd name="connsiteY93" fmla="*/ 303974 h 5234152"/>
                  <a:gd name="connsiteX94" fmla="*/ 1353496 w 3742805"/>
                  <a:gd name="connsiteY94" fmla="*/ 310655 h 5234152"/>
                  <a:gd name="connsiteX95" fmla="*/ 1170240 w 3742805"/>
                  <a:gd name="connsiteY95" fmla="*/ 908457 h 5234152"/>
                  <a:gd name="connsiteX96" fmla="*/ 1875660 w 3742805"/>
                  <a:gd name="connsiteY96" fmla="*/ 1797545 h 5234152"/>
                  <a:gd name="connsiteX97" fmla="*/ 2581080 w 3742805"/>
                  <a:gd name="connsiteY97" fmla="*/ 908457 h 5234152"/>
                  <a:gd name="connsiteX98" fmla="*/ 2397825 w 3742805"/>
                  <a:gd name="connsiteY98" fmla="*/ 310655 h 5234152"/>
                  <a:gd name="connsiteX99" fmla="*/ 1402512 w 3742805"/>
                  <a:gd name="connsiteY99" fmla="*/ 199772 h 5234152"/>
                  <a:gd name="connsiteX100" fmla="*/ 1402310 w 3742805"/>
                  <a:gd name="connsiteY100" fmla="*/ 199868 h 5234152"/>
                  <a:gd name="connsiteX101" fmla="*/ 1265286 w 3742805"/>
                  <a:gd name="connsiteY101" fmla="*/ 284462 h 5234152"/>
                  <a:gd name="connsiteX102" fmla="*/ 1214815 w 3742805"/>
                  <a:gd name="connsiteY102" fmla="*/ 325022 h 5234152"/>
                  <a:gd name="connsiteX103" fmla="*/ 1184525 w 3742805"/>
                  <a:gd name="connsiteY103" fmla="*/ 354805 h 5234152"/>
                  <a:gd name="connsiteX104" fmla="*/ 791972 w 3742805"/>
                  <a:gd name="connsiteY104" fmla="*/ 1449342 h 5234152"/>
                  <a:gd name="connsiteX105" fmla="*/ 1870691 w 3742805"/>
                  <a:gd name="connsiteY105" fmla="*/ 2867782 h 5234152"/>
                  <a:gd name="connsiteX106" fmla="*/ 2949410 w 3742805"/>
                  <a:gd name="connsiteY106" fmla="*/ 1449342 h 5234152"/>
                  <a:gd name="connsiteX107" fmla="*/ 2473813 w 3742805"/>
                  <a:gd name="connsiteY107" fmla="*/ 273149 h 5234152"/>
                  <a:gd name="connsiteX108" fmla="*/ 2427906 w 3742805"/>
                  <a:gd name="connsiteY108" fmla="*/ 236477 h 5234152"/>
                  <a:gd name="connsiteX109" fmla="*/ 2488708 w 3742805"/>
                  <a:gd name="connsiteY109" fmla="*/ 299774 h 5234152"/>
                  <a:gd name="connsiteX110" fmla="*/ 2801533 w 3742805"/>
                  <a:gd name="connsiteY110" fmla="*/ 1229324 h 5234152"/>
                  <a:gd name="connsiteX111" fmla="*/ 1896300 w 3742805"/>
                  <a:gd name="connsiteY111" fmla="*/ 2458648 h 5234152"/>
                  <a:gd name="connsiteX112" fmla="*/ 991066 w 3742805"/>
                  <a:gd name="connsiteY112" fmla="*/ 1229324 h 5234152"/>
                  <a:gd name="connsiteX113" fmla="*/ 1390175 w 3742805"/>
                  <a:gd name="connsiteY113" fmla="*/ 209949 h 5234152"/>
                  <a:gd name="connsiteX114" fmla="*/ 1329824 w 3742805"/>
                  <a:gd name="connsiteY114" fmla="*/ 178224 h 5234152"/>
                  <a:gd name="connsiteX115" fmla="*/ 1295546 w 3742805"/>
                  <a:gd name="connsiteY115" fmla="*/ 194796 h 5234152"/>
                  <a:gd name="connsiteX116" fmla="*/ 332741 w 3742805"/>
                  <a:gd name="connsiteY116" fmla="*/ 2130944 h 5234152"/>
                  <a:gd name="connsiteX117" fmla="*/ 1866709 w 3742805"/>
                  <a:gd name="connsiteY117" fmla="*/ 4216454 h 5234152"/>
                  <a:gd name="connsiteX118" fmla="*/ 3400677 w 3742805"/>
                  <a:gd name="connsiteY118" fmla="*/ 2130944 h 5234152"/>
                  <a:gd name="connsiteX119" fmla="*/ 2894705 w 3742805"/>
                  <a:gd name="connsiteY119" fmla="*/ 583011 h 5234152"/>
                  <a:gd name="connsiteX120" fmla="*/ 2894661 w 3742805"/>
                  <a:gd name="connsiteY120" fmla="*/ 582964 h 5234152"/>
                  <a:gd name="connsiteX121" fmla="*/ 3009019 w 3742805"/>
                  <a:gd name="connsiteY121" fmla="*/ 748145 h 5234152"/>
                  <a:gd name="connsiteX122" fmla="*/ 3324261 w 3742805"/>
                  <a:gd name="connsiteY122" fmla="*/ 1937239 h 5234152"/>
                  <a:gd name="connsiteX123" fmla="*/ 1896299 w 3742805"/>
                  <a:gd name="connsiteY123" fmla="*/ 3834368 h 5234152"/>
                  <a:gd name="connsiteX124" fmla="*/ 468337 w 3742805"/>
                  <a:gd name="connsiteY124" fmla="*/ 1937239 h 5234152"/>
                  <a:gd name="connsiteX125" fmla="*/ 1163224 w 3742805"/>
                  <a:gd name="connsiteY125" fmla="*/ 308851 h 5234152"/>
                  <a:gd name="connsiteX126" fmla="*/ 1205134 w 3742805"/>
                  <a:gd name="connsiteY126" fmla="*/ 278389 h 5234152"/>
                  <a:gd name="connsiteX127" fmla="*/ 1218597 w 3742805"/>
                  <a:gd name="connsiteY127" fmla="*/ 265092 h 5234152"/>
                  <a:gd name="connsiteX128" fmla="*/ 1315492 w 3742805"/>
                  <a:gd name="connsiteY128" fmla="*/ 187343 h 5234152"/>
                  <a:gd name="connsiteX129" fmla="*/ 2270646 w 3742805"/>
                  <a:gd name="connsiteY129" fmla="*/ 150156 h 5234152"/>
                  <a:gd name="connsiteX130" fmla="*/ 2277145 w 3742805"/>
                  <a:gd name="connsiteY130" fmla="*/ 155151 h 5234152"/>
                  <a:gd name="connsiteX131" fmla="*/ 2593738 w 3742805"/>
                  <a:gd name="connsiteY131" fmla="*/ 908457 h 5234152"/>
                  <a:gd name="connsiteX132" fmla="*/ 1875661 w 3742805"/>
                  <a:gd name="connsiteY132" fmla="*/ 1816914 h 5234152"/>
                  <a:gd name="connsiteX133" fmla="*/ 1157583 w 3742805"/>
                  <a:gd name="connsiteY133" fmla="*/ 908457 h 5234152"/>
                  <a:gd name="connsiteX134" fmla="*/ 1280220 w 3742805"/>
                  <a:gd name="connsiteY134" fmla="*/ 400531 h 5234152"/>
                  <a:gd name="connsiteX135" fmla="*/ 1343102 w 3742805"/>
                  <a:gd name="connsiteY135" fmla="*/ 304110 h 5234152"/>
                  <a:gd name="connsiteX136" fmla="*/ 1327002 w 3742805"/>
                  <a:gd name="connsiteY136" fmla="*/ 322000 h 5234152"/>
                  <a:gd name="connsiteX137" fmla="*/ 1059511 w 3742805"/>
                  <a:gd name="connsiteY137" fmla="*/ 1147864 h 5234152"/>
                  <a:gd name="connsiteX138" fmla="*/ 1889991 w 3742805"/>
                  <a:gd name="connsiteY138" fmla="*/ 2271253 h 5234152"/>
                  <a:gd name="connsiteX139" fmla="*/ 2720470 w 3742805"/>
                  <a:gd name="connsiteY139" fmla="*/ 1147864 h 5234152"/>
                  <a:gd name="connsiteX140" fmla="*/ 2285846 w 3742805"/>
                  <a:gd name="connsiteY140" fmla="*/ 160062 h 5234152"/>
                  <a:gd name="connsiteX141" fmla="*/ 1538511 w 3742805"/>
                  <a:gd name="connsiteY141" fmla="*/ 100160 h 5234152"/>
                  <a:gd name="connsiteX142" fmla="*/ 1528678 w 3742805"/>
                  <a:gd name="connsiteY142" fmla="*/ 104892 h 5234152"/>
                  <a:gd name="connsiteX143" fmla="*/ 1534109 w 3742805"/>
                  <a:gd name="connsiteY143" fmla="*/ 103040 h 5234152"/>
                  <a:gd name="connsiteX144" fmla="*/ 1896299 w 3742805"/>
                  <a:gd name="connsiteY144" fmla="*/ 80557 h 5234152"/>
                  <a:gd name="connsiteX145" fmla="*/ 1546035 w 3742805"/>
                  <a:gd name="connsiteY145" fmla="*/ 139010 h 5234152"/>
                  <a:gd name="connsiteX146" fmla="*/ 1512028 w 3742805"/>
                  <a:gd name="connsiteY146" fmla="*/ 152106 h 5234152"/>
                  <a:gd name="connsiteX147" fmla="*/ 1501876 w 3742805"/>
                  <a:gd name="connsiteY147" fmla="*/ 159868 h 5234152"/>
                  <a:gd name="connsiteX148" fmla="*/ 1211043 w 3742805"/>
                  <a:gd name="connsiteY148" fmla="*/ 848259 h 5234152"/>
                  <a:gd name="connsiteX149" fmla="*/ 1870690 w 3742805"/>
                  <a:gd name="connsiteY149" fmla="*/ 1678431 h 5234152"/>
                  <a:gd name="connsiteX150" fmla="*/ 2530338 w 3742805"/>
                  <a:gd name="connsiteY150" fmla="*/ 848259 h 5234152"/>
                  <a:gd name="connsiteX151" fmla="*/ 2239506 w 3742805"/>
                  <a:gd name="connsiteY151" fmla="*/ 159868 h 5234152"/>
                  <a:gd name="connsiteX152" fmla="*/ 2191654 w 3742805"/>
                  <a:gd name="connsiteY152" fmla="*/ 123281 h 5234152"/>
                  <a:gd name="connsiteX153" fmla="*/ 2057233 w 3742805"/>
                  <a:gd name="connsiteY153" fmla="*/ 92665 h 5234152"/>
                  <a:gd name="connsiteX154" fmla="*/ 1896299 w 3742805"/>
                  <a:gd name="connsiteY154" fmla="*/ 80557 h 5234152"/>
                  <a:gd name="connsiteX155" fmla="*/ 1896300 w 3742805"/>
                  <a:gd name="connsiteY155" fmla="*/ 0 h 5234152"/>
                  <a:gd name="connsiteX156" fmla="*/ 1921576 w 3742805"/>
                  <a:gd name="connsiteY156" fmla="*/ 1733 h 5234152"/>
                  <a:gd name="connsiteX157" fmla="*/ 1957454 w 3742805"/>
                  <a:gd name="connsiteY157" fmla="*/ 2971 h 5234152"/>
                  <a:gd name="connsiteX158" fmla="*/ 1958525 w 3742805"/>
                  <a:gd name="connsiteY158" fmla="*/ 3083 h 5234152"/>
                  <a:gd name="connsiteX159" fmla="*/ 1967705 w 3742805"/>
                  <a:gd name="connsiteY159" fmla="*/ 3407 h 5234152"/>
                  <a:gd name="connsiteX160" fmla="*/ 3742805 w 3742805"/>
                  <a:gd name="connsiteY160" fmla="*/ 2617077 h 5234152"/>
                  <a:gd name="connsiteX161" fmla="*/ 1871402 w 3742805"/>
                  <a:gd name="connsiteY161" fmla="*/ 5234152 h 5234152"/>
                  <a:gd name="connsiteX162" fmla="*/ 0 w 3742805"/>
                  <a:gd name="connsiteY162" fmla="*/ 2617077 h 5234152"/>
                  <a:gd name="connsiteX163" fmla="*/ 1592217 w 3742805"/>
                  <a:gd name="connsiteY163" fmla="*/ 28928 h 5234152"/>
                  <a:gd name="connsiteX164" fmla="*/ 1605332 w 3742805"/>
                  <a:gd name="connsiteY164" fmla="*/ 27098 h 5234152"/>
                  <a:gd name="connsiteX165" fmla="*/ 1605639 w 3742805"/>
                  <a:gd name="connsiteY165" fmla="*/ 27012 h 5234152"/>
                  <a:gd name="connsiteX166" fmla="*/ 1776656 w 3742805"/>
                  <a:gd name="connsiteY166" fmla="*/ 3182 h 5234152"/>
                  <a:gd name="connsiteX167" fmla="*/ 1785240 w 3742805"/>
                  <a:gd name="connsiteY167" fmla="*/ 2879 h 5234152"/>
                  <a:gd name="connsiteX168" fmla="*/ 1786241 w 3742805"/>
                  <a:gd name="connsiteY168" fmla="*/ 2775 h 5234152"/>
                  <a:gd name="connsiteX169" fmla="*/ 1866709 w 3742805"/>
                  <a:gd name="connsiteY169" fmla="*/ 3 h 5234152"/>
                  <a:gd name="connsiteX170" fmla="*/ 1869051 w 3742805"/>
                  <a:gd name="connsiteY170" fmla="*/ 84 h 5234152"/>
                  <a:gd name="connsiteX171" fmla="*/ 1869832 w 3742805"/>
                  <a:gd name="connsiteY171" fmla="*/ 57 h 5234152"/>
                  <a:gd name="connsiteX172" fmla="*/ 1870691 w 3742805"/>
                  <a:gd name="connsiteY172" fmla="*/ 2 h 5234152"/>
                  <a:gd name="connsiteX173" fmla="*/ 1870947 w 3742805"/>
                  <a:gd name="connsiteY173" fmla="*/ 18 h 5234152"/>
                  <a:gd name="connsiteX174" fmla="*/ 1871402 w 3742805"/>
                  <a:gd name="connsiteY174" fmla="*/ 2 h 5234152"/>
                  <a:gd name="connsiteX175" fmla="*/ 1874156 w 3742805"/>
                  <a:gd name="connsiteY175" fmla="*/ 97 h 5234152"/>
                  <a:gd name="connsiteX176" fmla="*/ 1875661 w 3742805"/>
                  <a:gd name="connsiteY176" fmla="*/ 1 h 5234152"/>
                  <a:gd name="connsiteX177" fmla="*/ 1880701 w 3742805"/>
                  <a:gd name="connsiteY177" fmla="*/ 323 h 5234152"/>
                  <a:gd name="connsiteX178" fmla="*/ 1883755 w 3742805"/>
                  <a:gd name="connsiteY178" fmla="*/ 428 h 5234152"/>
                  <a:gd name="connsiteX179" fmla="*/ 1889991 w 3742805"/>
                  <a:gd name="connsiteY179" fmla="*/ 1 h 5234152"/>
                  <a:gd name="connsiteX180" fmla="*/ 1893142 w 3742805"/>
                  <a:gd name="connsiteY180" fmla="*/ 217 h 5234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</a:cxnLst>
                <a:rect l="l" t="t" r="r" b="b"/>
                <a:pathLst>
                  <a:path w="3742805" h="5234152">
                    <a:moveTo>
                      <a:pt x="375988" y="1265279"/>
                    </a:moveTo>
                    <a:lnTo>
                      <a:pt x="320037" y="1406819"/>
                    </a:lnTo>
                    <a:cubicBezTo>
                      <a:pt x="211601" y="1720478"/>
                      <a:pt x="150833" y="2072177"/>
                      <a:pt x="150833" y="2443657"/>
                    </a:cubicBezTo>
                    <a:cubicBezTo>
                      <a:pt x="150833" y="3764477"/>
                      <a:pt x="919056" y="4835213"/>
                      <a:pt x="1866709" y="4835213"/>
                    </a:cubicBezTo>
                    <a:cubicBezTo>
                      <a:pt x="2814362" y="4835213"/>
                      <a:pt x="3582585" y="3764477"/>
                      <a:pt x="3582585" y="2443657"/>
                    </a:cubicBezTo>
                    <a:cubicBezTo>
                      <a:pt x="3582585" y="2165047"/>
                      <a:pt x="3548403" y="1897564"/>
                      <a:pt x="3485566" y="1648910"/>
                    </a:cubicBezTo>
                    <a:lnTo>
                      <a:pt x="3436205" y="1483366"/>
                    </a:lnTo>
                    <a:lnTo>
                      <a:pt x="3468430" y="1603524"/>
                    </a:lnTo>
                    <a:cubicBezTo>
                      <a:pt x="3517288" y="1817909"/>
                      <a:pt x="3543609" y="2045845"/>
                      <a:pt x="3543609" y="2282171"/>
                    </a:cubicBezTo>
                    <a:cubicBezTo>
                      <a:pt x="3543609" y="3542579"/>
                      <a:pt x="2794937" y="4564341"/>
                      <a:pt x="1871402" y="4564341"/>
                    </a:cubicBezTo>
                    <a:cubicBezTo>
                      <a:pt x="947868" y="4564341"/>
                      <a:pt x="199196" y="3542579"/>
                      <a:pt x="199196" y="2282171"/>
                    </a:cubicBezTo>
                    <a:cubicBezTo>
                      <a:pt x="199196" y="1967070"/>
                      <a:pt x="245988" y="1666883"/>
                      <a:pt x="330606" y="1393848"/>
                    </a:cubicBezTo>
                    <a:close/>
                    <a:moveTo>
                      <a:pt x="3148255" y="781462"/>
                    </a:moveTo>
                    <a:lnTo>
                      <a:pt x="3240183" y="929214"/>
                    </a:lnTo>
                    <a:cubicBezTo>
                      <a:pt x="3475943" y="1345568"/>
                      <a:pt x="3616681" y="1871662"/>
                      <a:pt x="3616681" y="2443657"/>
                    </a:cubicBezTo>
                    <a:cubicBezTo>
                      <a:pt x="3616681" y="3793250"/>
                      <a:pt x="2833192" y="4887311"/>
                      <a:pt x="1866709" y="4887311"/>
                    </a:cubicBezTo>
                    <a:cubicBezTo>
                      <a:pt x="900226" y="4887311"/>
                      <a:pt x="116737" y="3793250"/>
                      <a:pt x="116737" y="2443657"/>
                    </a:cubicBezTo>
                    <a:cubicBezTo>
                      <a:pt x="116737" y="1953375"/>
                      <a:pt x="220137" y="1496817"/>
                      <a:pt x="398146" y="1114184"/>
                    </a:cubicBezTo>
                    <a:lnTo>
                      <a:pt x="486367" y="942573"/>
                    </a:lnTo>
                    <a:lnTo>
                      <a:pt x="427829" y="1035777"/>
                    </a:lnTo>
                    <a:cubicBezTo>
                      <a:pt x="182677" y="1471214"/>
                      <a:pt x="36461" y="2020312"/>
                      <a:pt x="36461" y="2617077"/>
                    </a:cubicBezTo>
                    <a:cubicBezTo>
                      <a:pt x="36461" y="4031632"/>
                      <a:pt x="857992" y="5178356"/>
                      <a:pt x="1871402" y="5178356"/>
                    </a:cubicBezTo>
                    <a:cubicBezTo>
                      <a:pt x="2884813" y="5178356"/>
                      <a:pt x="3706344" y="4031632"/>
                      <a:pt x="3706344" y="2617077"/>
                    </a:cubicBezTo>
                    <a:cubicBezTo>
                      <a:pt x="3706344" y="1920851"/>
                      <a:pt x="3507329" y="1289506"/>
                      <a:pt x="3184374" y="827835"/>
                    </a:cubicBezTo>
                    <a:close/>
                    <a:moveTo>
                      <a:pt x="3001338" y="667513"/>
                    </a:moveTo>
                    <a:lnTo>
                      <a:pt x="3073337" y="775468"/>
                    </a:lnTo>
                    <a:cubicBezTo>
                      <a:pt x="3296408" y="1143820"/>
                      <a:pt x="3430410" y="1616057"/>
                      <a:pt x="3430410" y="2130944"/>
                    </a:cubicBezTo>
                    <a:cubicBezTo>
                      <a:pt x="3430410" y="3307830"/>
                      <a:pt x="2730317" y="4261885"/>
                      <a:pt x="1866709" y="4261885"/>
                    </a:cubicBezTo>
                    <a:cubicBezTo>
                      <a:pt x="1003101" y="4261885"/>
                      <a:pt x="303008" y="3307830"/>
                      <a:pt x="303008" y="2130944"/>
                    </a:cubicBezTo>
                    <a:cubicBezTo>
                      <a:pt x="303008" y="1689612"/>
                      <a:pt x="401458" y="1279615"/>
                      <a:pt x="570063" y="939515"/>
                    </a:cubicBezTo>
                    <a:lnTo>
                      <a:pt x="638915" y="814041"/>
                    </a:lnTo>
                    <a:lnTo>
                      <a:pt x="519493" y="1016737"/>
                    </a:lnTo>
                    <a:cubicBezTo>
                      <a:pt x="337525" y="1376443"/>
                      <a:pt x="230992" y="1812368"/>
                      <a:pt x="230992" y="2282171"/>
                    </a:cubicBezTo>
                    <a:cubicBezTo>
                      <a:pt x="230992" y="3515707"/>
                      <a:pt x="965429" y="4515685"/>
                      <a:pt x="1871402" y="4515685"/>
                    </a:cubicBezTo>
                    <a:cubicBezTo>
                      <a:pt x="2777376" y="4515685"/>
                      <a:pt x="3511813" y="3515707"/>
                      <a:pt x="3511813" y="2282171"/>
                    </a:cubicBezTo>
                    <a:cubicBezTo>
                      <a:pt x="3511813" y="1734068"/>
                      <a:pt x="3366810" y="1232076"/>
                      <a:pt x="3126185" y="843432"/>
                    </a:cubicBezTo>
                    <a:close/>
                    <a:moveTo>
                      <a:pt x="2837079" y="563819"/>
                    </a:moveTo>
                    <a:lnTo>
                      <a:pt x="2930509" y="698570"/>
                    </a:lnTo>
                    <a:cubicBezTo>
                      <a:pt x="3114916" y="1002320"/>
                      <a:pt x="3225296" y="1388494"/>
                      <a:pt x="3225296" y="1808868"/>
                    </a:cubicBezTo>
                    <a:cubicBezTo>
                      <a:pt x="3225296" y="2787194"/>
                      <a:pt x="2627459" y="3580284"/>
                      <a:pt x="1889991" y="3580284"/>
                    </a:cubicBezTo>
                    <a:cubicBezTo>
                      <a:pt x="1152522" y="3580284"/>
                      <a:pt x="554685" y="2787194"/>
                      <a:pt x="554685" y="1808868"/>
                    </a:cubicBezTo>
                    <a:cubicBezTo>
                      <a:pt x="554685" y="1485944"/>
                      <a:pt x="619821" y="1183202"/>
                      <a:pt x="733613" y="922502"/>
                    </a:cubicBezTo>
                    <a:lnTo>
                      <a:pt x="819065" y="752614"/>
                    </a:lnTo>
                    <a:lnTo>
                      <a:pt x="793696" y="790948"/>
                    </a:lnTo>
                    <a:cubicBezTo>
                      <a:pt x="606448" y="1106598"/>
                      <a:pt x="494769" y="1504641"/>
                      <a:pt x="494769" y="1937239"/>
                    </a:cubicBezTo>
                    <a:cubicBezTo>
                      <a:pt x="494769" y="2962656"/>
                      <a:pt x="1122255" y="3793920"/>
                      <a:pt x="1896299" y="3793920"/>
                    </a:cubicBezTo>
                    <a:cubicBezTo>
                      <a:pt x="2670343" y="3793920"/>
                      <a:pt x="3297829" y="2962656"/>
                      <a:pt x="3297829" y="1937239"/>
                    </a:cubicBezTo>
                    <a:cubicBezTo>
                      <a:pt x="3297829" y="1456574"/>
                      <a:pt x="3159954" y="1018571"/>
                      <a:pt x="2933737" y="688848"/>
                    </a:cubicBezTo>
                    <a:close/>
                    <a:moveTo>
                      <a:pt x="2709343" y="459106"/>
                    </a:moveTo>
                    <a:lnTo>
                      <a:pt x="2716560" y="467874"/>
                    </a:lnTo>
                    <a:cubicBezTo>
                      <a:pt x="2923398" y="747658"/>
                      <a:pt x="3050858" y="1130268"/>
                      <a:pt x="3050858" y="1552198"/>
                    </a:cubicBezTo>
                    <a:cubicBezTo>
                      <a:pt x="3050858" y="2409453"/>
                      <a:pt x="2524704" y="3104394"/>
                      <a:pt x="1875661" y="3104394"/>
                    </a:cubicBezTo>
                    <a:cubicBezTo>
                      <a:pt x="1226617" y="3104394"/>
                      <a:pt x="700463" y="2409453"/>
                      <a:pt x="700463" y="1552198"/>
                    </a:cubicBezTo>
                    <a:cubicBezTo>
                      <a:pt x="700463" y="1270911"/>
                      <a:pt x="757112" y="1007100"/>
                      <a:pt x="856164" y="779581"/>
                    </a:cubicBezTo>
                    <a:lnTo>
                      <a:pt x="948999" y="602638"/>
                    </a:lnTo>
                    <a:lnTo>
                      <a:pt x="858932" y="738536"/>
                    </a:lnTo>
                    <a:cubicBezTo>
                      <a:pt x="683834" y="1033270"/>
                      <a:pt x="579402" y="1404937"/>
                      <a:pt x="579402" y="1808868"/>
                    </a:cubicBezTo>
                    <a:cubicBezTo>
                      <a:pt x="579402" y="2766336"/>
                      <a:pt x="1166172" y="3542517"/>
                      <a:pt x="1889990" y="3542517"/>
                    </a:cubicBezTo>
                    <a:cubicBezTo>
                      <a:pt x="2613808" y="3542517"/>
                      <a:pt x="3200579" y="2766336"/>
                      <a:pt x="3200579" y="1808868"/>
                    </a:cubicBezTo>
                    <a:cubicBezTo>
                      <a:pt x="3200579" y="1285253"/>
                      <a:pt x="3025092" y="815856"/>
                      <a:pt x="2747673" y="497975"/>
                    </a:cubicBezTo>
                    <a:close/>
                    <a:moveTo>
                      <a:pt x="2660028" y="441387"/>
                    </a:moveTo>
                    <a:lnTo>
                      <a:pt x="2735244" y="554538"/>
                    </a:lnTo>
                    <a:cubicBezTo>
                      <a:pt x="2882065" y="800938"/>
                      <a:pt x="2969633" y="1111653"/>
                      <a:pt x="2969633" y="1449342"/>
                    </a:cubicBezTo>
                    <a:cubicBezTo>
                      <a:pt x="2969633" y="2249791"/>
                      <a:pt x="2477620" y="2898682"/>
                      <a:pt x="1870691" y="2898682"/>
                    </a:cubicBezTo>
                    <a:cubicBezTo>
                      <a:pt x="1263762" y="2898682"/>
                      <a:pt x="771749" y="2249791"/>
                      <a:pt x="771749" y="1449342"/>
                    </a:cubicBezTo>
                    <a:cubicBezTo>
                      <a:pt x="771749" y="1186695"/>
                      <a:pt x="824722" y="940366"/>
                      <a:pt x="917347" y="727923"/>
                    </a:cubicBezTo>
                    <a:lnTo>
                      <a:pt x="1010390" y="550844"/>
                    </a:lnTo>
                    <a:lnTo>
                      <a:pt x="968130" y="614323"/>
                    </a:lnTo>
                    <a:cubicBezTo>
                      <a:pt x="814010" y="872582"/>
                      <a:pt x="722089" y="1198254"/>
                      <a:pt x="722089" y="1552198"/>
                    </a:cubicBezTo>
                    <a:cubicBezTo>
                      <a:pt x="722089" y="2391176"/>
                      <a:pt x="1238561" y="3071301"/>
                      <a:pt x="1875661" y="3071301"/>
                    </a:cubicBezTo>
                    <a:cubicBezTo>
                      <a:pt x="2512761" y="3071301"/>
                      <a:pt x="3029232" y="2391176"/>
                      <a:pt x="3029232" y="1552198"/>
                    </a:cubicBezTo>
                    <a:cubicBezTo>
                      <a:pt x="3029232" y="1158927"/>
                      <a:pt x="2915750" y="800560"/>
                      <a:pt x="2729556" y="530787"/>
                    </a:cubicBezTo>
                    <a:close/>
                    <a:moveTo>
                      <a:pt x="2624365" y="397250"/>
                    </a:moveTo>
                    <a:lnTo>
                      <a:pt x="2648007" y="425930"/>
                    </a:lnTo>
                    <a:lnTo>
                      <a:pt x="2630588" y="403532"/>
                    </a:lnTo>
                    <a:close/>
                    <a:moveTo>
                      <a:pt x="2469285" y="313443"/>
                    </a:moveTo>
                    <a:lnTo>
                      <a:pt x="2516582" y="376067"/>
                    </a:lnTo>
                    <a:cubicBezTo>
                      <a:pt x="2653213" y="579913"/>
                      <a:pt x="2736486" y="850701"/>
                      <a:pt x="2736486" y="1147864"/>
                    </a:cubicBezTo>
                    <a:cubicBezTo>
                      <a:pt x="2736486" y="1781811"/>
                      <a:pt x="2357497" y="2295726"/>
                      <a:pt x="1889991" y="2295726"/>
                    </a:cubicBezTo>
                    <a:cubicBezTo>
                      <a:pt x="1422485" y="2295726"/>
                      <a:pt x="1043496" y="1781811"/>
                      <a:pt x="1043496" y="1147864"/>
                    </a:cubicBezTo>
                    <a:cubicBezTo>
                      <a:pt x="1043496" y="949755"/>
                      <a:pt x="1080506" y="763369"/>
                      <a:pt x="1145663" y="600724"/>
                    </a:cubicBezTo>
                    <a:lnTo>
                      <a:pt x="1193085" y="497688"/>
                    </a:lnTo>
                    <a:lnTo>
                      <a:pt x="1160617" y="555152"/>
                    </a:lnTo>
                    <a:cubicBezTo>
                      <a:pt x="1064401" y="747464"/>
                      <a:pt x="1008194" y="979502"/>
                      <a:pt x="1008194" y="1229324"/>
                    </a:cubicBezTo>
                    <a:cubicBezTo>
                      <a:pt x="1008194" y="1893786"/>
                      <a:pt x="1405812" y="2432438"/>
                      <a:pt x="1896299" y="2432438"/>
                    </a:cubicBezTo>
                    <a:cubicBezTo>
                      <a:pt x="2386787" y="2432438"/>
                      <a:pt x="2784405" y="1893786"/>
                      <a:pt x="2784405" y="1229324"/>
                    </a:cubicBezTo>
                    <a:cubicBezTo>
                      <a:pt x="2784405" y="886711"/>
                      <a:pt x="2678691" y="577547"/>
                      <a:pt x="2509040" y="358428"/>
                    </a:cubicBezTo>
                    <a:close/>
                    <a:moveTo>
                      <a:pt x="2328985" y="235519"/>
                    </a:moveTo>
                    <a:lnTo>
                      <a:pt x="2367735" y="277910"/>
                    </a:lnTo>
                    <a:cubicBezTo>
                      <a:pt x="2476117" y="428550"/>
                      <a:pt x="2542174" y="628659"/>
                      <a:pt x="2542174" y="848259"/>
                    </a:cubicBezTo>
                    <a:cubicBezTo>
                      <a:pt x="2542174" y="1316739"/>
                      <a:pt x="2241541" y="1696517"/>
                      <a:pt x="1870691" y="1696517"/>
                    </a:cubicBezTo>
                    <a:cubicBezTo>
                      <a:pt x="1499841" y="1696517"/>
                      <a:pt x="1199208" y="1316739"/>
                      <a:pt x="1199208" y="848259"/>
                    </a:cubicBezTo>
                    <a:cubicBezTo>
                      <a:pt x="1199208" y="672579"/>
                      <a:pt x="1241484" y="509373"/>
                      <a:pt x="1313887" y="373990"/>
                    </a:cubicBezTo>
                    <a:lnTo>
                      <a:pt x="1359617" y="303974"/>
                    </a:lnTo>
                    <a:lnTo>
                      <a:pt x="1353496" y="310655"/>
                    </a:lnTo>
                    <a:cubicBezTo>
                      <a:pt x="1239636" y="468545"/>
                      <a:pt x="1170240" y="678287"/>
                      <a:pt x="1170240" y="908457"/>
                    </a:cubicBezTo>
                    <a:cubicBezTo>
                      <a:pt x="1170240" y="1399487"/>
                      <a:pt x="1486067" y="1797545"/>
                      <a:pt x="1875660" y="1797545"/>
                    </a:cubicBezTo>
                    <a:cubicBezTo>
                      <a:pt x="2265253" y="1797545"/>
                      <a:pt x="2581080" y="1399487"/>
                      <a:pt x="2581080" y="908457"/>
                    </a:cubicBezTo>
                    <a:cubicBezTo>
                      <a:pt x="2581080" y="678287"/>
                      <a:pt x="2511685" y="468545"/>
                      <a:pt x="2397825" y="310655"/>
                    </a:cubicBezTo>
                    <a:close/>
                    <a:moveTo>
                      <a:pt x="1402512" y="199772"/>
                    </a:moveTo>
                    <a:lnTo>
                      <a:pt x="1402310" y="199868"/>
                    </a:lnTo>
                    <a:lnTo>
                      <a:pt x="1265286" y="284462"/>
                    </a:lnTo>
                    <a:lnTo>
                      <a:pt x="1214815" y="325022"/>
                    </a:lnTo>
                    <a:lnTo>
                      <a:pt x="1184525" y="354805"/>
                    </a:lnTo>
                    <a:cubicBezTo>
                      <a:pt x="944783" y="614967"/>
                      <a:pt x="791972" y="1008689"/>
                      <a:pt x="791972" y="1449342"/>
                    </a:cubicBezTo>
                    <a:cubicBezTo>
                      <a:pt x="791972" y="2232725"/>
                      <a:pt x="1274931" y="2867782"/>
                      <a:pt x="1870691" y="2867782"/>
                    </a:cubicBezTo>
                    <a:cubicBezTo>
                      <a:pt x="2466451" y="2867782"/>
                      <a:pt x="2949410" y="2232725"/>
                      <a:pt x="2949410" y="1449342"/>
                    </a:cubicBezTo>
                    <a:cubicBezTo>
                      <a:pt x="2949410" y="959728"/>
                      <a:pt x="2760755" y="528054"/>
                      <a:pt x="2473813" y="273149"/>
                    </a:cubicBezTo>
                    <a:lnTo>
                      <a:pt x="2427906" y="236477"/>
                    </a:lnTo>
                    <a:lnTo>
                      <a:pt x="2488708" y="299774"/>
                    </a:lnTo>
                    <a:cubicBezTo>
                      <a:pt x="2680324" y="525183"/>
                      <a:pt x="2801533" y="858030"/>
                      <a:pt x="2801533" y="1229324"/>
                    </a:cubicBezTo>
                    <a:cubicBezTo>
                      <a:pt x="2801533" y="1908261"/>
                      <a:pt x="2396246" y="2458648"/>
                      <a:pt x="1896300" y="2458648"/>
                    </a:cubicBezTo>
                    <a:cubicBezTo>
                      <a:pt x="1396353" y="2458648"/>
                      <a:pt x="991066" y="1908261"/>
                      <a:pt x="991066" y="1229324"/>
                    </a:cubicBezTo>
                    <a:cubicBezTo>
                      <a:pt x="991066" y="804989"/>
                      <a:pt x="1149382" y="430868"/>
                      <a:pt x="1390175" y="209949"/>
                    </a:cubicBezTo>
                    <a:close/>
                    <a:moveTo>
                      <a:pt x="1329824" y="178224"/>
                    </a:moveTo>
                    <a:lnTo>
                      <a:pt x="1295546" y="194796"/>
                    </a:lnTo>
                    <a:cubicBezTo>
                      <a:pt x="731222" y="502790"/>
                      <a:pt x="332741" y="1253601"/>
                      <a:pt x="332741" y="2130944"/>
                    </a:cubicBezTo>
                    <a:cubicBezTo>
                      <a:pt x="332741" y="3282739"/>
                      <a:pt x="1019522" y="4216454"/>
                      <a:pt x="1866709" y="4216454"/>
                    </a:cubicBezTo>
                    <a:cubicBezTo>
                      <a:pt x="2713896" y="4216454"/>
                      <a:pt x="3400677" y="3282739"/>
                      <a:pt x="3400677" y="2130944"/>
                    </a:cubicBezTo>
                    <a:cubicBezTo>
                      <a:pt x="3400677" y="1516804"/>
                      <a:pt x="3205422" y="964664"/>
                      <a:pt x="2894705" y="583011"/>
                    </a:cubicBezTo>
                    <a:lnTo>
                      <a:pt x="2894661" y="582964"/>
                    </a:lnTo>
                    <a:lnTo>
                      <a:pt x="3009019" y="748145"/>
                    </a:lnTo>
                    <a:cubicBezTo>
                      <a:pt x="3206223" y="1073452"/>
                      <a:pt x="3324261" y="1487032"/>
                      <a:pt x="3324261" y="1937239"/>
                    </a:cubicBezTo>
                    <a:cubicBezTo>
                      <a:pt x="3324261" y="2984995"/>
                      <a:pt x="2684941" y="3834368"/>
                      <a:pt x="1896299" y="3834368"/>
                    </a:cubicBezTo>
                    <a:cubicBezTo>
                      <a:pt x="1107658" y="3834368"/>
                      <a:pt x="468337" y="2984995"/>
                      <a:pt x="468337" y="1937239"/>
                    </a:cubicBezTo>
                    <a:cubicBezTo>
                      <a:pt x="468337" y="1245556"/>
                      <a:pt x="746958" y="640330"/>
                      <a:pt x="1163224" y="308851"/>
                    </a:cubicBezTo>
                    <a:lnTo>
                      <a:pt x="1205134" y="278389"/>
                    </a:lnTo>
                    <a:lnTo>
                      <a:pt x="1218597" y="265092"/>
                    </a:lnTo>
                    <a:cubicBezTo>
                      <a:pt x="1249857" y="237198"/>
                      <a:pt x="1282188" y="211238"/>
                      <a:pt x="1315492" y="187343"/>
                    </a:cubicBezTo>
                    <a:close/>
                    <a:moveTo>
                      <a:pt x="2270646" y="150156"/>
                    </a:moveTo>
                    <a:lnTo>
                      <a:pt x="2277145" y="155151"/>
                    </a:lnTo>
                    <a:cubicBezTo>
                      <a:pt x="2468155" y="318407"/>
                      <a:pt x="2593738" y="594878"/>
                      <a:pt x="2593738" y="908457"/>
                    </a:cubicBezTo>
                    <a:cubicBezTo>
                      <a:pt x="2593738" y="1410184"/>
                      <a:pt x="2272244" y="1816914"/>
                      <a:pt x="1875661" y="1816914"/>
                    </a:cubicBezTo>
                    <a:cubicBezTo>
                      <a:pt x="1479077" y="1816914"/>
                      <a:pt x="1157583" y="1410184"/>
                      <a:pt x="1157583" y="908457"/>
                    </a:cubicBezTo>
                    <a:cubicBezTo>
                      <a:pt x="1157583" y="720310"/>
                      <a:pt x="1202794" y="545521"/>
                      <a:pt x="1280220" y="400531"/>
                    </a:cubicBezTo>
                    <a:lnTo>
                      <a:pt x="1343102" y="304110"/>
                    </a:lnTo>
                    <a:lnTo>
                      <a:pt x="1327002" y="322000"/>
                    </a:lnTo>
                    <a:cubicBezTo>
                      <a:pt x="1162528" y="527262"/>
                      <a:pt x="1059511" y="821289"/>
                      <a:pt x="1059511" y="1147864"/>
                    </a:cubicBezTo>
                    <a:cubicBezTo>
                      <a:pt x="1059511" y="1768295"/>
                      <a:pt x="1431330" y="2271253"/>
                      <a:pt x="1889991" y="2271253"/>
                    </a:cubicBezTo>
                    <a:cubicBezTo>
                      <a:pt x="2348651" y="2271253"/>
                      <a:pt x="2720470" y="1768295"/>
                      <a:pt x="2720470" y="1147864"/>
                    </a:cubicBezTo>
                    <a:cubicBezTo>
                      <a:pt x="2720470" y="721317"/>
                      <a:pt x="2544728" y="350295"/>
                      <a:pt x="2285846" y="160062"/>
                    </a:cubicBezTo>
                    <a:close/>
                    <a:moveTo>
                      <a:pt x="1538511" y="100160"/>
                    </a:moveTo>
                    <a:lnTo>
                      <a:pt x="1528678" y="104892"/>
                    </a:lnTo>
                    <a:lnTo>
                      <a:pt x="1534109" y="103040"/>
                    </a:lnTo>
                    <a:close/>
                    <a:moveTo>
                      <a:pt x="1896299" y="80557"/>
                    </a:moveTo>
                    <a:cubicBezTo>
                      <a:pt x="1775355" y="80557"/>
                      <a:pt x="1657989" y="100852"/>
                      <a:pt x="1546035" y="139010"/>
                    </a:cubicBezTo>
                    <a:lnTo>
                      <a:pt x="1512028" y="152106"/>
                    </a:lnTo>
                    <a:lnTo>
                      <a:pt x="1501876" y="159868"/>
                    </a:lnTo>
                    <a:cubicBezTo>
                      <a:pt x="1326408" y="309055"/>
                      <a:pt x="1211043" y="561702"/>
                      <a:pt x="1211043" y="848259"/>
                    </a:cubicBezTo>
                    <a:cubicBezTo>
                      <a:pt x="1211043" y="1306750"/>
                      <a:pt x="1506377" y="1678431"/>
                      <a:pt x="1870690" y="1678431"/>
                    </a:cubicBezTo>
                    <a:cubicBezTo>
                      <a:pt x="2235004" y="1678431"/>
                      <a:pt x="2530338" y="1306750"/>
                      <a:pt x="2530338" y="848259"/>
                    </a:cubicBezTo>
                    <a:cubicBezTo>
                      <a:pt x="2530338" y="561702"/>
                      <a:pt x="2414973" y="309055"/>
                      <a:pt x="2239506" y="159868"/>
                    </a:cubicBezTo>
                    <a:lnTo>
                      <a:pt x="2191654" y="123281"/>
                    </a:lnTo>
                    <a:lnTo>
                      <a:pt x="2057233" y="92665"/>
                    </a:lnTo>
                    <a:cubicBezTo>
                      <a:pt x="2004425" y="84667"/>
                      <a:pt x="1950724" y="80557"/>
                      <a:pt x="1896299" y="80557"/>
                    </a:cubicBezTo>
                    <a:close/>
                    <a:moveTo>
                      <a:pt x="1896300" y="0"/>
                    </a:moveTo>
                    <a:lnTo>
                      <a:pt x="1921576" y="1733"/>
                    </a:lnTo>
                    <a:lnTo>
                      <a:pt x="1957454" y="2971"/>
                    </a:lnTo>
                    <a:lnTo>
                      <a:pt x="1958525" y="3083"/>
                    </a:lnTo>
                    <a:lnTo>
                      <a:pt x="1967705" y="3407"/>
                    </a:lnTo>
                    <a:cubicBezTo>
                      <a:pt x="2956497" y="73501"/>
                      <a:pt x="3742805" y="1216875"/>
                      <a:pt x="3742805" y="2617077"/>
                    </a:cubicBezTo>
                    <a:cubicBezTo>
                      <a:pt x="3742805" y="4062447"/>
                      <a:pt x="2904950" y="5234152"/>
                      <a:pt x="1871402" y="5234152"/>
                    </a:cubicBezTo>
                    <a:cubicBezTo>
                      <a:pt x="837855" y="5234152"/>
                      <a:pt x="0" y="4062447"/>
                      <a:pt x="0" y="2617077"/>
                    </a:cubicBezTo>
                    <a:cubicBezTo>
                      <a:pt x="0" y="1304387"/>
                      <a:pt x="691091" y="217426"/>
                      <a:pt x="1592217" y="28928"/>
                    </a:cubicBezTo>
                    <a:lnTo>
                      <a:pt x="1605332" y="27098"/>
                    </a:lnTo>
                    <a:lnTo>
                      <a:pt x="1605639" y="27012"/>
                    </a:lnTo>
                    <a:cubicBezTo>
                      <a:pt x="1661816" y="15278"/>
                      <a:pt x="1718866" y="7273"/>
                      <a:pt x="1776656" y="3182"/>
                    </a:cubicBezTo>
                    <a:lnTo>
                      <a:pt x="1785240" y="2879"/>
                    </a:lnTo>
                    <a:lnTo>
                      <a:pt x="1786241" y="2775"/>
                    </a:lnTo>
                    <a:cubicBezTo>
                      <a:pt x="1812893" y="935"/>
                      <a:pt x="1839721" y="3"/>
                      <a:pt x="1866709" y="3"/>
                    </a:cubicBezTo>
                    <a:lnTo>
                      <a:pt x="1869051" y="84"/>
                    </a:lnTo>
                    <a:lnTo>
                      <a:pt x="1869832" y="57"/>
                    </a:lnTo>
                    <a:lnTo>
                      <a:pt x="1870691" y="2"/>
                    </a:lnTo>
                    <a:lnTo>
                      <a:pt x="1870947" y="18"/>
                    </a:lnTo>
                    <a:lnTo>
                      <a:pt x="1871402" y="2"/>
                    </a:lnTo>
                    <a:lnTo>
                      <a:pt x="1874156" y="97"/>
                    </a:lnTo>
                    <a:lnTo>
                      <a:pt x="1875661" y="1"/>
                    </a:lnTo>
                    <a:lnTo>
                      <a:pt x="1880701" y="323"/>
                    </a:lnTo>
                    <a:lnTo>
                      <a:pt x="1883755" y="428"/>
                    </a:lnTo>
                    <a:lnTo>
                      <a:pt x="1889991" y="1"/>
                    </a:lnTo>
                    <a:lnTo>
                      <a:pt x="1893142" y="217"/>
                    </a:lnTo>
                    <a:close/>
                  </a:path>
                </a:pathLst>
              </a:custGeom>
              <a:grpFill/>
              <a:ln w="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 sz="1350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120" name="119 Elipse"/>
            <p:cNvSpPr/>
            <p:nvPr/>
          </p:nvSpPr>
          <p:spPr>
            <a:xfrm rot="8000995" flipH="1">
              <a:off x="8100392" y="339502"/>
              <a:ext cx="410344" cy="410344"/>
            </a:xfrm>
            <a:prstGeom prst="ellipse">
              <a:avLst/>
            </a:prstGeom>
            <a:solidFill>
              <a:srgbClr val="F77509"/>
            </a:solidFill>
            <a:ln>
              <a:solidFill>
                <a:srgbClr val="4CAD03"/>
              </a:solidFill>
            </a:ln>
            <a:scene3d>
              <a:camera prst="orthographicFront"/>
              <a:lightRig rig="flat" dir="t"/>
            </a:scene3d>
            <a:sp3d prstMaterial="metal">
              <a:bevelT w="10033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sp>
        <p:nvSpPr>
          <p:cNvPr id="124" name="123 Rectángulo"/>
          <p:cNvSpPr/>
          <p:nvPr/>
        </p:nvSpPr>
        <p:spPr>
          <a:xfrm flipH="1">
            <a:off x="-756592" y="-956642"/>
            <a:ext cx="10657184" cy="7200800"/>
          </a:xfrm>
          <a:prstGeom prst="rect">
            <a:avLst/>
          </a:prstGeom>
          <a:gradFill flip="none" rotWithShape="1">
            <a:gsLst>
              <a:gs pos="85000">
                <a:srgbClr val="FFC000">
                  <a:lumMod val="42000"/>
                  <a:lumOff val="58000"/>
                </a:srgbClr>
              </a:gs>
              <a:gs pos="19000">
                <a:srgbClr val="FFC000">
                  <a:lumMod val="27000"/>
                  <a:lumOff val="73000"/>
                </a:srgbClr>
              </a:gs>
              <a:gs pos="53000">
                <a:srgbClr val="FFC000">
                  <a:lumMod val="19000"/>
                  <a:lumOff val="81000"/>
                </a:srgbClr>
              </a:gs>
              <a:gs pos="98000">
                <a:srgbClr val="F5860B"/>
              </a:gs>
              <a:gs pos="3000">
                <a:srgbClr val="FF6600"/>
              </a:gs>
              <a:gs pos="59000">
                <a:srgbClr val="FFC000">
                  <a:lumMod val="99000"/>
                </a:srgbClr>
              </a:gs>
              <a:gs pos="47000">
                <a:srgbClr val="FFC000">
                  <a:lumMod val="62000"/>
                  <a:lumOff val="38000"/>
                </a:srgbClr>
              </a:gs>
              <a:gs pos="70000">
                <a:srgbClr val="F77509"/>
              </a:gs>
              <a:gs pos="33000">
                <a:srgbClr val="F7750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9473776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375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75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375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75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" dur="375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75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375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75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375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75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3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3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3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375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75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3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3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3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375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75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3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3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3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" dur="375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75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3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3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3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" dur="375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75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3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3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3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375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75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3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1" dur="3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3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3750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750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3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3" dur="3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3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3750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750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3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5" dur="3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3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" dur="3750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750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3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7" dur="3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" dur="3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3750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750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8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75" dur="375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7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37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37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81" dur="indefinite"/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82" dur="indefinite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4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" name="90 Grupo"/>
          <p:cNvGrpSpPr/>
          <p:nvPr/>
        </p:nvGrpSpPr>
        <p:grpSpPr>
          <a:xfrm>
            <a:off x="0" y="-27579"/>
            <a:ext cx="9108504" cy="5143500"/>
            <a:chOff x="539552" y="-8013426"/>
            <a:chExt cx="9108504" cy="5143500"/>
          </a:xfrm>
        </p:grpSpPr>
        <p:sp>
          <p:nvSpPr>
            <p:cNvPr id="92" name="91 Rectángulo"/>
            <p:cNvSpPr/>
            <p:nvPr/>
          </p:nvSpPr>
          <p:spPr>
            <a:xfrm flipH="1">
              <a:off x="5076056" y="-8013426"/>
              <a:ext cx="4572000" cy="5143500"/>
            </a:xfrm>
            <a:prstGeom prst="rect">
              <a:avLst/>
            </a:prstGeom>
            <a:gradFill flip="none" rotWithShape="1">
              <a:gsLst>
                <a:gs pos="51000">
                  <a:srgbClr val="0F0015"/>
                </a:gs>
                <a:gs pos="70000">
                  <a:schemeClr val="accent6">
                    <a:lumMod val="9000"/>
                  </a:schemeClr>
                </a:gs>
                <a:gs pos="34000">
                  <a:schemeClr val="tx1">
                    <a:lumMod val="95000"/>
                  </a:schemeClr>
                </a:gs>
                <a:gs pos="46000">
                  <a:schemeClr val="accent6">
                    <a:lumMod val="15000"/>
                  </a:schemeClr>
                </a:gs>
                <a:gs pos="86000">
                  <a:schemeClr val="tx1">
                    <a:lumMod val="95000"/>
                  </a:schemeClr>
                </a:gs>
                <a:gs pos="95000">
                  <a:srgbClr val="FF0000">
                    <a:lumMod val="20000"/>
                  </a:srgbClr>
                </a:gs>
                <a:gs pos="17000">
                  <a:srgbClr val="FF0000">
                    <a:lumMod val="12000"/>
                  </a:srgbClr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3" name="92 Rectángulo"/>
            <p:cNvSpPr/>
            <p:nvPr/>
          </p:nvSpPr>
          <p:spPr>
            <a:xfrm>
              <a:off x="539552" y="-8013426"/>
              <a:ext cx="4572000" cy="5143500"/>
            </a:xfrm>
            <a:prstGeom prst="rect">
              <a:avLst/>
            </a:prstGeom>
            <a:gradFill flip="none" rotWithShape="1">
              <a:gsLst>
                <a:gs pos="51000">
                  <a:srgbClr val="0F0015"/>
                </a:gs>
                <a:gs pos="70000">
                  <a:schemeClr val="accent6">
                    <a:lumMod val="9000"/>
                  </a:schemeClr>
                </a:gs>
                <a:gs pos="34000">
                  <a:schemeClr val="tx1">
                    <a:lumMod val="95000"/>
                  </a:schemeClr>
                </a:gs>
                <a:gs pos="46000">
                  <a:schemeClr val="accent6">
                    <a:lumMod val="15000"/>
                  </a:schemeClr>
                </a:gs>
                <a:gs pos="86000">
                  <a:schemeClr val="tx1">
                    <a:lumMod val="95000"/>
                  </a:schemeClr>
                </a:gs>
                <a:gs pos="95000">
                  <a:srgbClr val="FF0000">
                    <a:lumMod val="20000"/>
                  </a:srgbClr>
                </a:gs>
                <a:gs pos="17000">
                  <a:srgbClr val="FF0000">
                    <a:lumMod val="12000"/>
                  </a:srgbClr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90" name="89 Imagen" descr="Diapositiva23"/>
          <p:cNvPicPr>
            <a:picLocks noGrp="1" noChangeAspect="1"/>
          </p:cNvPicPr>
          <p:nvPr isPhoto="1"/>
        </p:nvPicPr>
        <p:blipFill rotWithShape="1"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" t="-97606" r="47" b="390"/>
          <a:stretch/>
        </p:blipFill>
        <p:spPr>
          <a:xfrm>
            <a:off x="0" y="-5080000"/>
            <a:ext cx="9139732" cy="1022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4" name="23 Rombo"/>
          <p:cNvSpPr/>
          <p:nvPr/>
        </p:nvSpPr>
        <p:spPr>
          <a:xfrm rot="5400000">
            <a:off x="8737365" y="-1190727"/>
            <a:ext cx="1160119" cy="1196240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ombo"/>
          <p:cNvSpPr/>
          <p:nvPr/>
        </p:nvSpPr>
        <p:spPr>
          <a:xfrm rot="5400000">
            <a:off x="8377332" y="-715197"/>
            <a:ext cx="1160120" cy="1196240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ombo"/>
          <p:cNvSpPr/>
          <p:nvPr/>
        </p:nvSpPr>
        <p:spPr>
          <a:xfrm rot="5400000">
            <a:off x="7988763" y="-254620"/>
            <a:ext cx="1160120" cy="1196240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ombo"/>
          <p:cNvSpPr/>
          <p:nvPr/>
        </p:nvSpPr>
        <p:spPr>
          <a:xfrm rot="5400000">
            <a:off x="7621364" y="220907"/>
            <a:ext cx="1160120" cy="1196240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ombo"/>
          <p:cNvSpPr/>
          <p:nvPr/>
        </p:nvSpPr>
        <p:spPr>
          <a:xfrm rot="5400000">
            <a:off x="7261364" y="609476"/>
            <a:ext cx="1160120" cy="1196240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ombo"/>
          <p:cNvSpPr/>
          <p:nvPr/>
        </p:nvSpPr>
        <p:spPr>
          <a:xfrm rot="5400000">
            <a:off x="6901332" y="1085003"/>
            <a:ext cx="1160120" cy="1196240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ombo"/>
          <p:cNvSpPr/>
          <p:nvPr/>
        </p:nvSpPr>
        <p:spPr>
          <a:xfrm rot="5400000">
            <a:off x="6512763" y="1545580"/>
            <a:ext cx="1160120" cy="1196240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ombo"/>
          <p:cNvSpPr/>
          <p:nvPr/>
        </p:nvSpPr>
        <p:spPr>
          <a:xfrm rot="5400000">
            <a:off x="6145364" y="2021107"/>
            <a:ext cx="1160120" cy="1196240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ombo"/>
          <p:cNvSpPr/>
          <p:nvPr/>
        </p:nvSpPr>
        <p:spPr>
          <a:xfrm rot="5400000">
            <a:off x="5778069" y="2553692"/>
            <a:ext cx="1160120" cy="1196240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ombo"/>
          <p:cNvSpPr/>
          <p:nvPr/>
        </p:nvSpPr>
        <p:spPr>
          <a:xfrm rot="5400000">
            <a:off x="5418037" y="3029219"/>
            <a:ext cx="1160120" cy="1196240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ombo"/>
          <p:cNvSpPr/>
          <p:nvPr/>
        </p:nvSpPr>
        <p:spPr>
          <a:xfrm rot="5400000">
            <a:off x="5029468" y="3489796"/>
            <a:ext cx="1160120" cy="1196240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ombo"/>
          <p:cNvSpPr/>
          <p:nvPr/>
        </p:nvSpPr>
        <p:spPr>
          <a:xfrm rot="5400000">
            <a:off x="4662069" y="3965324"/>
            <a:ext cx="1160118" cy="1196240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ombo"/>
          <p:cNvSpPr/>
          <p:nvPr/>
        </p:nvSpPr>
        <p:spPr>
          <a:xfrm rot="16200000" flipH="1">
            <a:off x="-782012" y="-1234462"/>
            <a:ext cx="1160119" cy="1253298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ombo"/>
          <p:cNvSpPr/>
          <p:nvPr/>
        </p:nvSpPr>
        <p:spPr>
          <a:xfrm rot="16200000" flipH="1">
            <a:off x="-421979" y="-758932"/>
            <a:ext cx="1160120" cy="1253298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ombo"/>
          <p:cNvSpPr/>
          <p:nvPr/>
        </p:nvSpPr>
        <p:spPr>
          <a:xfrm rot="16200000" flipH="1">
            <a:off x="-33410" y="-298355"/>
            <a:ext cx="1160120" cy="1253298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ombo"/>
          <p:cNvSpPr/>
          <p:nvPr/>
        </p:nvSpPr>
        <p:spPr>
          <a:xfrm rot="16200000" flipH="1">
            <a:off x="333990" y="177172"/>
            <a:ext cx="1160120" cy="1253298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ombo"/>
          <p:cNvSpPr/>
          <p:nvPr/>
        </p:nvSpPr>
        <p:spPr>
          <a:xfrm rot="16200000" flipH="1">
            <a:off x="693990" y="565741"/>
            <a:ext cx="1160120" cy="1253298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ombo"/>
          <p:cNvSpPr/>
          <p:nvPr/>
        </p:nvSpPr>
        <p:spPr>
          <a:xfrm rot="16200000" flipH="1">
            <a:off x="1054022" y="1041269"/>
            <a:ext cx="1160120" cy="1253296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ombo"/>
          <p:cNvSpPr/>
          <p:nvPr/>
        </p:nvSpPr>
        <p:spPr>
          <a:xfrm rot="16200000" flipH="1">
            <a:off x="1442591" y="1501846"/>
            <a:ext cx="1160120" cy="1253296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ombo"/>
          <p:cNvSpPr/>
          <p:nvPr/>
        </p:nvSpPr>
        <p:spPr>
          <a:xfrm rot="16200000" flipH="1">
            <a:off x="1809990" y="1977373"/>
            <a:ext cx="1160120" cy="1253296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ombo"/>
          <p:cNvSpPr/>
          <p:nvPr/>
        </p:nvSpPr>
        <p:spPr>
          <a:xfrm rot="16200000" flipH="1">
            <a:off x="2177285" y="2509958"/>
            <a:ext cx="1160120" cy="1253296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ombo"/>
          <p:cNvSpPr/>
          <p:nvPr/>
        </p:nvSpPr>
        <p:spPr>
          <a:xfrm rot="16200000" flipH="1">
            <a:off x="2537317" y="2985485"/>
            <a:ext cx="1160120" cy="1253296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ombo"/>
          <p:cNvSpPr/>
          <p:nvPr/>
        </p:nvSpPr>
        <p:spPr>
          <a:xfrm rot="16200000" flipH="1">
            <a:off x="2925886" y="3446062"/>
            <a:ext cx="1160120" cy="1253296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ombo"/>
          <p:cNvSpPr/>
          <p:nvPr/>
        </p:nvSpPr>
        <p:spPr>
          <a:xfrm rot="16200000" flipH="1">
            <a:off x="3293285" y="3921589"/>
            <a:ext cx="1160120" cy="1253296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ombo"/>
          <p:cNvSpPr/>
          <p:nvPr/>
        </p:nvSpPr>
        <p:spPr>
          <a:xfrm rot="5400000">
            <a:off x="4806087" y="-1202613"/>
            <a:ext cx="1160119" cy="1196240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ombo"/>
          <p:cNvSpPr/>
          <p:nvPr/>
        </p:nvSpPr>
        <p:spPr>
          <a:xfrm rot="5400000">
            <a:off x="4446054" y="-727083"/>
            <a:ext cx="1160120" cy="1196240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ombo"/>
          <p:cNvSpPr/>
          <p:nvPr/>
        </p:nvSpPr>
        <p:spPr>
          <a:xfrm rot="5400000">
            <a:off x="4057485" y="-266506"/>
            <a:ext cx="1160120" cy="1196240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ombo"/>
          <p:cNvSpPr/>
          <p:nvPr/>
        </p:nvSpPr>
        <p:spPr>
          <a:xfrm rot="5400000">
            <a:off x="3690086" y="209021"/>
            <a:ext cx="1160120" cy="1196240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ombo"/>
          <p:cNvSpPr/>
          <p:nvPr/>
        </p:nvSpPr>
        <p:spPr>
          <a:xfrm rot="5400000">
            <a:off x="3330086" y="597590"/>
            <a:ext cx="1160120" cy="1196240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ombo"/>
          <p:cNvSpPr/>
          <p:nvPr/>
        </p:nvSpPr>
        <p:spPr>
          <a:xfrm rot="5400000">
            <a:off x="2970054" y="1073117"/>
            <a:ext cx="1160120" cy="1196240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ombo"/>
          <p:cNvSpPr/>
          <p:nvPr/>
        </p:nvSpPr>
        <p:spPr>
          <a:xfrm rot="5400000">
            <a:off x="2581485" y="1533694"/>
            <a:ext cx="1160120" cy="1196240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ombo"/>
          <p:cNvSpPr/>
          <p:nvPr/>
        </p:nvSpPr>
        <p:spPr>
          <a:xfrm rot="5400000">
            <a:off x="2214086" y="2009221"/>
            <a:ext cx="1160120" cy="1196240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ombo"/>
          <p:cNvSpPr/>
          <p:nvPr/>
        </p:nvSpPr>
        <p:spPr>
          <a:xfrm rot="5400000">
            <a:off x="1846791" y="2541806"/>
            <a:ext cx="1160120" cy="1196240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ombo"/>
          <p:cNvSpPr/>
          <p:nvPr/>
        </p:nvSpPr>
        <p:spPr>
          <a:xfrm rot="5400000">
            <a:off x="1486759" y="3017333"/>
            <a:ext cx="1160120" cy="1196240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ombo"/>
          <p:cNvSpPr/>
          <p:nvPr/>
        </p:nvSpPr>
        <p:spPr>
          <a:xfrm rot="5400000">
            <a:off x="1098190" y="3477910"/>
            <a:ext cx="1160120" cy="1196240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ombo"/>
          <p:cNvSpPr/>
          <p:nvPr/>
        </p:nvSpPr>
        <p:spPr>
          <a:xfrm rot="5400000">
            <a:off x="730791" y="3953438"/>
            <a:ext cx="1160118" cy="1196240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ombo"/>
          <p:cNvSpPr/>
          <p:nvPr/>
        </p:nvSpPr>
        <p:spPr>
          <a:xfrm rot="16200000" flipH="1">
            <a:off x="-4713290" y="-1246348"/>
            <a:ext cx="1160119" cy="1253298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ombo"/>
          <p:cNvSpPr/>
          <p:nvPr/>
        </p:nvSpPr>
        <p:spPr>
          <a:xfrm rot="16200000" flipH="1">
            <a:off x="-4353257" y="-770818"/>
            <a:ext cx="1160120" cy="1253298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ombo"/>
          <p:cNvSpPr/>
          <p:nvPr/>
        </p:nvSpPr>
        <p:spPr>
          <a:xfrm rot="16200000" flipH="1">
            <a:off x="-3964688" y="-310241"/>
            <a:ext cx="1160120" cy="1253298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ombo"/>
          <p:cNvSpPr/>
          <p:nvPr/>
        </p:nvSpPr>
        <p:spPr>
          <a:xfrm rot="16200000" flipH="1">
            <a:off x="-3597289" y="165286"/>
            <a:ext cx="1160120" cy="1253298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ombo"/>
          <p:cNvSpPr/>
          <p:nvPr/>
        </p:nvSpPr>
        <p:spPr>
          <a:xfrm rot="16200000" flipH="1">
            <a:off x="-3237289" y="553855"/>
            <a:ext cx="1160120" cy="1253298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ombo"/>
          <p:cNvSpPr/>
          <p:nvPr/>
        </p:nvSpPr>
        <p:spPr>
          <a:xfrm rot="16200000" flipH="1">
            <a:off x="-2877257" y="1029383"/>
            <a:ext cx="1160120" cy="1253296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ombo"/>
          <p:cNvSpPr/>
          <p:nvPr/>
        </p:nvSpPr>
        <p:spPr>
          <a:xfrm rot="16200000" flipH="1">
            <a:off x="-2488688" y="1489960"/>
            <a:ext cx="1160120" cy="1253296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ombo"/>
          <p:cNvSpPr/>
          <p:nvPr/>
        </p:nvSpPr>
        <p:spPr>
          <a:xfrm rot="16200000" flipH="1">
            <a:off x="-2121289" y="1965487"/>
            <a:ext cx="1160120" cy="1253296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ombo"/>
          <p:cNvSpPr/>
          <p:nvPr/>
        </p:nvSpPr>
        <p:spPr>
          <a:xfrm rot="16200000" flipH="1">
            <a:off x="-1753994" y="2498072"/>
            <a:ext cx="1160120" cy="1253296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ombo"/>
          <p:cNvSpPr/>
          <p:nvPr/>
        </p:nvSpPr>
        <p:spPr>
          <a:xfrm rot="16200000" flipH="1">
            <a:off x="-1393962" y="2973599"/>
            <a:ext cx="1160120" cy="1253296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ombo"/>
          <p:cNvSpPr/>
          <p:nvPr/>
        </p:nvSpPr>
        <p:spPr>
          <a:xfrm rot="16200000" flipH="1">
            <a:off x="-1005393" y="3434176"/>
            <a:ext cx="1160120" cy="1253296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ombo"/>
          <p:cNvSpPr/>
          <p:nvPr/>
        </p:nvSpPr>
        <p:spPr>
          <a:xfrm rot="16200000" flipH="1">
            <a:off x="-637994" y="3909703"/>
            <a:ext cx="1160120" cy="1253296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ombo"/>
          <p:cNvSpPr/>
          <p:nvPr/>
        </p:nvSpPr>
        <p:spPr>
          <a:xfrm rot="5400000">
            <a:off x="12510943" y="-1211201"/>
            <a:ext cx="1160119" cy="1196240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ombo"/>
          <p:cNvSpPr/>
          <p:nvPr/>
        </p:nvSpPr>
        <p:spPr>
          <a:xfrm rot="5400000">
            <a:off x="12150910" y="-735671"/>
            <a:ext cx="1160120" cy="1196240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ombo"/>
          <p:cNvSpPr/>
          <p:nvPr/>
        </p:nvSpPr>
        <p:spPr>
          <a:xfrm rot="5400000">
            <a:off x="11762341" y="-275094"/>
            <a:ext cx="1160120" cy="1196240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ombo"/>
          <p:cNvSpPr/>
          <p:nvPr/>
        </p:nvSpPr>
        <p:spPr>
          <a:xfrm rot="5400000">
            <a:off x="11394942" y="200433"/>
            <a:ext cx="1160120" cy="1196240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ombo"/>
          <p:cNvSpPr/>
          <p:nvPr/>
        </p:nvSpPr>
        <p:spPr>
          <a:xfrm rot="5400000">
            <a:off x="11034942" y="589002"/>
            <a:ext cx="1160120" cy="1196240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ombo"/>
          <p:cNvSpPr/>
          <p:nvPr/>
        </p:nvSpPr>
        <p:spPr>
          <a:xfrm rot="5400000">
            <a:off x="10674909" y="1064529"/>
            <a:ext cx="1160120" cy="1196240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ombo"/>
          <p:cNvSpPr/>
          <p:nvPr/>
        </p:nvSpPr>
        <p:spPr>
          <a:xfrm rot="5400000">
            <a:off x="10286341" y="1525106"/>
            <a:ext cx="1160120" cy="1196240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1" name="70 Rombo"/>
          <p:cNvSpPr/>
          <p:nvPr/>
        </p:nvSpPr>
        <p:spPr>
          <a:xfrm rot="5400000">
            <a:off x="9918942" y="2000633"/>
            <a:ext cx="1160120" cy="1196240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2" name="71 Rombo"/>
          <p:cNvSpPr/>
          <p:nvPr/>
        </p:nvSpPr>
        <p:spPr>
          <a:xfrm rot="5400000">
            <a:off x="9551647" y="2533218"/>
            <a:ext cx="1160120" cy="1196240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3" name="72 Rombo"/>
          <p:cNvSpPr/>
          <p:nvPr/>
        </p:nvSpPr>
        <p:spPr>
          <a:xfrm rot="5400000">
            <a:off x="9191615" y="3008745"/>
            <a:ext cx="1160120" cy="1196240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4" name="73 Rombo"/>
          <p:cNvSpPr/>
          <p:nvPr/>
        </p:nvSpPr>
        <p:spPr>
          <a:xfrm rot="5400000">
            <a:off x="8803046" y="3469322"/>
            <a:ext cx="1160120" cy="1196240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5" name="74 Rombo"/>
          <p:cNvSpPr/>
          <p:nvPr/>
        </p:nvSpPr>
        <p:spPr>
          <a:xfrm rot="5400000">
            <a:off x="8435647" y="3944850"/>
            <a:ext cx="1160118" cy="1196240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6" name="75 Rombo"/>
          <p:cNvSpPr/>
          <p:nvPr/>
        </p:nvSpPr>
        <p:spPr>
          <a:xfrm rot="16200000" flipH="1">
            <a:off x="2991568" y="-1254936"/>
            <a:ext cx="1160119" cy="1253298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7" name="76 Rombo"/>
          <p:cNvSpPr/>
          <p:nvPr/>
        </p:nvSpPr>
        <p:spPr>
          <a:xfrm rot="16200000" flipH="1">
            <a:off x="3351600" y="-779406"/>
            <a:ext cx="1160120" cy="1253298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8" name="77 Rombo"/>
          <p:cNvSpPr/>
          <p:nvPr/>
        </p:nvSpPr>
        <p:spPr>
          <a:xfrm rot="16200000" flipH="1">
            <a:off x="3740169" y="-318829"/>
            <a:ext cx="1160120" cy="1253298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9" name="78 Rombo"/>
          <p:cNvSpPr/>
          <p:nvPr/>
        </p:nvSpPr>
        <p:spPr>
          <a:xfrm rot="16200000" flipH="1">
            <a:off x="4107568" y="156698"/>
            <a:ext cx="1160120" cy="1253298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0" name="79 Rombo"/>
          <p:cNvSpPr/>
          <p:nvPr/>
        </p:nvSpPr>
        <p:spPr>
          <a:xfrm rot="16200000" flipH="1">
            <a:off x="4467568" y="545267"/>
            <a:ext cx="1160120" cy="1253298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1" name="80 Rombo"/>
          <p:cNvSpPr/>
          <p:nvPr/>
        </p:nvSpPr>
        <p:spPr>
          <a:xfrm rot="16200000" flipH="1">
            <a:off x="4827600" y="1020795"/>
            <a:ext cx="1160120" cy="1253296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2" name="81 Rombo"/>
          <p:cNvSpPr/>
          <p:nvPr/>
        </p:nvSpPr>
        <p:spPr>
          <a:xfrm rot="16200000" flipH="1">
            <a:off x="5216169" y="1481372"/>
            <a:ext cx="1160120" cy="1253296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3" name="82 Rombo"/>
          <p:cNvSpPr/>
          <p:nvPr/>
        </p:nvSpPr>
        <p:spPr>
          <a:xfrm rot="16200000" flipH="1">
            <a:off x="5583568" y="1956899"/>
            <a:ext cx="1160120" cy="1253296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4" name="83 Rombo"/>
          <p:cNvSpPr/>
          <p:nvPr/>
        </p:nvSpPr>
        <p:spPr>
          <a:xfrm rot="16200000" flipH="1">
            <a:off x="5950863" y="2489484"/>
            <a:ext cx="1160120" cy="1253296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5" name="84 Rombo"/>
          <p:cNvSpPr/>
          <p:nvPr/>
        </p:nvSpPr>
        <p:spPr>
          <a:xfrm rot="16200000" flipH="1">
            <a:off x="6310895" y="2965011"/>
            <a:ext cx="1160120" cy="1253296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6" name="85 Rombo"/>
          <p:cNvSpPr/>
          <p:nvPr/>
        </p:nvSpPr>
        <p:spPr>
          <a:xfrm rot="16200000" flipH="1">
            <a:off x="6699464" y="3425588"/>
            <a:ext cx="1160120" cy="1253296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7" name="86 Rombo"/>
          <p:cNvSpPr/>
          <p:nvPr/>
        </p:nvSpPr>
        <p:spPr>
          <a:xfrm rot="16200000" flipH="1">
            <a:off x="7066863" y="3901115"/>
            <a:ext cx="1160120" cy="1253296"/>
          </a:xfrm>
          <a:prstGeom prst="diamond">
            <a:avLst/>
          </a:prstGeom>
          <a:gradFill>
            <a:gsLst>
              <a:gs pos="100000">
                <a:srgbClr val="FF6600"/>
              </a:gs>
              <a:gs pos="0">
                <a:srgbClr val="FF6600"/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77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 w="9525">
            <a:solidFill>
              <a:srgbClr val="00B050"/>
            </a:solidFill>
          </a:ln>
          <a:effectLst/>
          <a:scene3d>
            <a:camera prst="isometricOffAxis1Top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8" name="87 Rectángulo"/>
          <p:cNvSpPr/>
          <p:nvPr/>
        </p:nvSpPr>
        <p:spPr>
          <a:xfrm flipH="1">
            <a:off x="-756592" y="-956642"/>
            <a:ext cx="10657184" cy="7200800"/>
          </a:xfrm>
          <a:prstGeom prst="rect">
            <a:avLst/>
          </a:prstGeom>
          <a:gradFill flip="none" rotWithShape="1">
            <a:gsLst>
              <a:gs pos="85000">
                <a:srgbClr val="FFC000">
                  <a:lumMod val="42000"/>
                  <a:lumOff val="58000"/>
                </a:srgbClr>
              </a:gs>
              <a:gs pos="19000">
                <a:srgbClr val="FFC000">
                  <a:lumMod val="27000"/>
                  <a:lumOff val="73000"/>
                </a:srgbClr>
              </a:gs>
              <a:gs pos="53000">
                <a:srgbClr val="FFC000">
                  <a:lumMod val="19000"/>
                  <a:lumOff val="81000"/>
                </a:srgbClr>
              </a:gs>
              <a:gs pos="98000">
                <a:srgbClr val="F5860B"/>
              </a:gs>
              <a:gs pos="3000">
                <a:srgbClr val="FF6600"/>
              </a:gs>
              <a:gs pos="59000">
                <a:srgbClr val="FFC000">
                  <a:lumMod val="99000"/>
                </a:srgbClr>
              </a:gs>
              <a:gs pos="47000">
                <a:srgbClr val="FFC000">
                  <a:lumMod val="62000"/>
                  <a:lumOff val="38000"/>
                </a:srgbClr>
              </a:gs>
              <a:gs pos="70000">
                <a:srgbClr val="F77509"/>
              </a:gs>
              <a:gs pos="33000">
                <a:srgbClr val="F7750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8911123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4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4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" dur="4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" dur="55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5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4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4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" dur="4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" dur="55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5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4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4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" dur="4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" dur="55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5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4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4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" dur="4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" dur="55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5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4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4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" dur="4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" dur="55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5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4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4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0" dur="4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55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5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4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4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0" dur="4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" dur="55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55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4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4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0" dur="4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" dur="55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55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4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4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" dur="4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2" dur="5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5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4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4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0" dur="4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2" dur="5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5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4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4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0" dur="4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2" dur="5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5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7" dur="4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4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0" dur="4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5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5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4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4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0" dur="4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2" dur="55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55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7" dur="4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4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0" dur="4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5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5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7" dur="4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" dur="4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0" dur="4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2" dur="55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" dur="55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7" dur="4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4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0" dur="4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" dur="5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5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7" dur="4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" dur="4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0" dur="4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2" dur="5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" dur="5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7" dur="4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8" dur="4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0" dur="4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55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55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7" dur="4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4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0" dur="4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2" dur="5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" dur="5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7" dur="4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8" dur="4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0" dur="4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5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5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7" dur="4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8" dur="4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0" dur="4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2" dur="55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" dur="55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7" dur="4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4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0" dur="4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5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5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7" dur="4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8" dur="4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0" dur="4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2" dur="5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5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7" dur="4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8" dur="4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40" dur="4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5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5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7" dur="4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4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0" dur="4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5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5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7" dur="4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8" dur="4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0" dur="4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5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5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7" dur="4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8" dur="4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0" dur="4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55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55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7" dur="4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4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0" dur="4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2" dur="5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5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7" dur="4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8" dur="4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0" dur="42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2" dur="55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55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7" dur="4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8" dur="4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0" dur="42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2" dur="55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55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7" dur="4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4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0" dur="42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2" dur="55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55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7" dur="4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8" dur="4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0" dur="42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2" dur="55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55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7" dur="4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8" dur="4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0" dur="42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55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55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7" dur="4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4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0" dur="42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2" dur="55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3" dur="55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7" dur="4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8" dur="4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0" dur="42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2" dur="55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3" dur="55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7" dur="4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8" dur="4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0" dur="42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2" dur="55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55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4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4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70" dur="4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2" dur="5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3" dur="5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7" dur="4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8" dur="4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80" dur="4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5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5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7" dur="4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8" dur="4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90" dur="4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2" dur="55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3" dur="55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7" dur="4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4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00" dur="4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5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5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7" dur="4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8" dur="4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10" dur="4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2" dur="55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3" dur="55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7" dur="4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8" dur="4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0" dur="4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55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55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7" dur="4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8" dur="4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0" dur="4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2" dur="55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3" dur="55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7" dur="4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8" dur="4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0" dur="42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55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55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7" dur="4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8" dur="4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0" dur="4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2" dur="55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3" dur="55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7" dur="4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8" dur="4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0" dur="4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5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5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7" dur="4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8" dur="4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0" dur="4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2" dur="5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3" dur="5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7" dur="4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8" dur="4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0" dur="4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55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55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7" dur="4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8" dur="4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0" dur="425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2" dur="55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3" dur="55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7" dur="4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8" dur="4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0" dur="425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2" dur="55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55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7" dur="4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8" dur="4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0" dur="42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2" dur="55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3" dur="55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7" dur="4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8" dur="4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0" dur="425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55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55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7" dur="4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8" dur="4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0" dur="42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2" dur="55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3" dur="55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7" dur="4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8" dur="4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0" dur="425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55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55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7" dur="4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8" dur="4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0" dur="425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2" dur="55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3" dur="55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7" dur="4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8" dur="4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0" dur="425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2" dur="55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55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7" dur="4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8" dur="4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0" dur="425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2" dur="55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3" dur="55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7" dur="4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8" dur="4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0" dur="425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2" dur="55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55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7" dur="4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8" dur="4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90" dur="425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2" dur="55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3" dur="55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7" dur="4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8" dur="4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00" dur="425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0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55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55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7" dur="4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8" dur="4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10" dur="42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2" dur="55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3" dur="55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7" dur="4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8" dur="4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20" dur="42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2" dur="55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55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7" dur="4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8" dur="4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30" dur="42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3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2" dur="55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3" dur="55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7" dur="4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8" dur="4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40" dur="42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4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2" dur="55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3" dur="55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7" dur="4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8" dur="4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50" dur="425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5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2" dur="55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3" dur="55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7" dur="4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8" dur="4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60" dur="425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6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2" dur="55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" dur="55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7" dur="4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8" dur="4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70" dur="425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7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2" dur="55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3" dur="55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7" dur="4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8" dur="4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80" dur="425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8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2" dur="55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" dur="55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7" dur="4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8" dur="4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90" dur="425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9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2" dur="55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3" dur="55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7" dur="4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8" dur="4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00" dur="425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2" dur="55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3" dur="55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7" dur="4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8" dur="4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10" dur="425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2" dur="55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3" dur="55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7" dur="4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8" dur="4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20" dur="42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2" dur="55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3" dur="55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23" presetClass="entr" presetSubtype="27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7" dur="4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8" dur="4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9" presetID="6" presetClass="entr" presetSubtype="3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731" dur="4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2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733" dur="indefinite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34" dur="indefinite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29" grpId="0" animBg="1"/>
      <p:bldP spid="29" grpId="1" animBg="1"/>
      <p:bldP spid="29" grpId="2" animBg="1"/>
      <p:bldP spid="30" grpId="0" animBg="1"/>
      <p:bldP spid="30" grpId="1" animBg="1"/>
      <p:bldP spid="30" grpId="2" animBg="1"/>
      <p:bldP spid="31" grpId="0" animBg="1"/>
      <p:bldP spid="31" grpId="1" animBg="1"/>
      <p:bldP spid="31" grpId="2" animBg="1"/>
      <p:bldP spid="32" grpId="0" animBg="1"/>
      <p:bldP spid="32" grpId="1" animBg="1"/>
      <p:bldP spid="32" grpId="2" animBg="1"/>
      <p:bldP spid="33" grpId="0" animBg="1"/>
      <p:bldP spid="33" grpId="1" animBg="1"/>
      <p:bldP spid="33" grpId="2" animBg="1"/>
      <p:bldP spid="34" grpId="0" animBg="1"/>
      <p:bldP spid="34" grpId="1" animBg="1"/>
      <p:bldP spid="34" grpId="2" animBg="1"/>
      <p:bldP spid="35" grpId="0" animBg="1"/>
      <p:bldP spid="35" grpId="1" animBg="1"/>
      <p:bldP spid="35" grpId="2" animBg="1"/>
      <p:bldP spid="36" grpId="0" animBg="1"/>
      <p:bldP spid="36" grpId="1" animBg="1"/>
      <p:bldP spid="36" grpId="2" animBg="1"/>
      <p:bldP spid="37" grpId="0" animBg="1"/>
      <p:bldP spid="37" grpId="1" animBg="1"/>
      <p:bldP spid="37" grpId="2" animBg="1"/>
      <p:bldP spid="38" grpId="0" animBg="1"/>
      <p:bldP spid="38" grpId="1" animBg="1"/>
      <p:bldP spid="38" grpId="2" animBg="1"/>
      <p:bldP spid="39" grpId="0" animBg="1"/>
      <p:bldP spid="39" grpId="1" animBg="1"/>
      <p:bldP spid="39" grpId="2" animBg="1"/>
      <p:bldP spid="40" grpId="0" animBg="1"/>
      <p:bldP spid="40" grpId="1" animBg="1"/>
      <p:bldP spid="40" grpId="2" animBg="1"/>
      <p:bldP spid="28" grpId="0" animBg="1"/>
      <p:bldP spid="28" grpId="1" animBg="1"/>
      <p:bldP spid="28" grpId="2" animBg="1"/>
      <p:bldP spid="41" grpId="0" animBg="1"/>
      <p:bldP spid="41" grpId="1" animBg="1"/>
      <p:bldP spid="41" grpId="2" animBg="1"/>
      <p:bldP spid="42" grpId="0" animBg="1"/>
      <p:bldP spid="42" grpId="1" animBg="1"/>
      <p:bldP spid="42" grpId="2" animBg="1"/>
      <p:bldP spid="43" grpId="0" animBg="1"/>
      <p:bldP spid="43" grpId="1" animBg="1"/>
      <p:bldP spid="43" grpId="2" animBg="1"/>
      <p:bldP spid="44" grpId="0" animBg="1"/>
      <p:bldP spid="44" grpId="1" animBg="1"/>
      <p:bldP spid="44" grpId="2" animBg="1"/>
      <p:bldP spid="45" grpId="0" animBg="1"/>
      <p:bldP spid="45" grpId="1" animBg="1"/>
      <p:bldP spid="45" grpId="2" animBg="1"/>
      <p:bldP spid="46" grpId="0" animBg="1"/>
      <p:bldP spid="46" grpId="1" animBg="1"/>
      <p:bldP spid="46" grpId="2" animBg="1"/>
      <p:bldP spid="47" grpId="0" animBg="1"/>
      <p:bldP spid="47" grpId="1" animBg="1"/>
      <p:bldP spid="47" grpId="2" animBg="1"/>
      <p:bldP spid="48" grpId="0" animBg="1"/>
      <p:bldP spid="48" grpId="1" animBg="1"/>
      <p:bldP spid="48" grpId="2" animBg="1"/>
      <p:bldP spid="49" grpId="0" animBg="1"/>
      <p:bldP spid="49" grpId="1" animBg="1"/>
      <p:bldP spid="49" grpId="2" animBg="1"/>
      <p:bldP spid="50" grpId="0" animBg="1"/>
      <p:bldP spid="50" grpId="1" animBg="1"/>
      <p:bldP spid="50" grpId="2" animBg="1"/>
      <p:bldP spid="51" grpId="0" animBg="1"/>
      <p:bldP spid="51" grpId="1" animBg="1"/>
      <p:bldP spid="51" grpId="2" animBg="1"/>
      <p:bldP spid="52" grpId="0" animBg="1"/>
      <p:bldP spid="52" grpId="1" animBg="1"/>
      <p:bldP spid="52" grpId="2" animBg="1"/>
      <p:bldP spid="53" grpId="0" animBg="1"/>
      <p:bldP spid="53" grpId="1" animBg="1"/>
      <p:bldP spid="53" grpId="2" animBg="1"/>
      <p:bldP spid="54" grpId="0" animBg="1"/>
      <p:bldP spid="54" grpId="1" animBg="1"/>
      <p:bldP spid="54" grpId="2" animBg="1"/>
      <p:bldP spid="55" grpId="0" animBg="1"/>
      <p:bldP spid="55" grpId="1" animBg="1"/>
      <p:bldP spid="55" grpId="2" animBg="1"/>
      <p:bldP spid="56" grpId="0" animBg="1"/>
      <p:bldP spid="56" grpId="1" animBg="1"/>
      <p:bldP spid="56" grpId="2" animBg="1"/>
      <p:bldP spid="57" grpId="0" animBg="1"/>
      <p:bldP spid="57" grpId="1" animBg="1"/>
      <p:bldP spid="57" grpId="2" animBg="1"/>
      <p:bldP spid="58" grpId="0" animBg="1"/>
      <p:bldP spid="58" grpId="1" animBg="1"/>
      <p:bldP spid="58" grpId="2" animBg="1"/>
      <p:bldP spid="59" grpId="0" animBg="1"/>
      <p:bldP spid="59" grpId="1" animBg="1"/>
      <p:bldP spid="59" grpId="2" animBg="1"/>
      <p:bldP spid="60" grpId="0" animBg="1"/>
      <p:bldP spid="60" grpId="1" animBg="1"/>
      <p:bldP spid="60" grpId="2" animBg="1"/>
      <p:bldP spid="61" grpId="0" animBg="1"/>
      <p:bldP spid="61" grpId="1" animBg="1"/>
      <p:bldP spid="61" grpId="2" animBg="1"/>
      <p:bldP spid="62" grpId="0" animBg="1"/>
      <p:bldP spid="62" grpId="1" animBg="1"/>
      <p:bldP spid="62" grpId="2" animBg="1"/>
      <p:bldP spid="63" grpId="0" animBg="1"/>
      <p:bldP spid="63" grpId="1" animBg="1"/>
      <p:bldP spid="63" grpId="2" animBg="1"/>
      <p:bldP spid="64" grpId="0" animBg="1"/>
      <p:bldP spid="64" grpId="1" animBg="1"/>
      <p:bldP spid="64" grpId="2" animBg="1"/>
      <p:bldP spid="65" grpId="0" animBg="1"/>
      <p:bldP spid="65" grpId="1" animBg="1"/>
      <p:bldP spid="65" grpId="2" animBg="1"/>
      <p:bldP spid="66" grpId="0" animBg="1"/>
      <p:bldP spid="66" grpId="1" animBg="1"/>
      <p:bldP spid="66" grpId="2" animBg="1"/>
      <p:bldP spid="67" grpId="0" animBg="1"/>
      <p:bldP spid="67" grpId="1" animBg="1"/>
      <p:bldP spid="67" grpId="2" animBg="1"/>
      <p:bldP spid="68" grpId="0" animBg="1"/>
      <p:bldP spid="68" grpId="1" animBg="1"/>
      <p:bldP spid="68" grpId="2" animBg="1"/>
      <p:bldP spid="69" grpId="0" animBg="1"/>
      <p:bldP spid="69" grpId="1" animBg="1"/>
      <p:bldP spid="69" grpId="2" animBg="1"/>
      <p:bldP spid="70" grpId="0" animBg="1"/>
      <p:bldP spid="70" grpId="1" animBg="1"/>
      <p:bldP spid="70" grpId="2" animBg="1"/>
      <p:bldP spid="71" grpId="0" animBg="1"/>
      <p:bldP spid="71" grpId="1" animBg="1"/>
      <p:bldP spid="71" grpId="2" animBg="1"/>
      <p:bldP spid="72" grpId="0" animBg="1"/>
      <p:bldP spid="72" grpId="1" animBg="1"/>
      <p:bldP spid="72" grpId="2" animBg="1"/>
      <p:bldP spid="73" grpId="0" animBg="1"/>
      <p:bldP spid="73" grpId="1" animBg="1"/>
      <p:bldP spid="73" grpId="2" animBg="1"/>
      <p:bldP spid="74" grpId="0" animBg="1"/>
      <p:bldP spid="74" grpId="1" animBg="1"/>
      <p:bldP spid="74" grpId="2" animBg="1"/>
      <p:bldP spid="75" grpId="0" animBg="1"/>
      <p:bldP spid="75" grpId="1" animBg="1"/>
      <p:bldP spid="75" grpId="2" animBg="1"/>
      <p:bldP spid="76" grpId="0" animBg="1"/>
      <p:bldP spid="76" grpId="1" animBg="1"/>
      <p:bldP spid="76" grpId="2" animBg="1"/>
      <p:bldP spid="77" grpId="0" animBg="1"/>
      <p:bldP spid="77" grpId="1" animBg="1"/>
      <p:bldP spid="77" grpId="2" animBg="1"/>
      <p:bldP spid="78" grpId="0" animBg="1"/>
      <p:bldP spid="78" grpId="1" animBg="1"/>
      <p:bldP spid="78" grpId="2" animBg="1"/>
      <p:bldP spid="79" grpId="0" animBg="1"/>
      <p:bldP spid="79" grpId="1" animBg="1"/>
      <p:bldP spid="79" grpId="2" animBg="1"/>
      <p:bldP spid="80" grpId="0" animBg="1"/>
      <p:bldP spid="80" grpId="1" animBg="1"/>
      <p:bldP spid="80" grpId="2" animBg="1"/>
      <p:bldP spid="81" grpId="0" animBg="1"/>
      <p:bldP spid="81" grpId="1" animBg="1"/>
      <p:bldP spid="81" grpId="2" animBg="1"/>
      <p:bldP spid="82" grpId="0" animBg="1"/>
      <p:bldP spid="82" grpId="1" animBg="1"/>
      <p:bldP spid="82" grpId="2" animBg="1"/>
      <p:bldP spid="83" grpId="0" animBg="1"/>
      <p:bldP spid="83" grpId="1" animBg="1"/>
      <p:bldP spid="83" grpId="2" animBg="1"/>
      <p:bldP spid="84" grpId="0" animBg="1"/>
      <p:bldP spid="84" grpId="1" animBg="1"/>
      <p:bldP spid="84" grpId="2" animBg="1"/>
      <p:bldP spid="85" grpId="0" animBg="1"/>
      <p:bldP spid="85" grpId="1" animBg="1"/>
      <p:bldP spid="85" grpId="2" animBg="1"/>
      <p:bldP spid="86" grpId="0" animBg="1"/>
      <p:bldP spid="86" grpId="1" animBg="1"/>
      <p:bldP spid="86" grpId="2" animBg="1"/>
      <p:bldP spid="87" grpId="0" animBg="1"/>
      <p:bldP spid="87" grpId="1" animBg="1"/>
      <p:bldP spid="87" grpId="2" animBg="1"/>
      <p:bldP spid="88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" name="61 Grupo"/>
          <p:cNvGrpSpPr/>
          <p:nvPr/>
        </p:nvGrpSpPr>
        <p:grpSpPr>
          <a:xfrm>
            <a:off x="-26370" y="0"/>
            <a:ext cx="9170370" cy="5133104"/>
            <a:chOff x="0" y="0"/>
            <a:chExt cx="9170370" cy="5133104"/>
          </a:xfrm>
        </p:grpSpPr>
        <p:sp>
          <p:nvSpPr>
            <p:cNvPr id="63" name="62 Rectángulo"/>
            <p:cNvSpPr/>
            <p:nvPr/>
          </p:nvSpPr>
          <p:spPr>
            <a:xfrm flipH="1">
              <a:off x="0" y="2571750"/>
              <a:ext cx="9170370" cy="2561354"/>
            </a:xfrm>
            <a:prstGeom prst="rect">
              <a:avLst/>
            </a:prstGeom>
            <a:gradFill flip="none" rotWithShape="1">
              <a:gsLst>
                <a:gs pos="56000">
                  <a:srgbClr val="113D00">
                    <a:lumMod val="0"/>
                  </a:srgbClr>
                </a:gs>
                <a:gs pos="10000">
                  <a:srgbClr val="66FF33">
                    <a:lumMod val="0"/>
                  </a:srgbClr>
                </a:gs>
                <a:gs pos="80000">
                  <a:srgbClr val="8CFF58">
                    <a:lumMod val="0"/>
                  </a:srgbClr>
                </a:gs>
                <a:gs pos="37000">
                  <a:schemeClr val="accent6">
                    <a:lumMod val="20000"/>
                    <a:lumOff val="80000"/>
                  </a:schemeClr>
                </a:gs>
                <a:gs pos="98000">
                  <a:schemeClr val="accent6">
                    <a:lumMod val="20000"/>
                    <a:lumOff val="80000"/>
                  </a:schemeClr>
                </a:gs>
              </a:gsLst>
              <a:path path="rect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4" name="63 Rectángulo"/>
            <p:cNvSpPr/>
            <p:nvPr/>
          </p:nvSpPr>
          <p:spPr>
            <a:xfrm flipH="1" flipV="1">
              <a:off x="0" y="0"/>
              <a:ext cx="9170069" cy="2571750"/>
            </a:xfrm>
            <a:prstGeom prst="rect">
              <a:avLst/>
            </a:prstGeom>
            <a:gradFill flip="none" rotWithShape="1">
              <a:gsLst>
                <a:gs pos="56000">
                  <a:srgbClr val="113D00">
                    <a:lumMod val="0"/>
                  </a:srgbClr>
                </a:gs>
                <a:gs pos="10000">
                  <a:srgbClr val="66FF33">
                    <a:lumMod val="0"/>
                  </a:srgbClr>
                </a:gs>
                <a:gs pos="80000">
                  <a:srgbClr val="8CFF58">
                    <a:lumMod val="0"/>
                  </a:srgbClr>
                </a:gs>
                <a:gs pos="37000">
                  <a:schemeClr val="accent6">
                    <a:lumMod val="20000"/>
                    <a:lumOff val="80000"/>
                  </a:schemeClr>
                </a:gs>
                <a:gs pos="98000">
                  <a:schemeClr val="accent6">
                    <a:lumMod val="20000"/>
                    <a:lumOff val="80000"/>
                  </a:schemeClr>
                </a:gs>
              </a:gsLst>
              <a:path path="rect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58" name="57 Imagen" descr="Diapositiva24"/>
          <p:cNvPicPr>
            <a:picLocks noGrp="1" noChangeAspect="1"/>
          </p:cNvPicPr>
          <p:nvPr isPhoto="1"/>
        </p:nvPicPr>
        <p:blipFill rotWithShape="1"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98213" r="1"/>
          <a:stretch/>
        </p:blipFill>
        <p:spPr>
          <a:xfrm>
            <a:off x="-9062357" y="34484"/>
            <a:ext cx="18124714" cy="5187528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1 Rectángulo"/>
          <p:cNvSpPr/>
          <p:nvPr/>
        </p:nvSpPr>
        <p:spPr>
          <a:xfrm rot="2861288">
            <a:off x="-343155" y="228866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" name="2 Rectángulo"/>
          <p:cNvSpPr/>
          <p:nvPr/>
        </p:nvSpPr>
        <p:spPr>
          <a:xfrm rot="2861288">
            <a:off x="499237" y="213840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2861288">
            <a:off x="1435341" y="224361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Rectángulo"/>
          <p:cNvSpPr/>
          <p:nvPr/>
        </p:nvSpPr>
        <p:spPr>
          <a:xfrm rot="2861288">
            <a:off x="2321141" y="228866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861288">
            <a:off x="3163533" y="213840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2861288">
            <a:off x="4099637" y="224361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861288">
            <a:off x="5035741" y="234882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2861288">
            <a:off x="5921541" y="239387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861288">
            <a:off x="6763933" y="224361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2861288">
            <a:off x="7700037" y="234882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861288">
            <a:off x="-346785" y="1133911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2861288">
            <a:off x="495607" y="1118885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861288">
            <a:off x="1431711" y="1129406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2861288">
            <a:off x="2317511" y="1133911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861288">
            <a:off x="3159903" y="1118885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861288">
            <a:off x="4096007" y="1129406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861288">
            <a:off x="5032111" y="1139927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861288">
            <a:off x="5917911" y="1144432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861288">
            <a:off x="8532392" y="280965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861288">
            <a:off x="6760303" y="1129406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861288">
            <a:off x="7696407" y="1139927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861288">
            <a:off x="-360213" y="1957058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861288">
            <a:off x="482179" y="1942032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861288">
            <a:off x="1418283" y="1952553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861288">
            <a:off x="2304083" y="1957058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861288">
            <a:off x="3146475" y="1942032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2861288">
            <a:off x="4082579" y="1952553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861288">
            <a:off x="5018683" y="1963074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2861288">
            <a:off x="5904483" y="1967579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861288">
            <a:off x="8528762" y="1186010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861288">
            <a:off x="6746875" y="1952553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861288">
            <a:off x="7682979" y="1963074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861288">
            <a:off x="-363843" y="2862103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861288">
            <a:off x="478549" y="2847077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861288">
            <a:off x="1414653" y="2857598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861288">
            <a:off x="2300453" y="2862103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861288">
            <a:off x="3142845" y="2847077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861288">
            <a:off x="4078949" y="2857598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861288">
            <a:off x="5015053" y="2868119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861288">
            <a:off x="5900853" y="2872624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2861288">
            <a:off x="8515334" y="2009157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861288">
            <a:off x="6743245" y="2857598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861288">
            <a:off x="7679349" y="2868119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861288">
            <a:off x="-363553" y="3565628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861288">
            <a:off x="478839" y="3550602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861288">
            <a:off x="1414943" y="3561123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861288">
            <a:off x="2300743" y="3565628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861288">
            <a:off x="8511704" y="2914202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861288">
            <a:off x="3143135" y="3550602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861288">
            <a:off x="4079239" y="3561123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861288">
            <a:off x="5015343" y="3571644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861288">
            <a:off x="5901143" y="3576149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861288">
            <a:off x="6743535" y="3561123"/>
            <a:ext cx="1208317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861288">
            <a:off x="7679639" y="3571644"/>
            <a:ext cx="1208318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2861288">
            <a:off x="8511994" y="3617727"/>
            <a:ext cx="1208318" cy="1269041"/>
          </a:xfrm>
          <a:prstGeom prst="rect">
            <a:avLst/>
          </a:prstGeom>
          <a:gradFill flip="none" rotWithShape="1">
            <a:gsLst>
              <a:gs pos="9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32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6">
                  <a:lumMod val="20000"/>
                  <a:lumOff val="80000"/>
                  <a:alpha val="7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flipH="1">
            <a:off x="-756592" y="-956642"/>
            <a:ext cx="10657184" cy="7200800"/>
          </a:xfrm>
          <a:prstGeom prst="rect">
            <a:avLst/>
          </a:prstGeom>
          <a:gradFill flip="none" rotWithShape="1">
            <a:gsLst>
              <a:gs pos="85000">
                <a:srgbClr val="FFC000">
                  <a:lumMod val="42000"/>
                  <a:lumOff val="58000"/>
                </a:srgbClr>
              </a:gs>
              <a:gs pos="19000">
                <a:srgbClr val="FFC000">
                  <a:lumMod val="27000"/>
                  <a:lumOff val="73000"/>
                </a:srgbClr>
              </a:gs>
              <a:gs pos="53000">
                <a:srgbClr val="FFC000">
                  <a:lumMod val="19000"/>
                  <a:lumOff val="81000"/>
                </a:srgbClr>
              </a:gs>
              <a:gs pos="98000">
                <a:srgbClr val="F5860B"/>
              </a:gs>
              <a:gs pos="3000">
                <a:srgbClr val="FF6600"/>
              </a:gs>
              <a:gs pos="59000">
                <a:srgbClr val="FFC000">
                  <a:lumMod val="99000"/>
                </a:srgbClr>
              </a:gs>
              <a:gs pos="47000">
                <a:srgbClr val="FFC000">
                  <a:lumMod val="62000"/>
                  <a:lumOff val="38000"/>
                </a:srgbClr>
              </a:gs>
              <a:gs pos="70000">
                <a:srgbClr val="F77509"/>
              </a:gs>
              <a:gs pos="33000">
                <a:srgbClr val="F7750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4650136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" dur="2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" dur="2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2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2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" dur="2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2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2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2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8" dur="2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1" dur="27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2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2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7" dur="2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" dur="27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2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2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" dur="2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" dur="2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" dur="2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8" dur="2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2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2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4" dur="2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5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2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2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2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3" dur="2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4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6" dur="2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2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2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2" dur="2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5" dur="27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" dur="2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" dur="2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1" dur="2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4" dur="2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7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7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0" dur="27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3" dur="275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27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27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9" dur="27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2" dur="275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27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27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8" dur="27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9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1" dur="275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4" dur="27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" dur="27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27" dur="27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8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0" dur="27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3" dur="2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2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6" dur="2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7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9" dur="27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2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2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5" dur="2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6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48" dur="27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2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2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4" dur="2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5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7" dur="27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0" dur="2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" dur="2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3" dur="2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4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6" dur="27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9" dur="2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" dur="2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2" dur="2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3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5" dur="27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2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2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1" dur="2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2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84" dur="27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2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2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0" dur="2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3" dur="27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6" dur="27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7" dur="27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9" dur="27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0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02" dur="275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5" dur="2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" dur="2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8" dur="2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9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11" dur="275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27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27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7" dur="27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8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0" dur="27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3" dur="27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4" dur="27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6" dur="27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7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9" dur="27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2" dur="27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27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5" dur="27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6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8" dur="275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1" dur="27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2" dur="27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44" dur="27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5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47" dur="275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27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27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3" dur="27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4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56" dur="275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9" dur="27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0" dur="27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62" dur="27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3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65" dur="27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8" dur="27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27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71" dur="27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2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4" dur="275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7" dur="27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" dur="27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80" dur="27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1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83" dur="27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27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27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89" dur="27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0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92" dur="275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5" dur="27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6" dur="27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98" dur="27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9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01" dur="275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4" dur="2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2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07" dur="2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8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10" dur="27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3" dur="2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" dur="2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16" dur="2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7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19" dur="27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2" dur="2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2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25" dur="2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6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8" dur="27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1" dur="2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2" dur="2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34" dur="2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5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7" dur="275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0" dur="2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1" dur="2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43" dur="2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4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6" dur="27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9" dur="2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0" dur="2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52" dur="2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3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5" dur="27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8" dur="2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9" dur="2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61" dur="2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2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4" dur="27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7" dur="2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8" dur="2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70" dur="2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1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3" dur="27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6" dur="2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7" dur="2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79" dur="2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0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2" dur="2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5" dur="2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6" dur="2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88" dur="2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9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1" dur="2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4" dur="27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27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97" dur="27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8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0" dur="275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3" dur="27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4" dur="27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06" dur="27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7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9" dur="275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2" dur="27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3" dur="27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15" dur="27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6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8" dur="27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1" dur="27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2" dur="27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4" dur="27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5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7" dur="27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0" dur="27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27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3" dur="27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4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6" dur="275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9" dur="27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" dur="27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2" dur="27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3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5" dur="275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8" dur="27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9" dur="27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1" dur="27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2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4" dur="275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7" dur="2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8" dur="2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0" dur="2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1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3" dur="27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6" dur="2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2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9" dur="2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0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2" dur="275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5" dur="27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6" dur="27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8" dur="27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9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1" dur="275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4" dur="27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5" dur="27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7" dur="27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8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0" dur="275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3" dur="27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4" dur="27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6" dur="27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7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9" dur="275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0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501" dur="indefinite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502" dur="indefinite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3" fill="hold">
                            <p:stCondLst>
                              <p:cond delay="2750"/>
                            </p:stCondLst>
                            <p:childTnLst>
                              <p:par>
                                <p:cTn id="504" presetID="2" presetClass="exit" presetSubtype="2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5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6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8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509" dur="4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0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1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5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7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9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3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7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1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3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5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7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9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0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1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3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4" dur="3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5" dur="3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7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8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9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1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552" dur="4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3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4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555" dur="4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558" dur="4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9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0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561" dur="4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3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564" dur="4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5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6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567" dur="4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570" dur="4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2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573" dur="4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4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5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576" dur="4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7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8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579" dur="4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4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6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0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8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9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26" dur="4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7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8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29" dur="4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0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1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32" dur="4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3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4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35" dur="4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38" dur="4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9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0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41" dur="4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3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44" dur="4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5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6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47" dur="4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50" dur="4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2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53" dur="4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4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5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56" dur="4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7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8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9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0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2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3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4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6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7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0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2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4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8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2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4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6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7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0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4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6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8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9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2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03" dur="4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06" dur="4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7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8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09" dur="4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0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1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12" dur="4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4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15" dur="4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18" dur="4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9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0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21" dur="4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3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24" dur="4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6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27" dur="4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30" dur="4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2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33" dur="4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4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6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7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0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1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4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7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8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9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1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2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3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6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7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1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7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8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1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3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6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7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9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80" dur="4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2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83" dur="4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86" dur="4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7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8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89" dur="4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0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1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92" dur="4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3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4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95" dur="4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7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98" dur="4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9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0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01" dur="4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3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04" dur="4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6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07" dur="4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8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9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10" dur="4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2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3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4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6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7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0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1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2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4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5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6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8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9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0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2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4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6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7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8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0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1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2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4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5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6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8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9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0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2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6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57" dur="4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8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9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60" dur="4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2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63" dur="4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4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5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66" dur="4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7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8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69" dur="4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0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1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72" dur="4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3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4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75" dur="4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7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78" dur="4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9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0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81" dur="4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3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84" dur="4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5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6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87" dur="4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8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9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1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2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3" presetID="4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895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2" grpId="3" animBg="1"/>
      <p:bldP spid="2" grpId="4" animBg="1"/>
      <p:bldP spid="3" grpId="0" animBg="1"/>
      <p:bldP spid="3" grpId="1" animBg="1"/>
      <p:bldP spid="3" grpId="2" animBg="1"/>
      <p:bldP spid="3" grpId="3" animBg="1"/>
      <p:bldP spid="3" grpId="4" animBg="1"/>
      <p:bldP spid="4" grpId="0" animBg="1"/>
      <p:bldP spid="4" grpId="1" animBg="1"/>
      <p:bldP spid="4" grpId="2" animBg="1"/>
      <p:bldP spid="4" grpId="3" animBg="1"/>
      <p:bldP spid="4" grpId="4" animBg="1"/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7" grpId="0" animBg="1"/>
      <p:bldP spid="57" grpId="1" animBg="1"/>
      <p:bldP spid="57" grpId="2" animBg="1"/>
      <p:bldP spid="57" grpId="3" animBg="1"/>
      <p:bldP spid="57" grpId="4" animBg="1"/>
      <p:bldP spid="61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4 Imagen" descr="Diapositiva3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1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>
            <a:off x="1835696" y="843558"/>
            <a:ext cx="6408712" cy="2062103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chemeClr val="tx1"/>
              </a:extrusionClr>
            </a:sp3d>
          </a:bodyPr>
          <a:lstStyle/>
          <a:p>
            <a:pPr algn="ctr"/>
            <a:endParaRPr lang="es-ES" sz="1600" dirty="0">
              <a:solidFill>
                <a:srgbClr val="321547"/>
              </a:solidFill>
              <a:latin typeface="Hobo Std" pitchFamily="34" charset="0"/>
            </a:endParaRPr>
          </a:p>
          <a:p>
            <a:pPr algn="ctr"/>
            <a:r>
              <a:rPr lang="es-ES" sz="1600" dirty="0" smtClean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*Estimula </a:t>
            </a:r>
            <a:r>
              <a:rPr lang="es-ES" sz="1600" dirty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el apetito. Comer zanahoria es recomendable para personas que sufren anorexia u otro trastorno relacionado con la alimentación.</a:t>
            </a:r>
          </a:p>
          <a:p>
            <a:pPr algn="ctr"/>
            <a:endParaRPr lang="es-ES" sz="1600" dirty="0">
              <a:solidFill>
                <a:schemeClr val="accent3">
                  <a:lumMod val="50000"/>
                </a:schemeClr>
              </a:solidFill>
              <a:latin typeface="Hobo Std" pitchFamily="34" charset="0"/>
            </a:endParaRPr>
          </a:p>
          <a:p>
            <a:pPr algn="ctr"/>
            <a:r>
              <a:rPr lang="es-ES" sz="1600" dirty="0" smtClean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*Fortalece </a:t>
            </a:r>
            <a:r>
              <a:rPr lang="es-ES" sz="1600" dirty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el cabello y las uñas, ya que las zanahorias son ricas en </a:t>
            </a:r>
            <a:r>
              <a:rPr lang="es-ES" sz="1600" dirty="0" err="1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betacaroteno</a:t>
            </a:r>
            <a:r>
              <a:rPr lang="es-ES" sz="1600" dirty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, una sustancia que nuestro organismo transforma en vitamina A. </a:t>
            </a:r>
            <a:endParaRPr lang="es-ES" sz="2000" dirty="0">
              <a:solidFill>
                <a:schemeClr val="accent3">
                  <a:lumMod val="50000"/>
                </a:schemeClr>
              </a:solidFill>
              <a:latin typeface="Hobo Std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848352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" name="69 Grupo"/>
          <p:cNvGrpSpPr/>
          <p:nvPr/>
        </p:nvGrpSpPr>
        <p:grpSpPr>
          <a:xfrm>
            <a:off x="0" y="-24705"/>
            <a:ext cx="9144000" cy="5143500"/>
            <a:chOff x="0" y="0"/>
            <a:chExt cx="9144000" cy="5143500"/>
          </a:xfrm>
        </p:grpSpPr>
        <p:sp>
          <p:nvSpPr>
            <p:cNvPr id="71" name="70 Rectángulo"/>
            <p:cNvSpPr/>
            <p:nvPr/>
          </p:nvSpPr>
          <p:spPr>
            <a:xfrm rot="10800000">
              <a:off x="0" y="2553922"/>
              <a:ext cx="9144000" cy="2589578"/>
            </a:xfrm>
            <a:prstGeom prst="rect">
              <a:avLst/>
            </a:prstGeom>
            <a:gradFill flip="none" rotWithShape="1">
              <a:gsLst>
                <a:gs pos="13000">
                  <a:srgbClr val="FF6600"/>
                </a:gs>
                <a:gs pos="24000">
                  <a:srgbClr val="103B00">
                    <a:lumMod val="0"/>
                  </a:srgbClr>
                </a:gs>
                <a:gs pos="5005">
                  <a:srgbClr val="F77509"/>
                </a:gs>
                <a:gs pos="89000">
                  <a:srgbClr val="8CFF58">
                    <a:lumMod val="2000"/>
                  </a:srgbClr>
                </a:gs>
                <a:gs pos="9000">
                  <a:srgbClr val="00CC00"/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2" name="71 Rectángulo"/>
            <p:cNvSpPr/>
            <p:nvPr/>
          </p:nvSpPr>
          <p:spPr>
            <a:xfrm rot="10800000" flipV="1">
              <a:off x="0" y="0"/>
              <a:ext cx="9144000" cy="2589578"/>
            </a:xfrm>
            <a:prstGeom prst="rect">
              <a:avLst/>
            </a:prstGeom>
            <a:gradFill flip="none" rotWithShape="1">
              <a:gsLst>
                <a:gs pos="13000">
                  <a:srgbClr val="FF6600"/>
                </a:gs>
                <a:gs pos="24000">
                  <a:srgbClr val="103B00">
                    <a:lumMod val="0"/>
                  </a:srgbClr>
                </a:gs>
                <a:gs pos="5005">
                  <a:srgbClr val="F77509"/>
                </a:gs>
                <a:gs pos="89000">
                  <a:srgbClr val="8CFF58">
                    <a:lumMod val="2000"/>
                  </a:srgbClr>
                </a:gs>
                <a:gs pos="9000">
                  <a:srgbClr val="00CC00"/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69" name="68 Imagen" descr="Diapositiva4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" name="5 Elipse"/>
          <p:cNvSpPr/>
          <p:nvPr/>
        </p:nvSpPr>
        <p:spPr>
          <a:xfrm>
            <a:off x="4644001" y="13256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77509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Elipse"/>
          <p:cNvSpPr/>
          <p:nvPr/>
        </p:nvSpPr>
        <p:spPr>
          <a:xfrm>
            <a:off x="3708000" y="-5852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77509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Elipse"/>
          <p:cNvSpPr/>
          <p:nvPr/>
        </p:nvSpPr>
        <p:spPr>
          <a:xfrm>
            <a:off x="5580002" y="518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77509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Elipse"/>
          <p:cNvSpPr/>
          <p:nvPr/>
        </p:nvSpPr>
        <p:spPr>
          <a:xfrm>
            <a:off x="6497780" y="518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77509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Elipse"/>
          <p:cNvSpPr/>
          <p:nvPr/>
        </p:nvSpPr>
        <p:spPr>
          <a:xfrm>
            <a:off x="7397780" y="7728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77509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Elipse"/>
          <p:cNvSpPr/>
          <p:nvPr/>
        </p:nvSpPr>
        <p:spPr>
          <a:xfrm>
            <a:off x="8333780" y="1035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77509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Elipse"/>
          <p:cNvSpPr/>
          <p:nvPr/>
        </p:nvSpPr>
        <p:spPr>
          <a:xfrm>
            <a:off x="7792" y="-7211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77509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Elipse"/>
          <p:cNvSpPr/>
          <p:nvPr/>
        </p:nvSpPr>
        <p:spPr>
          <a:xfrm>
            <a:off x="925570" y="-7211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77509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Elipse"/>
          <p:cNvSpPr/>
          <p:nvPr/>
        </p:nvSpPr>
        <p:spPr>
          <a:xfrm>
            <a:off x="1825570" y="0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77509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Elipse"/>
          <p:cNvSpPr/>
          <p:nvPr/>
        </p:nvSpPr>
        <p:spPr>
          <a:xfrm>
            <a:off x="2761570" y="-6694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77509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Elipse"/>
          <p:cNvSpPr/>
          <p:nvPr/>
        </p:nvSpPr>
        <p:spPr>
          <a:xfrm>
            <a:off x="4623841" y="855780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Elipse"/>
          <p:cNvSpPr/>
          <p:nvPr/>
        </p:nvSpPr>
        <p:spPr>
          <a:xfrm>
            <a:off x="3687841" y="836673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Elipse"/>
          <p:cNvSpPr/>
          <p:nvPr/>
        </p:nvSpPr>
        <p:spPr>
          <a:xfrm>
            <a:off x="5559841" y="843042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Elipse"/>
          <p:cNvSpPr/>
          <p:nvPr/>
        </p:nvSpPr>
        <p:spPr>
          <a:xfrm>
            <a:off x="6477619" y="843042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Elipse"/>
          <p:cNvSpPr/>
          <p:nvPr/>
        </p:nvSpPr>
        <p:spPr>
          <a:xfrm>
            <a:off x="7377619" y="850253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Elipse"/>
          <p:cNvSpPr/>
          <p:nvPr/>
        </p:nvSpPr>
        <p:spPr>
          <a:xfrm>
            <a:off x="8313619" y="843558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Elipse"/>
          <p:cNvSpPr/>
          <p:nvPr/>
        </p:nvSpPr>
        <p:spPr>
          <a:xfrm>
            <a:off x="-12371" y="835314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Elipse"/>
          <p:cNvSpPr/>
          <p:nvPr/>
        </p:nvSpPr>
        <p:spPr>
          <a:xfrm>
            <a:off x="905409" y="835314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Elipse"/>
          <p:cNvSpPr/>
          <p:nvPr/>
        </p:nvSpPr>
        <p:spPr>
          <a:xfrm>
            <a:off x="1805409" y="842525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Elipse"/>
          <p:cNvSpPr/>
          <p:nvPr/>
        </p:nvSpPr>
        <p:spPr>
          <a:xfrm>
            <a:off x="2741409" y="835830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Elipse"/>
          <p:cNvSpPr/>
          <p:nvPr/>
        </p:nvSpPr>
        <p:spPr>
          <a:xfrm>
            <a:off x="4638931" y="1719876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Elipse"/>
          <p:cNvSpPr/>
          <p:nvPr/>
        </p:nvSpPr>
        <p:spPr>
          <a:xfrm>
            <a:off x="3702931" y="1700769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Elipse"/>
          <p:cNvSpPr/>
          <p:nvPr/>
        </p:nvSpPr>
        <p:spPr>
          <a:xfrm>
            <a:off x="5574929" y="1707138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Elipse"/>
          <p:cNvSpPr/>
          <p:nvPr/>
        </p:nvSpPr>
        <p:spPr>
          <a:xfrm>
            <a:off x="6492709" y="1707138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Elipse"/>
          <p:cNvSpPr/>
          <p:nvPr/>
        </p:nvSpPr>
        <p:spPr>
          <a:xfrm>
            <a:off x="7392709" y="1714349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Elipse"/>
          <p:cNvSpPr/>
          <p:nvPr/>
        </p:nvSpPr>
        <p:spPr>
          <a:xfrm>
            <a:off x="8328709" y="1707654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Elipse"/>
          <p:cNvSpPr/>
          <p:nvPr/>
        </p:nvSpPr>
        <p:spPr>
          <a:xfrm>
            <a:off x="2721" y="1699410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Elipse"/>
          <p:cNvSpPr/>
          <p:nvPr/>
        </p:nvSpPr>
        <p:spPr>
          <a:xfrm>
            <a:off x="920499" y="1699410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Elipse"/>
          <p:cNvSpPr/>
          <p:nvPr/>
        </p:nvSpPr>
        <p:spPr>
          <a:xfrm>
            <a:off x="1820499" y="1706621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Elipse"/>
          <p:cNvSpPr/>
          <p:nvPr/>
        </p:nvSpPr>
        <p:spPr>
          <a:xfrm>
            <a:off x="2756499" y="1699926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Elipse"/>
          <p:cNvSpPr/>
          <p:nvPr/>
        </p:nvSpPr>
        <p:spPr>
          <a:xfrm rot="10800000">
            <a:off x="4659864" y="4339647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Elipse"/>
          <p:cNvSpPr/>
          <p:nvPr/>
        </p:nvSpPr>
        <p:spPr>
          <a:xfrm rot="10800000">
            <a:off x="3723864" y="4320540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Elipse"/>
          <p:cNvSpPr/>
          <p:nvPr/>
        </p:nvSpPr>
        <p:spPr>
          <a:xfrm rot="10800000">
            <a:off x="5595864" y="4326909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Elipse"/>
          <p:cNvSpPr/>
          <p:nvPr/>
        </p:nvSpPr>
        <p:spPr>
          <a:xfrm rot="10800000">
            <a:off x="6513642" y="4326909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Elipse"/>
          <p:cNvSpPr/>
          <p:nvPr/>
        </p:nvSpPr>
        <p:spPr>
          <a:xfrm rot="10800000">
            <a:off x="7413642" y="4334121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Elipse"/>
          <p:cNvSpPr/>
          <p:nvPr/>
        </p:nvSpPr>
        <p:spPr>
          <a:xfrm rot="10800000">
            <a:off x="8349642" y="4327427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Elipse"/>
          <p:cNvSpPr/>
          <p:nvPr/>
        </p:nvSpPr>
        <p:spPr>
          <a:xfrm rot="10800000">
            <a:off x="23654" y="4319181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Elipse"/>
          <p:cNvSpPr/>
          <p:nvPr/>
        </p:nvSpPr>
        <p:spPr>
          <a:xfrm rot="10800000">
            <a:off x="941431" y="4319181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Elipse"/>
          <p:cNvSpPr/>
          <p:nvPr/>
        </p:nvSpPr>
        <p:spPr>
          <a:xfrm rot="10800000">
            <a:off x="1841432" y="4326393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Elipse"/>
          <p:cNvSpPr/>
          <p:nvPr/>
        </p:nvSpPr>
        <p:spPr>
          <a:xfrm rot="10800000">
            <a:off x="2777432" y="4319699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Elipse"/>
          <p:cNvSpPr/>
          <p:nvPr/>
        </p:nvSpPr>
        <p:spPr>
          <a:xfrm rot="10800000">
            <a:off x="4646599" y="3454953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Elipse"/>
          <p:cNvSpPr/>
          <p:nvPr/>
        </p:nvSpPr>
        <p:spPr>
          <a:xfrm rot="10800000">
            <a:off x="3710599" y="3435846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Elipse"/>
          <p:cNvSpPr/>
          <p:nvPr/>
        </p:nvSpPr>
        <p:spPr>
          <a:xfrm rot="10800000">
            <a:off x="5582599" y="3442215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Elipse"/>
          <p:cNvSpPr/>
          <p:nvPr/>
        </p:nvSpPr>
        <p:spPr>
          <a:xfrm rot="10800000">
            <a:off x="6500377" y="3442215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Elipse"/>
          <p:cNvSpPr/>
          <p:nvPr/>
        </p:nvSpPr>
        <p:spPr>
          <a:xfrm rot="10800000">
            <a:off x="7400377" y="3449427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Elipse"/>
          <p:cNvSpPr/>
          <p:nvPr/>
        </p:nvSpPr>
        <p:spPr>
          <a:xfrm rot="10800000">
            <a:off x="8336377" y="3442733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Elipse"/>
          <p:cNvSpPr/>
          <p:nvPr/>
        </p:nvSpPr>
        <p:spPr>
          <a:xfrm rot="10800000">
            <a:off x="10389" y="3434487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Elipse"/>
          <p:cNvSpPr/>
          <p:nvPr/>
        </p:nvSpPr>
        <p:spPr>
          <a:xfrm rot="10800000">
            <a:off x="928167" y="3434487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Elipse"/>
          <p:cNvSpPr/>
          <p:nvPr/>
        </p:nvSpPr>
        <p:spPr>
          <a:xfrm rot="10800000">
            <a:off x="1828167" y="3441699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Elipse"/>
          <p:cNvSpPr/>
          <p:nvPr/>
        </p:nvSpPr>
        <p:spPr>
          <a:xfrm rot="10800000">
            <a:off x="2764167" y="3435005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Elipse"/>
          <p:cNvSpPr/>
          <p:nvPr/>
        </p:nvSpPr>
        <p:spPr>
          <a:xfrm rot="10800000">
            <a:off x="4632887" y="2590857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Elipse"/>
          <p:cNvSpPr/>
          <p:nvPr/>
        </p:nvSpPr>
        <p:spPr>
          <a:xfrm rot="10800000">
            <a:off x="3696887" y="2571750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Elipse"/>
          <p:cNvSpPr/>
          <p:nvPr/>
        </p:nvSpPr>
        <p:spPr>
          <a:xfrm rot="10800000">
            <a:off x="5568887" y="2578119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Elipse"/>
          <p:cNvSpPr/>
          <p:nvPr/>
        </p:nvSpPr>
        <p:spPr>
          <a:xfrm rot="10800000">
            <a:off x="6486663" y="2578119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Elipse"/>
          <p:cNvSpPr/>
          <p:nvPr/>
        </p:nvSpPr>
        <p:spPr>
          <a:xfrm rot="10800000">
            <a:off x="7386665" y="2585331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Elipse"/>
          <p:cNvSpPr/>
          <p:nvPr/>
        </p:nvSpPr>
        <p:spPr>
          <a:xfrm rot="10800000">
            <a:off x="8322665" y="2578637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Elipse"/>
          <p:cNvSpPr/>
          <p:nvPr/>
        </p:nvSpPr>
        <p:spPr>
          <a:xfrm rot="10800000">
            <a:off x="-3325" y="2570391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Elipse"/>
          <p:cNvSpPr/>
          <p:nvPr/>
        </p:nvSpPr>
        <p:spPr>
          <a:xfrm rot="10800000">
            <a:off x="914455" y="2570391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Elipse"/>
          <p:cNvSpPr/>
          <p:nvPr/>
        </p:nvSpPr>
        <p:spPr>
          <a:xfrm rot="10800000">
            <a:off x="1814455" y="2577603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Elipse"/>
          <p:cNvSpPr/>
          <p:nvPr/>
        </p:nvSpPr>
        <p:spPr>
          <a:xfrm rot="10800000">
            <a:off x="2750455" y="2570909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flipH="1">
            <a:off x="-756592" y="-956642"/>
            <a:ext cx="10657184" cy="7200800"/>
          </a:xfrm>
          <a:prstGeom prst="rect">
            <a:avLst/>
          </a:prstGeom>
          <a:gradFill flip="none" rotWithShape="1">
            <a:gsLst>
              <a:gs pos="85000">
                <a:srgbClr val="FFC000">
                  <a:lumMod val="42000"/>
                  <a:lumOff val="58000"/>
                </a:srgbClr>
              </a:gs>
              <a:gs pos="19000">
                <a:srgbClr val="FFC000">
                  <a:lumMod val="27000"/>
                  <a:lumOff val="73000"/>
                </a:srgbClr>
              </a:gs>
              <a:gs pos="53000">
                <a:srgbClr val="FFC000">
                  <a:lumMod val="19000"/>
                  <a:lumOff val="81000"/>
                </a:srgbClr>
              </a:gs>
              <a:gs pos="98000">
                <a:srgbClr val="F5860B"/>
              </a:gs>
              <a:gs pos="3000">
                <a:srgbClr val="FF6600"/>
              </a:gs>
              <a:gs pos="59000">
                <a:srgbClr val="FFC000">
                  <a:lumMod val="99000"/>
                </a:srgbClr>
              </a:gs>
              <a:gs pos="47000">
                <a:srgbClr val="FFC000">
                  <a:lumMod val="62000"/>
                  <a:lumOff val="38000"/>
                </a:srgbClr>
              </a:gs>
              <a:gs pos="70000">
                <a:srgbClr val="F77509"/>
              </a:gs>
              <a:gs pos="33000">
                <a:srgbClr val="F7750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2918428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2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2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2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2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2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2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2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2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2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2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2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2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2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2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2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2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2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2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2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2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2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2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2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2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2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2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2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2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2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2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2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2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2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2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2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2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2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2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2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2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2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2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" dur="2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2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2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2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2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2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2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2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" dur="2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2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2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2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2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2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2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2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9" dur="2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2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2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2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2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2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1" dur="2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" dur="2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2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2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9" dur="2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" dur="2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3" dur="2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" dur="2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2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2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1" dur="2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" dur="2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5" dur="2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6" dur="2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9" dur="2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" dur="2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3" dur="2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4" dur="2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7" dur="2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" dur="2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1" dur="2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2" dur="2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5" dur="2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6" dur="2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9" dur="2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0" dur="2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3" dur="2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4" dur="2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7" dur="2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8" dur="2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1" dur="2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2" dur="2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5" dur="2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6" dur="2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9" dur="2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0" dur="2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3" dur="2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4" dur="2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6" dur="3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8" dur="3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0" dur="3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2" dur="3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4" dur="3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6" dur="3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8" dur="3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0" dur="3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2" dur="3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4" dur="3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6" dur="3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8" dur="3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0" dur="3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2" dur="3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4" dur="3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6" dur="3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8" dur="3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0" dur="3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2" dur="3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4" dur="3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6" dur="3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8" dur="3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0" dur="3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2" dur="3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4" dur="3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6" dur="3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8" dur="3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0" dur="3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2" dur="3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4" dur="3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6" dur="3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8" dur="3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0" dur="3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2" dur="3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4" dur="3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6" dur="3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8" dur="3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0" dur="3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2" dur="3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4" dur="3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6" dur="3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8" dur="3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0" dur="3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2" dur="3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4" dur="3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6" dur="3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8" dur="3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0" dur="3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2" dur="3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4" dur="3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6" dur="3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8" dur="3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0" dur="3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2" dur="3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4" dur="3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6" dur="3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8" dur="3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0" dur="3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2" dur="3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4" dur="3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6" dur="3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7" dur="3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0" dur="3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" dur="3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3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3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3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3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3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3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3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3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3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3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3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3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35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35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3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3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35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35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35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35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3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3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35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35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3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3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3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3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35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5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35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35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3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3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35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35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3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3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3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35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5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35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35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35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35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35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35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35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35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35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35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35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35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35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35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3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3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3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3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3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3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8" dur="3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3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2" dur="3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3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35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35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3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3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4" dur="35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35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35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35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35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35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6" dur="35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35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35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35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3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3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8" dur="3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3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35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35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6" dur="3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3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0" dur="3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3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4" dur="35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35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8" dur="3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" dur="3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2" dur="35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35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6" dur="35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35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35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35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35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35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35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35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2" dur="35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35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6" dur="35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35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35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35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4" dur="35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" dur="35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8" dur="35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35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35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35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06" dur="1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7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8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09" dur="1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0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1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12" dur="1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3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4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15" dur="1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18" dur="1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9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0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21" dur="1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2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3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24" dur="1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5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6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27" dur="1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30" dur="1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1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2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33" dur="1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4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5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36" dur="1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7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8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39" dur="1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42" dur="1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3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4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45" dur="1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6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7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48" dur="1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9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0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51" dur="1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54" dur="1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5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6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57" dur="1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8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9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60" dur="1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2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63" dur="1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66" dur="1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7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8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69" dur="1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0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1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72" dur="1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3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4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75" dur="1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78" dur="1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9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0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81" dur="1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2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3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84" dur="1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6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87" dur="1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90" dur="1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1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2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93" dur="1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4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5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96" dur="1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7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8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99" dur="1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02" dur="1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3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4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05" dur="1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6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7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08" dur="1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9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0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11" dur="1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14" dur="1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5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6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17" dur="1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8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9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20" dur="1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1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2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23" dur="1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26" dur="1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7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8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29" dur="1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0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1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32" dur="1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3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4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35" dur="1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38" dur="12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9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0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41" dur="1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2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3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44" dur="1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5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6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47" dur="12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50" dur="12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1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2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53" dur="12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4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5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56" dur="12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7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8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59" dur="12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62" dur="12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3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4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65" dur="12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6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7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68" dur="12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9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0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71" dur="12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74" dur="12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5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6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77" dur="12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8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9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80" dur="12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2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83" dur="1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23" presetClass="entr" presetSubtype="28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7" dur="3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8" dur="3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9" presetID="16" presetClass="entr" presetSubtype="4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791" dur="3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2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793" dur="indefinite"/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94" dur="indefinite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  <p:bldP spid="39" grpId="1" animBg="1"/>
      <p:bldP spid="39" grpId="2" animBg="1"/>
      <p:bldP spid="39" grpId="3" animBg="1"/>
      <p:bldP spid="40" grpId="0" animBg="1"/>
      <p:bldP spid="40" grpId="1" animBg="1"/>
      <p:bldP spid="40" grpId="2" animBg="1"/>
      <p:bldP spid="40" grpId="3" animBg="1"/>
      <p:bldP spid="41" grpId="0" animBg="1"/>
      <p:bldP spid="41" grpId="1" animBg="1"/>
      <p:bldP spid="41" grpId="2" animBg="1"/>
      <p:bldP spid="41" grpId="3" animBg="1"/>
      <p:bldP spid="42" grpId="0" animBg="1"/>
      <p:bldP spid="42" grpId="1" animBg="1"/>
      <p:bldP spid="42" grpId="2" animBg="1"/>
      <p:bldP spid="42" grpId="3" animBg="1"/>
      <p:bldP spid="43" grpId="0" animBg="1"/>
      <p:bldP spid="43" grpId="1" animBg="1"/>
      <p:bldP spid="43" grpId="2" animBg="1"/>
      <p:bldP spid="43" grpId="3" animBg="1"/>
      <p:bldP spid="44" grpId="0" animBg="1"/>
      <p:bldP spid="44" grpId="1" animBg="1"/>
      <p:bldP spid="44" grpId="2" animBg="1"/>
      <p:bldP spid="44" grpId="3" animBg="1"/>
      <p:bldP spid="45" grpId="0" animBg="1"/>
      <p:bldP spid="45" grpId="1" animBg="1"/>
      <p:bldP spid="45" grpId="2" animBg="1"/>
      <p:bldP spid="45" grpId="3" animBg="1"/>
      <p:bldP spid="46" grpId="0" animBg="1"/>
      <p:bldP spid="46" grpId="1" animBg="1"/>
      <p:bldP spid="46" grpId="2" animBg="1"/>
      <p:bldP spid="46" grpId="3" animBg="1"/>
      <p:bldP spid="47" grpId="0" animBg="1"/>
      <p:bldP spid="47" grpId="1" animBg="1"/>
      <p:bldP spid="47" grpId="2" animBg="1"/>
      <p:bldP spid="47" grpId="3" animBg="1"/>
      <p:bldP spid="48" grpId="0" animBg="1"/>
      <p:bldP spid="48" grpId="1" animBg="1"/>
      <p:bldP spid="48" grpId="2" animBg="1"/>
      <p:bldP spid="48" grpId="3" animBg="1"/>
      <p:bldP spid="49" grpId="0" animBg="1"/>
      <p:bldP spid="49" grpId="1" animBg="1"/>
      <p:bldP spid="49" grpId="2" animBg="1"/>
      <p:bldP spid="49" grpId="3" animBg="1"/>
      <p:bldP spid="50" grpId="0" animBg="1"/>
      <p:bldP spid="50" grpId="1" animBg="1"/>
      <p:bldP spid="50" grpId="2" animBg="1"/>
      <p:bldP spid="50" grpId="3" animBg="1"/>
      <p:bldP spid="51" grpId="0" animBg="1"/>
      <p:bldP spid="51" grpId="1" animBg="1"/>
      <p:bldP spid="51" grpId="2" animBg="1"/>
      <p:bldP spid="51" grpId="3" animBg="1"/>
      <p:bldP spid="52" grpId="0" animBg="1"/>
      <p:bldP spid="52" grpId="1" animBg="1"/>
      <p:bldP spid="52" grpId="2" animBg="1"/>
      <p:bldP spid="52" grpId="3" animBg="1"/>
      <p:bldP spid="53" grpId="0" animBg="1"/>
      <p:bldP spid="53" grpId="1" animBg="1"/>
      <p:bldP spid="53" grpId="2" animBg="1"/>
      <p:bldP spid="53" grpId="3" animBg="1"/>
      <p:bldP spid="54" grpId="0" animBg="1"/>
      <p:bldP spid="54" grpId="1" animBg="1"/>
      <p:bldP spid="54" grpId="2" animBg="1"/>
      <p:bldP spid="54" grpId="3" animBg="1"/>
      <p:bldP spid="55" grpId="0" animBg="1"/>
      <p:bldP spid="55" grpId="1" animBg="1"/>
      <p:bldP spid="55" grpId="2" animBg="1"/>
      <p:bldP spid="55" grpId="3" animBg="1"/>
      <p:bldP spid="56" grpId="0" animBg="1"/>
      <p:bldP spid="56" grpId="1" animBg="1"/>
      <p:bldP spid="56" grpId="2" animBg="1"/>
      <p:bldP spid="56" grpId="3" animBg="1"/>
      <p:bldP spid="57" grpId="0" animBg="1"/>
      <p:bldP spid="57" grpId="1" animBg="1"/>
      <p:bldP spid="57" grpId="2" animBg="1"/>
      <p:bldP spid="57" grpId="3" animBg="1"/>
      <p:bldP spid="58" grpId="0" animBg="1"/>
      <p:bldP spid="58" grpId="1" animBg="1"/>
      <p:bldP spid="58" grpId="2" animBg="1"/>
      <p:bldP spid="58" grpId="3" animBg="1"/>
      <p:bldP spid="59" grpId="0" animBg="1"/>
      <p:bldP spid="59" grpId="1" animBg="1"/>
      <p:bldP spid="59" grpId="2" animBg="1"/>
      <p:bldP spid="59" grpId="3" animBg="1"/>
      <p:bldP spid="60" grpId="0" animBg="1"/>
      <p:bldP spid="60" grpId="1" animBg="1"/>
      <p:bldP spid="60" grpId="2" animBg="1"/>
      <p:bldP spid="60" grpId="3" animBg="1"/>
      <p:bldP spid="61" grpId="0" animBg="1"/>
      <p:bldP spid="61" grpId="1" animBg="1"/>
      <p:bldP spid="61" grpId="2" animBg="1"/>
      <p:bldP spid="61" grpId="3" animBg="1"/>
      <p:bldP spid="62" grpId="0" animBg="1"/>
      <p:bldP spid="62" grpId="1" animBg="1"/>
      <p:bldP spid="62" grpId="2" animBg="1"/>
      <p:bldP spid="62" grpId="3" animBg="1"/>
      <p:bldP spid="63" grpId="0" animBg="1"/>
      <p:bldP spid="63" grpId="1" animBg="1"/>
      <p:bldP spid="63" grpId="2" animBg="1"/>
      <p:bldP spid="63" grpId="3" animBg="1"/>
      <p:bldP spid="64" grpId="0" animBg="1"/>
      <p:bldP spid="64" grpId="1" animBg="1"/>
      <p:bldP spid="64" grpId="2" animBg="1"/>
      <p:bldP spid="64" grpId="3" animBg="1"/>
      <p:bldP spid="65" grpId="0" animBg="1"/>
      <p:bldP spid="65" grpId="1" animBg="1"/>
      <p:bldP spid="65" grpId="2" animBg="1"/>
      <p:bldP spid="65" grpId="3" animBg="1"/>
      <p:bldP spid="66" grpId="0" animBg="1"/>
      <p:bldP spid="66" grpId="1" animBg="1"/>
      <p:bldP spid="66" grpId="2" animBg="1"/>
      <p:bldP spid="66" grpId="3" animBg="1"/>
      <p:bldP spid="67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" name="94 Grupo"/>
          <p:cNvGrpSpPr/>
          <p:nvPr/>
        </p:nvGrpSpPr>
        <p:grpSpPr>
          <a:xfrm>
            <a:off x="0" y="-21010"/>
            <a:ext cx="9157792" cy="5140102"/>
            <a:chOff x="-6896" y="3398"/>
            <a:chExt cx="9157792" cy="5140102"/>
          </a:xfrm>
        </p:grpSpPr>
        <p:grpSp>
          <p:nvGrpSpPr>
            <p:cNvPr id="96" name="95 Grupo"/>
            <p:cNvGrpSpPr/>
            <p:nvPr/>
          </p:nvGrpSpPr>
          <p:grpSpPr>
            <a:xfrm>
              <a:off x="0" y="2571750"/>
              <a:ext cx="9150896" cy="2571750"/>
              <a:chOff x="2339752" y="6172150"/>
              <a:chExt cx="9090248" cy="5152274"/>
            </a:xfrm>
          </p:grpSpPr>
          <p:sp>
            <p:nvSpPr>
              <p:cNvPr id="100" name="99 Rectángulo"/>
              <p:cNvSpPr/>
              <p:nvPr/>
            </p:nvSpPr>
            <p:spPr>
              <a:xfrm flipH="1">
                <a:off x="6858000" y="6172150"/>
                <a:ext cx="4572000" cy="5152274"/>
              </a:xfrm>
              <a:prstGeom prst="rect">
                <a:avLst/>
              </a:prstGeom>
              <a:gradFill>
                <a:gsLst>
                  <a:gs pos="67000">
                    <a:schemeClr val="tx1">
                      <a:lumMod val="95000"/>
                    </a:schemeClr>
                  </a:gs>
                  <a:gs pos="77000">
                    <a:srgbClr val="FF6600"/>
                  </a:gs>
                  <a:gs pos="100000">
                    <a:srgbClr val="5E3D76">
                      <a:lumMod val="0"/>
                    </a:srgbClr>
                  </a:gs>
                  <a:gs pos="65000">
                    <a:schemeClr val="tx1">
                      <a:lumMod val="95000"/>
                    </a:schemeClr>
                  </a:gs>
                  <a:gs pos="38000">
                    <a:srgbClr val="4CAD03">
                      <a:lumMod val="16000"/>
                    </a:srgbClr>
                  </a:gs>
                </a:gsLst>
                <a:lin ang="8100000" scaled="1"/>
              </a:gradFill>
              <a:ln w="41275">
                <a:noFill/>
                <a:headEnd w="lg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01" name="100 Rectángulo"/>
              <p:cNvSpPr/>
              <p:nvPr/>
            </p:nvSpPr>
            <p:spPr>
              <a:xfrm>
                <a:off x="2339752" y="6172150"/>
                <a:ext cx="4608000" cy="5152274"/>
              </a:xfrm>
              <a:prstGeom prst="rect">
                <a:avLst/>
              </a:prstGeom>
              <a:gradFill>
                <a:gsLst>
                  <a:gs pos="67000">
                    <a:schemeClr val="tx1">
                      <a:lumMod val="95000"/>
                    </a:schemeClr>
                  </a:gs>
                  <a:gs pos="77000">
                    <a:srgbClr val="FF6600"/>
                  </a:gs>
                  <a:gs pos="100000">
                    <a:srgbClr val="5E3D76">
                      <a:lumMod val="0"/>
                    </a:srgbClr>
                  </a:gs>
                  <a:gs pos="65000">
                    <a:schemeClr val="tx1">
                      <a:lumMod val="95000"/>
                    </a:schemeClr>
                  </a:gs>
                  <a:gs pos="38000">
                    <a:srgbClr val="4CAD03">
                      <a:lumMod val="16000"/>
                    </a:srgbClr>
                  </a:gs>
                </a:gsLst>
                <a:lin ang="8100000" scaled="1"/>
              </a:gradFill>
              <a:ln w="41275">
                <a:noFill/>
                <a:headEnd w="lg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97" name="96 Grupo"/>
            <p:cNvGrpSpPr/>
            <p:nvPr/>
          </p:nvGrpSpPr>
          <p:grpSpPr>
            <a:xfrm rot="10800000">
              <a:off x="-6896" y="3398"/>
              <a:ext cx="9150896" cy="2571750"/>
              <a:chOff x="2339752" y="6172150"/>
              <a:chExt cx="9090248" cy="5152274"/>
            </a:xfrm>
          </p:grpSpPr>
          <p:sp>
            <p:nvSpPr>
              <p:cNvPr id="98" name="97 Rectángulo"/>
              <p:cNvSpPr/>
              <p:nvPr/>
            </p:nvSpPr>
            <p:spPr>
              <a:xfrm>
                <a:off x="2339752" y="6172150"/>
                <a:ext cx="4608000" cy="5152274"/>
              </a:xfrm>
              <a:prstGeom prst="rect">
                <a:avLst/>
              </a:prstGeom>
              <a:gradFill>
                <a:gsLst>
                  <a:gs pos="67000">
                    <a:schemeClr val="tx1">
                      <a:lumMod val="95000"/>
                    </a:schemeClr>
                  </a:gs>
                  <a:gs pos="77000">
                    <a:srgbClr val="FF6600"/>
                  </a:gs>
                  <a:gs pos="100000">
                    <a:srgbClr val="5E3D76">
                      <a:lumMod val="0"/>
                    </a:srgbClr>
                  </a:gs>
                  <a:gs pos="65000">
                    <a:schemeClr val="tx1">
                      <a:lumMod val="95000"/>
                    </a:schemeClr>
                  </a:gs>
                  <a:gs pos="38000">
                    <a:srgbClr val="4CAD03">
                      <a:lumMod val="16000"/>
                    </a:srgbClr>
                  </a:gs>
                </a:gsLst>
                <a:lin ang="8100000" scaled="1"/>
              </a:gradFill>
              <a:ln w="41275">
                <a:noFill/>
                <a:headEnd w="lg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99" name="98 Rectángulo"/>
              <p:cNvSpPr/>
              <p:nvPr/>
            </p:nvSpPr>
            <p:spPr>
              <a:xfrm flipH="1">
                <a:off x="6858000" y="6172150"/>
                <a:ext cx="4572000" cy="5152274"/>
              </a:xfrm>
              <a:prstGeom prst="rect">
                <a:avLst/>
              </a:prstGeom>
              <a:gradFill>
                <a:gsLst>
                  <a:gs pos="67000">
                    <a:schemeClr val="tx1">
                      <a:lumMod val="95000"/>
                    </a:schemeClr>
                  </a:gs>
                  <a:gs pos="77000">
                    <a:srgbClr val="FF6600"/>
                  </a:gs>
                  <a:gs pos="100000">
                    <a:srgbClr val="5E3D76">
                      <a:lumMod val="0"/>
                    </a:srgbClr>
                  </a:gs>
                  <a:gs pos="65000">
                    <a:schemeClr val="tx1">
                      <a:lumMod val="95000"/>
                    </a:schemeClr>
                  </a:gs>
                  <a:gs pos="38000">
                    <a:srgbClr val="4CAD03">
                      <a:lumMod val="16000"/>
                    </a:srgbClr>
                  </a:gs>
                </a:gsLst>
                <a:lin ang="8100000" scaled="1"/>
              </a:gradFill>
              <a:ln w="41275">
                <a:noFill/>
                <a:headEnd w="lg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</p:grpSp>
      <p:pic>
        <p:nvPicPr>
          <p:cNvPr id="94" name="93 Imagen" descr="Diapositiva14"/>
          <p:cNvPicPr>
            <a:picLocks noGrp="1" noChangeAspect="1"/>
          </p:cNvPicPr>
          <p:nvPr isPhoto="1"/>
        </p:nvPicPr>
        <p:blipFill rotWithShape="1"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0" b="390"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" name="1 Grupo"/>
          <p:cNvGrpSpPr/>
          <p:nvPr/>
        </p:nvGrpSpPr>
        <p:grpSpPr>
          <a:xfrm>
            <a:off x="2592000" y="540001"/>
            <a:ext cx="3960440" cy="3960440"/>
            <a:chOff x="1891112" y="-133852"/>
            <a:chExt cx="5320153" cy="5356153"/>
          </a:xfrm>
          <a:gradFill flip="none" rotWithShape="1">
            <a:gsLst>
              <a:gs pos="22917">
                <a:srgbClr val="FF6600">
                  <a:alpha val="0"/>
                </a:srgbClr>
              </a:gs>
              <a:gs pos="42000">
                <a:srgbClr val="FF6600">
                  <a:alpha val="76000"/>
                </a:srgbClr>
              </a:gs>
              <a:gs pos="50000">
                <a:schemeClr val="accent1">
                  <a:tint val="44500"/>
                  <a:satMod val="160000"/>
                  <a:alpha val="0"/>
                </a:schemeClr>
              </a:gs>
            </a:gsLst>
            <a:path path="rect">
              <a:fillToRect l="50000" t="50000" r="50000" b="50000"/>
            </a:path>
            <a:tileRect/>
          </a:gradFill>
          <a:scene3d>
            <a:camera prst="orthographicFront"/>
            <a:lightRig rig="flat" dir="t"/>
          </a:scene3d>
        </p:grpSpPr>
        <p:grpSp>
          <p:nvGrpSpPr>
            <p:cNvPr id="3" name="2 Grupo"/>
            <p:cNvGrpSpPr/>
            <p:nvPr/>
          </p:nvGrpSpPr>
          <p:grpSpPr>
            <a:xfrm rot="3540827">
              <a:off x="1872000" y="0"/>
              <a:ext cx="5320153" cy="5124450"/>
              <a:chOff x="2043512" y="152400"/>
              <a:chExt cx="5320153" cy="5124450"/>
            </a:xfrm>
            <a:grpFill/>
          </p:grpSpPr>
          <p:sp>
            <p:nvSpPr>
              <p:cNvPr id="44" name="43 Rectángulo"/>
              <p:cNvSpPr/>
              <p:nvPr/>
            </p:nvSpPr>
            <p:spPr>
              <a:xfrm>
                <a:off x="4436368" y="152400"/>
                <a:ext cx="498377" cy="460153"/>
              </a:xfrm>
              <a:prstGeom prst="rect">
                <a:avLst/>
              </a:prstGeom>
              <a:grpFill/>
              <a:ln w="44450">
                <a:gradFill>
                  <a:gsLst>
                    <a:gs pos="0">
                      <a:srgbClr val="FF6600"/>
                    </a:gs>
                    <a:gs pos="50000">
                      <a:schemeClr val="accent1">
                        <a:tint val="44500"/>
                        <a:satMod val="160000"/>
                      </a:schemeClr>
                    </a:gs>
                    <a:gs pos="100000">
                      <a:srgbClr val="4CAD03"/>
                    </a:gs>
                  </a:gsLst>
                  <a:lin ang="5400000" scaled="0"/>
                </a:gra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45" name="44 Rectángulo"/>
              <p:cNvSpPr/>
              <p:nvPr/>
            </p:nvSpPr>
            <p:spPr>
              <a:xfrm rot="5400000">
                <a:off x="6884400" y="2508126"/>
                <a:ext cx="498377" cy="460153"/>
              </a:xfrm>
              <a:prstGeom prst="rect">
                <a:avLst/>
              </a:prstGeom>
              <a:grpFill/>
              <a:ln w="44450">
                <a:gradFill>
                  <a:gsLst>
                    <a:gs pos="0">
                      <a:srgbClr val="FF6600"/>
                    </a:gs>
                    <a:gs pos="50000">
                      <a:schemeClr val="accent1">
                        <a:tint val="44500"/>
                        <a:satMod val="160000"/>
                      </a:schemeClr>
                    </a:gs>
                    <a:gs pos="100000">
                      <a:srgbClr val="4CAD03"/>
                    </a:gs>
                  </a:gsLst>
                  <a:lin ang="5400000" scaled="0"/>
                </a:gra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46" name="45 Rectángulo"/>
              <p:cNvSpPr/>
              <p:nvPr/>
            </p:nvSpPr>
            <p:spPr>
              <a:xfrm rot="16200000">
                <a:off x="2024400" y="2508126"/>
                <a:ext cx="498377" cy="460153"/>
              </a:xfrm>
              <a:prstGeom prst="rect">
                <a:avLst/>
              </a:prstGeom>
              <a:grpFill/>
              <a:ln w="44450">
                <a:gradFill>
                  <a:gsLst>
                    <a:gs pos="0">
                      <a:srgbClr val="FF6600"/>
                    </a:gs>
                    <a:gs pos="50000">
                      <a:schemeClr val="accent1">
                        <a:tint val="44500"/>
                        <a:satMod val="160000"/>
                      </a:schemeClr>
                    </a:gs>
                    <a:gs pos="100000">
                      <a:srgbClr val="4CAD03"/>
                    </a:gs>
                  </a:gsLst>
                  <a:lin ang="5400000" scaled="0"/>
                </a:gra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47" name="46 Rectángulo"/>
              <p:cNvSpPr/>
              <p:nvPr/>
            </p:nvSpPr>
            <p:spPr>
              <a:xfrm rot="10800000">
                <a:off x="4472400" y="4816697"/>
                <a:ext cx="498377" cy="460153"/>
              </a:xfrm>
              <a:prstGeom prst="rect">
                <a:avLst/>
              </a:prstGeom>
              <a:grpFill/>
              <a:ln w="44450">
                <a:gradFill>
                  <a:gsLst>
                    <a:gs pos="0">
                      <a:srgbClr val="FF6600"/>
                    </a:gs>
                    <a:gs pos="50000">
                      <a:schemeClr val="accent1">
                        <a:tint val="44500"/>
                        <a:satMod val="160000"/>
                      </a:schemeClr>
                    </a:gs>
                    <a:gs pos="100000">
                      <a:srgbClr val="4CAD03"/>
                    </a:gs>
                  </a:gsLst>
                  <a:lin ang="5400000" scaled="0"/>
                </a:gra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4" name="3 Grupo"/>
            <p:cNvGrpSpPr/>
            <p:nvPr/>
          </p:nvGrpSpPr>
          <p:grpSpPr>
            <a:xfrm rot="7214984">
              <a:off x="1872000" y="-36000"/>
              <a:ext cx="5320153" cy="5124450"/>
              <a:chOff x="2043512" y="152400"/>
              <a:chExt cx="5320153" cy="5124450"/>
            </a:xfrm>
            <a:grpFill/>
          </p:grpSpPr>
          <p:sp>
            <p:nvSpPr>
              <p:cNvPr id="40" name="39 Rectángulo"/>
              <p:cNvSpPr/>
              <p:nvPr/>
            </p:nvSpPr>
            <p:spPr>
              <a:xfrm>
                <a:off x="4436368" y="152400"/>
                <a:ext cx="498377" cy="460153"/>
              </a:xfrm>
              <a:prstGeom prst="rect">
                <a:avLst/>
              </a:prstGeom>
              <a:grpFill/>
              <a:ln w="44450">
                <a:gradFill>
                  <a:gsLst>
                    <a:gs pos="0">
                      <a:srgbClr val="FF6600"/>
                    </a:gs>
                    <a:gs pos="50000">
                      <a:schemeClr val="accent1">
                        <a:tint val="44500"/>
                        <a:satMod val="160000"/>
                      </a:schemeClr>
                    </a:gs>
                    <a:gs pos="100000">
                      <a:srgbClr val="4CAD03"/>
                    </a:gs>
                  </a:gsLst>
                  <a:lin ang="5400000" scaled="0"/>
                </a:gra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41" name="40 Rectángulo"/>
              <p:cNvSpPr/>
              <p:nvPr/>
            </p:nvSpPr>
            <p:spPr>
              <a:xfrm rot="5400000">
                <a:off x="6884400" y="2508126"/>
                <a:ext cx="498377" cy="460153"/>
              </a:xfrm>
              <a:prstGeom prst="rect">
                <a:avLst/>
              </a:prstGeom>
              <a:grpFill/>
              <a:ln w="44450">
                <a:gradFill>
                  <a:gsLst>
                    <a:gs pos="0">
                      <a:srgbClr val="FF6600"/>
                    </a:gs>
                    <a:gs pos="50000">
                      <a:schemeClr val="accent1">
                        <a:tint val="44500"/>
                        <a:satMod val="160000"/>
                      </a:schemeClr>
                    </a:gs>
                    <a:gs pos="100000">
                      <a:srgbClr val="4CAD03"/>
                    </a:gs>
                  </a:gsLst>
                  <a:lin ang="5400000" scaled="0"/>
                </a:gra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42" name="41 Rectángulo"/>
              <p:cNvSpPr/>
              <p:nvPr/>
            </p:nvSpPr>
            <p:spPr>
              <a:xfrm rot="16200000">
                <a:off x="2024400" y="2508126"/>
                <a:ext cx="498377" cy="460153"/>
              </a:xfrm>
              <a:prstGeom prst="rect">
                <a:avLst/>
              </a:prstGeom>
              <a:grpFill/>
              <a:ln w="44450">
                <a:gradFill>
                  <a:gsLst>
                    <a:gs pos="0">
                      <a:srgbClr val="FF6600"/>
                    </a:gs>
                    <a:gs pos="50000">
                      <a:schemeClr val="accent1">
                        <a:tint val="44500"/>
                        <a:satMod val="160000"/>
                      </a:schemeClr>
                    </a:gs>
                    <a:gs pos="100000">
                      <a:srgbClr val="4CAD03"/>
                    </a:gs>
                  </a:gsLst>
                  <a:lin ang="5400000" scaled="0"/>
                </a:gra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43" name="42 Rectángulo"/>
              <p:cNvSpPr/>
              <p:nvPr/>
            </p:nvSpPr>
            <p:spPr>
              <a:xfrm rot="10800000">
                <a:off x="4472400" y="4816697"/>
                <a:ext cx="498377" cy="460153"/>
              </a:xfrm>
              <a:prstGeom prst="rect">
                <a:avLst/>
              </a:prstGeom>
              <a:grpFill/>
              <a:ln w="44450">
                <a:gradFill>
                  <a:gsLst>
                    <a:gs pos="0">
                      <a:srgbClr val="FF6600"/>
                    </a:gs>
                    <a:gs pos="50000">
                      <a:schemeClr val="accent1">
                        <a:tint val="44500"/>
                        <a:satMod val="160000"/>
                      </a:schemeClr>
                    </a:gs>
                    <a:gs pos="100000">
                      <a:srgbClr val="4CAD03"/>
                    </a:gs>
                  </a:gsLst>
                  <a:lin ang="5400000" scaled="0"/>
                </a:gra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5" name="4 Grupo"/>
            <p:cNvGrpSpPr/>
            <p:nvPr/>
          </p:nvGrpSpPr>
          <p:grpSpPr>
            <a:xfrm>
              <a:off x="1891112" y="0"/>
              <a:ext cx="5320153" cy="5124450"/>
              <a:chOff x="1891112" y="0"/>
              <a:chExt cx="5320153" cy="5124450"/>
            </a:xfrm>
            <a:grpFill/>
          </p:grpSpPr>
          <p:sp>
            <p:nvSpPr>
              <p:cNvPr id="6" name="5 Rectángulo"/>
              <p:cNvSpPr/>
              <p:nvPr/>
            </p:nvSpPr>
            <p:spPr>
              <a:xfrm>
                <a:off x="4283968" y="0"/>
                <a:ext cx="498377" cy="460153"/>
              </a:xfrm>
              <a:prstGeom prst="rect">
                <a:avLst/>
              </a:prstGeom>
              <a:grpFill/>
              <a:ln w="44450">
                <a:gradFill>
                  <a:gsLst>
                    <a:gs pos="0">
                      <a:srgbClr val="FF6600"/>
                    </a:gs>
                    <a:gs pos="50000">
                      <a:schemeClr val="accent1">
                        <a:tint val="44500"/>
                        <a:satMod val="160000"/>
                      </a:schemeClr>
                    </a:gs>
                    <a:gs pos="100000">
                      <a:srgbClr val="4CAD03"/>
                    </a:gs>
                  </a:gsLst>
                  <a:lin ang="5400000" scaled="0"/>
                </a:gra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7" name="6 Rectángulo"/>
              <p:cNvSpPr/>
              <p:nvPr/>
            </p:nvSpPr>
            <p:spPr>
              <a:xfrm rot="5400000">
                <a:off x="6732000" y="2355726"/>
                <a:ext cx="498377" cy="460153"/>
              </a:xfrm>
              <a:prstGeom prst="rect">
                <a:avLst/>
              </a:prstGeom>
              <a:grpFill/>
              <a:ln w="44450">
                <a:gradFill>
                  <a:gsLst>
                    <a:gs pos="0">
                      <a:srgbClr val="FF6600"/>
                    </a:gs>
                    <a:gs pos="50000">
                      <a:schemeClr val="accent1">
                        <a:tint val="44500"/>
                        <a:satMod val="160000"/>
                      </a:schemeClr>
                    </a:gs>
                    <a:gs pos="100000">
                      <a:srgbClr val="4CAD03"/>
                    </a:gs>
                  </a:gsLst>
                  <a:lin ang="5400000" scaled="0"/>
                </a:gra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8" name="7 Rectángulo"/>
              <p:cNvSpPr/>
              <p:nvPr/>
            </p:nvSpPr>
            <p:spPr>
              <a:xfrm rot="16200000">
                <a:off x="1872000" y="2355726"/>
                <a:ext cx="498377" cy="460153"/>
              </a:xfrm>
              <a:prstGeom prst="rect">
                <a:avLst/>
              </a:prstGeom>
              <a:grpFill/>
              <a:ln w="44450">
                <a:gradFill>
                  <a:gsLst>
                    <a:gs pos="0">
                      <a:srgbClr val="FF6600"/>
                    </a:gs>
                    <a:gs pos="50000">
                      <a:schemeClr val="accent1">
                        <a:tint val="44500"/>
                        <a:satMod val="160000"/>
                      </a:schemeClr>
                    </a:gs>
                    <a:gs pos="100000">
                      <a:srgbClr val="4CAD03"/>
                    </a:gs>
                  </a:gsLst>
                  <a:lin ang="5400000" scaled="0"/>
                </a:gra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9" name="8 Rectángulo"/>
              <p:cNvSpPr/>
              <p:nvPr/>
            </p:nvSpPr>
            <p:spPr>
              <a:xfrm rot="10800000">
                <a:off x="4320000" y="4664297"/>
                <a:ext cx="498377" cy="460153"/>
              </a:xfrm>
              <a:prstGeom prst="rect">
                <a:avLst/>
              </a:prstGeom>
              <a:grpFill/>
              <a:ln w="44450">
                <a:gradFill>
                  <a:gsLst>
                    <a:gs pos="0">
                      <a:srgbClr val="FF6600"/>
                    </a:gs>
                    <a:gs pos="50000">
                      <a:schemeClr val="accent1">
                        <a:tint val="44500"/>
                        <a:satMod val="160000"/>
                      </a:schemeClr>
                    </a:gs>
                    <a:gs pos="100000">
                      <a:srgbClr val="4CAD03"/>
                    </a:gs>
                  </a:gsLst>
                  <a:lin ang="5400000" scaled="0"/>
                </a:gra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grpSp>
            <p:nvGrpSpPr>
              <p:cNvPr id="10" name="9 Grupo"/>
              <p:cNvGrpSpPr/>
              <p:nvPr/>
            </p:nvGrpSpPr>
            <p:grpSpPr>
              <a:xfrm>
                <a:off x="2664000" y="627534"/>
                <a:ext cx="3816424" cy="3816424"/>
                <a:chOff x="2043512" y="18548"/>
                <a:chExt cx="5320153" cy="5356153"/>
              </a:xfrm>
              <a:grpFill/>
            </p:grpSpPr>
            <p:sp>
              <p:nvSpPr>
                <p:cNvPr id="26" name="25 Rectángulo"/>
                <p:cNvSpPr/>
                <p:nvPr/>
              </p:nvSpPr>
              <p:spPr>
                <a:xfrm>
                  <a:off x="4436368" y="152400"/>
                  <a:ext cx="498377" cy="460153"/>
                </a:xfrm>
                <a:prstGeom prst="rect">
                  <a:avLst/>
                </a:prstGeom>
                <a:grpFill/>
                <a:ln w="44450">
                  <a:gradFill>
                    <a:gsLst>
                      <a:gs pos="0">
                        <a:srgbClr val="FF6600"/>
                      </a:gs>
                      <a:gs pos="50000">
                        <a:schemeClr val="accent1">
                          <a:tint val="44500"/>
                          <a:satMod val="160000"/>
                        </a:schemeClr>
                      </a:gs>
                      <a:gs pos="100000">
                        <a:srgbClr val="4CAD03"/>
                      </a:gs>
                    </a:gsLst>
                    <a:lin ang="5400000" scaled="0"/>
                  </a:gra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7" name="26 Rectángulo"/>
                <p:cNvSpPr/>
                <p:nvPr/>
              </p:nvSpPr>
              <p:spPr>
                <a:xfrm rot="5400000">
                  <a:off x="6884400" y="2508126"/>
                  <a:ext cx="498377" cy="460153"/>
                </a:xfrm>
                <a:prstGeom prst="rect">
                  <a:avLst/>
                </a:prstGeom>
                <a:grpFill/>
                <a:ln w="44450">
                  <a:gradFill>
                    <a:gsLst>
                      <a:gs pos="0">
                        <a:srgbClr val="FF6600"/>
                      </a:gs>
                      <a:gs pos="50000">
                        <a:schemeClr val="accent1">
                          <a:tint val="44500"/>
                          <a:satMod val="160000"/>
                        </a:schemeClr>
                      </a:gs>
                      <a:gs pos="100000">
                        <a:srgbClr val="4CAD03"/>
                      </a:gs>
                    </a:gsLst>
                    <a:lin ang="5400000" scaled="0"/>
                  </a:gra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8" name="27 Rectángulo"/>
                <p:cNvSpPr/>
                <p:nvPr/>
              </p:nvSpPr>
              <p:spPr>
                <a:xfrm rot="16200000">
                  <a:off x="2024400" y="2508126"/>
                  <a:ext cx="498377" cy="460153"/>
                </a:xfrm>
                <a:prstGeom prst="rect">
                  <a:avLst/>
                </a:prstGeom>
                <a:grpFill/>
                <a:ln w="44450">
                  <a:gradFill>
                    <a:gsLst>
                      <a:gs pos="0">
                        <a:srgbClr val="FF6600"/>
                      </a:gs>
                      <a:gs pos="50000">
                        <a:schemeClr val="accent1">
                          <a:tint val="44500"/>
                          <a:satMod val="160000"/>
                        </a:schemeClr>
                      </a:gs>
                      <a:gs pos="100000">
                        <a:srgbClr val="4CAD03"/>
                      </a:gs>
                    </a:gsLst>
                    <a:lin ang="5400000" scaled="0"/>
                  </a:gra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9" name="28 Rectángulo"/>
                <p:cNvSpPr/>
                <p:nvPr/>
              </p:nvSpPr>
              <p:spPr>
                <a:xfrm rot="10800000">
                  <a:off x="4472400" y="4816697"/>
                  <a:ext cx="498377" cy="460153"/>
                </a:xfrm>
                <a:prstGeom prst="rect">
                  <a:avLst/>
                </a:prstGeom>
                <a:grpFill/>
                <a:ln w="44450">
                  <a:gradFill>
                    <a:gsLst>
                      <a:gs pos="0">
                        <a:srgbClr val="FF6600"/>
                      </a:gs>
                      <a:gs pos="50000">
                        <a:schemeClr val="accent1">
                          <a:tint val="44500"/>
                          <a:satMod val="160000"/>
                        </a:schemeClr>
                      </a:gs>
                      <a:gs pos="100000">
                        <a:srgbClr val="4CAD03"/>
                      </a:gs>
                    </a:gsLst>
                    <a:lin ang="5400000" scaled="0"/>
                  </a:gra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grpSp>
              <p:nvGrpSpPr>
                <p:cNvPr id="30" name="29 Grupo"/>
                <p:cNvGrpSpPr/>
                <p:nvPr/>
              </p:nvGrpSpPr>
              <p:grpSpPr>
                <a:xfrm rot="3540827">
                  <a:off x="2024400" y="152400"/>
                  <a:ext cx="5320153" cy="5124450"/>
                  <a:chOff x="2043512" y="152400"/>
                  <a:chExt cx="5320153" cy="5124450"/>
                </a:xfrm>
                <a:grpFill/>
              </p:grpSpPr>
              <p:sp>
                <p:nvSpPr>
                  <p:cNvPr id="36" name="35 Rectángulo"/>
                  <p:cNvSpPr/>
                  <p:nvPr/>
                </p:nvSpPr>
                <p:spPr>
                  <a:xfrm>
                    <a:off x="4436368" y="152400"/>
                    <a:ext cx="498377" cy="460153"/>
                  </a:xfrm>
                  <a:prstGeom prst="rect">
                    <a:avLst/>
                  </a:prstGeom>
                  <a:grpFill/>
                  <a:ln w="44450">
                    <a:gradFill>
                      <a:gsLst>
                        <a:gs pos="0">
                          <a:srgbClr val="FF6600"/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rgbClr val="4CAD03"/>
                        </a:gs>
                      </a:gsLst>
                      <a:lin ang="5400000" scaled="0"/>
                    </a:gra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37" name="36 Rectángulo"/>
                  <p:cNvSpPr/>
                  <p:nvPr/>
                </p:nvSpPr>
                <p:spPr>
                  <a:xfrm rot="5400000">
                    <a:off x="6884400" y="2508126"/>
                    <a:ext cx="498377" cy="460153"/>
                  </a:xfrm>
                  <a:prstGeom prst="rect">
                    <a:avLst/>
                  </a:prstGeom>
                  <a:grpFill/>
                  <a:ln w="44450">
                    <a:gradFill>
                      <a:gsLst>
                        <a:gs pos="0">
                          <a:srgbClr val="FF6600"/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rgbClr val="4CAD03"/>
                        </a:gs>
                      </a:gsLst>
                      <a:lin ang="5400000" scaled="0"/>
                    </a:gra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38" name="37 Rectángulo"/>
                  <p:cNvSpPr/>
                  <p:nvPr/>
                </p:nvSpPr>
                <p:spPr>
                  <a:xfrm rot="16200000">
                    <a:off x="2024400" y="2508126"/>
                    <a:ext cx="498377" cy="460153"/>
                  </a:xfrm>
                  <a:prstGeom prst="rect">
                    <a:avLst/>
                  </a:prstGeom>
                  <a:grpFill/>
                  <a:ln w="44450">
                    <a:gradFill>
                      <a:gsLst>
                        <a:gs pos="0">
                          <a:srgbClr val="FF6600"/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rgbClr val="4CAD03"/>
                        </a:gs>
                      </a:gsLst>
                      <a:lin ang="5400000" scaled="0"/>
                    </a:gra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39" name="38 Rectángulo"/>
                  <p:cNvSpPr/>
                  <p:nvPr/>
                </p:nvSpPr>
                <p:spPr>
                  <a:xfrm rot="10800000">
                    <a:off x="4472400" y="4816697"/>
                    <a:ext cx="498377" cy="460153"/>
                  </a:xfrm>
                  <a:prstGeom prst="rect">
                    <a:avLst/>
                  </a:prstGeom>
                  <a:grpFill/>
                  <a:ln w="44450">
                    <a:gradFill>
                      <a:gsLst>
                        <a:gs pos="0">
                          <a:srgbClr val="FF6600"/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rgbClr val="4CAD03"/>
                        </a:gs>
                      </a:gsLst>
                      <a:lin ang="5400000" scaled="0"/>
                    </a:gra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</p:grpSp>
            <p:grpSp>
              <p:nvGrpSpPr>
                <p:cNvPr id="31" name="30 Grupo"/>
                <p:cNvGrpSpPr/>
                <p:nvPr/>
              </p:nvGrpSpPr>
              <p:grpSpPr>
                <a:xfrm rot="7214984">
                  <a:off x="2024400" y="116400"/>
                  <a:ext cx="5320153" cy="5124450"/>
                  <a:chOff x="2043512" y="152400"/>
                  <a:chExt cx="5320153" cy="5124450"/>
                </a:xfrm>
                <a:grpFill/>
              </p:grpSpPr>
              <p:sp>
                <p:nvSpPr>
                  <p:cNvPr id="32" name="31 Rectángulo"/>
                  <p:cNvSpPr/>
                  <p:nvPr/>
                </p:nvSpPr>
                <p:spPr>
                  <a:xfrm>
                    <a:off x="4436368" y="152400"/>
                    <a:ext cx="498377" cy="460153"/>
                  </a:xfrm>
                  <a:prstGeom prst="rect">
                    <a:avLst/>
                  </a:prstGeom>
                  <a:grpFill/>
                  <a:ln w="44450">
                    <a:gradFill>
                      <a:gsLst>
                        <a:gs pos="0">
                          <a:srgbClr val="FF6600"/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rgbClr val="4CAD03"/>
                        </a:gs>
                      </a:gsLst>
                      <a:lin ang="5400000" scaled="0"/>
                    </a:gra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33" name="32 Rectángulo"/>
                  <p:cNvSpPr/>
                  <p:nvPr/>
                </p:nvSpPr>
                <p:spPr>
                  <a:xfrm rot="5400000">
                    <a:off x="6884400" y="2508126"/>
                    <a:ext cx="498377" cy="460153"/>
                  </a:xfrm>
                  <a:prstGeom prst="rect">
                    <a:avLst/>
                  </a:prstGeom>
                  <a:grpFill/>
                  <a:ln w="44450">
                    <a:gradFill>
                      <a:gsLst>
                        <a:gs pos="0">
                          <a:srgbClr val="FF6600"/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rgbClr val="4CAD03"/>
                        </a:gs>
                      </a:gsLst>
                      <a:lin ang="5400000" scaled="0"/>
                    </a:gra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34" name="33 Rectángulo"/>
                  <p:cNvSpPr/>
                  <p:nvPr/>
                </p:nvSpPr>
                <p:spPr>
                  <a:xfrm rot="16200000">
                    <a:off x="2024400" y="2508126"/>
                    <a:ext cx="498377" cy="460153"/>
                  </a:xfrm>
                  <a:prstGeom prst="rect">
                    <a:avLst/>
                  </a:prstGeom>
                  <a:grpFill/>
                  <a:ln w="44450">
                    <a:gradFill>
                      <a:gsLst>
                        <a:gs pos="0">
                          <a:srgbClr val="FF6600"/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rgbClr val="4CAD03"/>
                        </a:gs>
                      </a:gsLst>
                      <a:lin ang="5400000" scaled="0"/>
                    </a:gra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35" name="34 Rectángulo"/>
                  <p:cNvSpPr/>
                  <p:nvPr/>
                </p:nvSpPr>
                <p:spPr>
                  <a:xfrm rot="10800000">
                    <a:off x="4472400" y="4816697"/>
                    <a:ext cx="498377" cy="460153"/>
                  </a:xfrm>
                  <a:prstGeom prst="rect">
                    <a:avLst/>
                  </a:prstGeom>
                  <a:grpFill/>
                  <a:ln w="44450">
                    <a:gradFill>
                      <a:gsLst>
                        <a:gs pos="0">
                          <a:srgbClr val="FF6600"/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rgbClr val="4CAD03"/>
                        </a:gs>
                      </a:gsLst>
                      <a:lin ang="5400000" scaled="0"/>
                    </a:gra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</p:grpSp>
          </p:grpSp>
          <p:grpSp>
            <p:nvGrpSpPr>
              <p:cNvPr id="11" name="10 Grupo"/>
              <p:cNvGrpSpPr/>
              <p:nvPr/>
            </p:nvGrpSpPr>
            <p:grpSpPr>
              <a:xfrm>
                <a:off x="3275856" y="1275606"/>
                <a:ext cx="2664296" cy="2520280"/>
                <a:chOff x="2043512" y="18548"/>
                <a:chExt cx="5320153" cy="5356153"/>
              </a:xfrm>
              <a:grpFill/>
            </p:grpSpPr>
            <p:sp>
              <p:nvSpPr>
                <p:cNvPr id="12" name="11 Rectángulo"/>
                <p:cNvSpPr/>
                <p:nvPr/>
              </p:nvSpPr>
              <p:spPr>
                <a:xfrm>
                  <a:off x="4436368" y="152400"/>
                  <a:ext cx="498377" cy="460153"/>
                </a:xfrm>
                <a:prstGeom prst="rect">
                  <a:avLst/>
                </a:prstGeom>
                <a:grpFill/>
                <a:ln w="44450">
                  <a:gradFill>
                    <a:gsLst>
                      <a:gs pos="0">
                        <a:srgbClr val="FF6600"/>
                      </a:gs>
                      <a:gs pos="50000">
                        <a:schemeClr val="accent1">
                          <a:tint val="44500"/>
                          <a:satMod val="160000"/>
                        </a:schemeClr>
                      </a:gs>
                      <a:gs pos="100000">
                        <a:srgbClr val="4CAD03"/>
                      </a:gs>
                    </a:gsLst>
                    <a:lin ang="5400000" scaled="0"/>
                  </a:gra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3" name="12 Rectángulo"/>
                <p:cNvSpPr/>
                <p:nvPr/>
              </p:nvSpPr>
              <p:spPr>
                <a:xfrm rot="5400000">
                  <a:off x="6884400" y="2508126"/>
                  <a:ext cx="498377" cy="460153"/>
                </a:xfrm>
                <a:prstGeom prst="rect">
                  <a:avLst/>
                </a:prstGeom>
                <a:grpFill/>
                <a:ln w="44450">
                  <a:gradFill>
                    <a:gsLst>
                      <a:gs pos="0">
                        <a:srgbClr val="FF6600"/>
                      </a:gs>
                      <a:gs pos="50000">
                        <a:schemeClr val="accent1">
                          <a:tint val="44500"/>
                          <a:satMod val="160000"/>
                        </a:schemeClr>
                      </a:gs>
                      <a:gs pos="100000">
                        <a:srgbClr val="4CAD03"/>
                      </a:gs>
                    </a:gsLst>
                    <a:lin ang="5400000" scaled="0"/>
                  </a:gra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4" name="13 Rectángulo"/>
                <p:cNvSpPr/>
                <p:nvPr/>
              </p:nvSpPr>
              <p:spPr>
                <a:xfrm rot="16200000">
                  <a:off x="2024400" y="2508126"/>
                  <a:ext cx="498377" cy="460153"/>
                </a:xfrm>
                <a:prstGeom prst="rect">
                  <a:avLst/>
                </a:prstGeom>
                <a:grpFill/>
                <a:ln w="44450">
                  <a:gradFill>
                    <a:gsLst>
                      <a:gs pos="0">
                        <a:srgbClr val="FF6600"/>
                      </a:gs>
                      <a:gs pos="50000">
                        <a:schemeClr val="accent1">
                          <a:tint val="44500"/>
                          <a:satMod val="160000"/>
                        </a:schemeClr>
                      </a:gs>
                      <a:gs pos="100000">
                        <a:srgbClr val="4CAD03"/>
                      </a:gs>
                    </a:gsLst>
                    <a:lin ang="5400000" scaled="0"/>
                  </a:gra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5" name="14 Rectángulo"/>
                <p:cNvSpPr/>
                <p:nvPr/>
              </p:nvSpPr>
              <p:spPr>
                <a:xfrm rot="10800000">
                  <a:off x="4472400" y="4816697"/>
                  <a:ext cx="498377" cy="460153"/>
                </a:xfrm>
                <a:prstGeom prst="rect">
                  <a:avLst/>
                </a:prstGeom>
                <a:grpFill/>
                <a:ln w="44450">
                  <a:gradFill>
                    <a:gsLst>
                      <a:gs pos="0">
                        <a:srgbClr val="FF6600"/>
                      </a:gs>
                      <a:gs pos="50000">
                        <a:schemeClr val="accent1">
                          <a:tint val="44500"/>
                          <a:satMod val="160000"/>
                        </a:schemeClr>
                      </a:gs>
                      <a:gs pos="100000">
                        <a:srgbClr val="4CAD03"/>
                      </a:gs>
                    </a:gsLst>
                    <a:lin ang="5400000" scaled="0"/>
                  </a:gra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grpSp>
              <p:nvGrpSpPr>
                <p:cNvPr id="16" name="15 Grupo"/>
                <p:cNvGrpSpPr/>
                <p:nvPr/>
              </p:nvGrpSpPr>
              <p:grpSpPr>
                <a:xfrm rot="3540827">
                  <a:off x="2024400" y="152400"/>
                  <a:ext cx="5320153" cy="5124450"/>
                  <a:chOff x="2043512" y="152400"/>
                  <a:chExt cx="5320153" cy="5124450"/>
                </a:xfrm>
                <a:grpFill/>
              </p:grpSpPr>
              <p:sp>
                <p:nvSpPr>
                  <p:cNvPr id="22" name="21 Rectángulo"/>
                  <p:cNvSpPr/>
                  <p:nvPr/>
                </p:nvSpPr>
                <p:spPr>
                  <a:xfrm>
                    <a:off x="4436368" y="152400"/>
                    <a:ext cx="498377" cy="460153"/>
                  </a:xfrm>
                  <a:prstGeom prst="rect">
                    <a:avLst/>
                  </a:prstGeom>
                  <a:grpFill/>
                  <a:ln w="44450">
                    <a:gradFill>
                      <a:gsLst>
                        <a:gs pos="0">
                          <a:srgbClr val="FF6600"/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rgbClr val="4CAD03"/>
                        </a:gs>
                      </a:gsLst>
                      <a:lin ang="5400000" scaled="0"/>
                    </a:gra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23" name="22 Rectángulo"/>
                  <p:cNvSpPr/>
                  <p:nvPr/>
                </p:nvSpPr>
                <p:spPr>
                  <a:xfrm rot="5400000">
                    <a:off x="6884400" y="2508126"/>
                    <a:ext cx="498377" cy="460153"/>
                  </a:xfrm>
                  <a:prstGeom prst="rect">
                    <a:avLst/>
                  </a:prstGeom>
                  <a:grpFill/>
                  <a:ln w="44450">
                    <a:gradFill>
                      <a:gsLst>
                        <a:gs pos="0">
                          <a:srgbClr val="FF6600"/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rgbClr val="4CAD03"/>
                        </a:gs>
                      </a:gsLst>
                      <a:lin ang="5400000" scaled="0"/>
                    </a:gra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24" name="23 Rectángulo"/>
                  <p:cNvSpPr/>
                  <p:nvPr/>
                </p:nvSpPr>
                <p:spPr>
                  <a:xfrm rot="16200000">
                    <a:off x="2024400" y="2508126"/>
                    <a:ext cx="498377" cy="460153"/>
                  </a:xfrm>
                  <a:prstGeom prst="rect">
                    <a:avLst/>
                  </a:prstGeom>
                  <a:grpFill/>
                  <a:ln w="44450">
                    <a:gradFill>
                      <a:gsLst>
                        <a:gs pos="0">
                          <a:srgbClr val="FF6600"/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rgbClr val="4CAD03"/>
                        </a:gs>
                      </a:gsLst>
                      <a:lin ang="5400000" scaled="0"/>
                    </a:gra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25" name="24 Rectángulo"/>
                  <p:cNvSpPr/>
                  <p:nvPr/>
                </p:nvSpPr>
                <p:spPr>
                  <a:xfrm rot="10800000">
                    <a:off x="4472400" y="4816697"/>
                    <a:ext cx="498377" cy="460153"/>
                  </a:xfrm>
                  <a:prstGeom prst="rect">
                    <a:avLst/>
                  </a:prstGeom>
                  <a:grpFill/>
                  <a:ln w="44450">
                    <a:gradFill>
                      <a:gsLst>
                        <a:gs pos="0">
                          <a:srgbClr val="FF6600"/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rgbClr val="4CAD03"/>
                        </a:gs>
                      </a:gsLst>
                      <a:lin ang="5400000" scaled="0"/>
                    </a:gra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</p:grpSp>
            <p:grpSp>
              <p:nvGrpSpPr>
                <p:cNvPr id="17" name="16 Grupo"/>
                <p:cNvGrpSpPr/>
                <p:nvPr/>
              </p:nvGrpSpPr>
              <p:grpSpPr>
                <a:xfrm rot="7214984">
                  <a:off x="2024400" y="116400"/>
                  <a:ext cx="5320153" cy="5124450"/>
                  <a:chOff x="2043512" y="152400"/>
                  <a:chExt cx="5320153" cy="5124450"/>
                </a:xfrm>
                <a:grpFill/>
              </p:grpSpPr>
              <p:sp>
                <p:nvSpPr>
                  <p:cNvPr id="18" name="17 Rectángulo"/>
                  <p:cNvSpPr/>
                  <p:nvPr/>
                </p:nvSpPr>
                <p:spPr>
                  <a:xfrm>
                    <a:off x="4436368" y="152400"/>
                    <a:ext cx="498377" cy="460153"/>
                  </a:xfrm>
                  <a:prstGeom prst="rect">
                    <a:avLst/>
                  </a:prstGeom>
                  <a:grpFill/>
                  <a:ln w="44450">
                    <a:gradFill>
                      <a:gsLst>
                        <a:gs pos="0">
                          <a:srgbClr val="FF6600"/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rgbClr val="4CAD03"/>
                        </a:gs>
                      </a:gsLst>
                      <a:lin ang="5400000" scaled="0"/>
                    </a:gra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19" name="18 Rectángulo"/>
                  <p:cNvSpPr/>
                  <p:nvPr/>
                </p:nvSpPr>
                <p:spPr>
                  <a:xfrm rot="5400000">
                    <a:off x="6884400" y="2508126"/>
                    <a:ext cx="498377" cy="460153"/>
                  </a:xfrm>
                  <a:prstGeom prst="rect">
                    <a:avLst/>
                  </a:prstGeom>
                  <a:grpFill/>
                  <a:ln w="44450">
                    <a:gradFill>
                      <a:gsLst>
                        <a:gs pos="0">
                          <a:srgbClr val="FF6600"/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rgbClr val="4CAD03"/>
                        </a:gs>
                      </a:gsLst>
                      <a:lin ang="5400000" scaled="0"/>
                    </a:gra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20" name="19 Rectángulo"/>
                  <p:cNvSpPr/>
                  <p:nvPr/>
                </p:nvSpPr>
                <p:spPr>
                  <a:xfrm rot="16200000">
                    <a:off x="2024400" y="2508126"/>
                    <a:ext cx="498377" cy="460153"/>
                  </a:xfrm>
                  <a:prstGeom prst="rect">
                    <a:avLst/>
                  </a:prstGeom>
                  <a:grpFill/>
                  <a:ln w="44450">
                    <a:gradFill>
                      <a:gsLst>
                        <a:gs pos="0">
                          <a:srgbClr val="FF6600"/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rgbClr val="4CAD03"/>
                        </a:gs>
                      </a:gsLst>
                      <a:lin ang="5400000" scaled="0"/>
                    </a:gra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21" name="20 Rectángulo"/>
                  <p:cNvSpPr/>
                  <p:nvPr/>
                </p:nvSpPr>
                <p:spPr>
                  <a:xfrm rot="10800000">
                    <a:off x="4472400" y="4816697"/>
                    <a:ext cx="498377" cy="460153"/>
                  </a:xfrm>
                  <a:prstGeom prst="rect">
                    <a:avLst/>
                  </a:prstGeom>
                  <a:grpFill/>
                  <a:ln w="44450">
                    <a:gradFill>
                      <a:gsLst>
                        <a:gs pos="0">
                          <a:srgbClr val="FF6600"/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rgbClr val="4CAD03"/>
                        </a:gs>
                      </a:gsLst>
                      <a:lin ang="5400000" scaled="0"/>
                    </a:gra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</p:grpSp>
          </p:grpSp>
        </p:grpSp>
      </p:grpSp>
      <p:grpSp>
        <p:nvGrpSpPr>
          <p:cNvPr id="48" name="47 Grupo"/>
          <p:cNvGrpSpPr/>
          <p:nvPr/>
        </p:nvGrpSpPr>
        <p:grpSpPr>
          <a:xfrm>
            <a:off x="1908002" y="-143999"/>
            <a:ext cx="5320153" cy="5356153"/>
            <a:chOff x="2043512" y="18548"/>
            <a:chExt cx="5320153" cy="5356153"/>
          </a:xfrm>
          <a:gradFill flip="none" rotWithShape="1">
            <a:gsLst>
              <a:gs pos="22917">
                <a:srgbClr val="FF6600">
                  <a:alpha val="0"/>
                </a:srgbClr>
              </a:gs>
              <a:gs pos="42000">
                <a:srgbClr val="FF6600">
                  <a:alpha val="76000"/>
                </a:srgbClr>
              </a:gs>
              <a:gs pos="50000">
                <a:schemeClr val="accent1">
                  <a:tint val="44500"/>
                  <a:satMod val="160000"/>
                  <a:alpha val="0"/>
                </a:schemeClr>
              </a:gs>
            </a:gsLst>
            <a:path path="rect">
              <a:fillToRect l="50000" t="50000" r="50000" b="50000"/>
            </a:path>
            <a:tileRect/>
          </a:gradFill>
          <a:scene3d>
            <a:camera prst="orthographicFront"/>
            <a:lightRig rig="flat" dir="t"/>
          </a:scene3d>
        </p:grpSpPr>
        <p:grpSp>
          <p:nvGrpSpPr>
            <p:cNvPr id="49" name="48 Grupo"/>
            <p:cNvGrpSpPr/>
            <p:nvPr/>
          </p:nvGrpSpPr>
          <p:grpSpPr>
            <a:xfrm rot="3540827">
              <a:off x="2024400" y="152400"/>
              <a:ext cx="5320153" cy="5124450"/>
              <a:chOff x="2043512" y="152400"/>
              <a:chExt cx="5320153" cy="5124450"/>
            </a:xfrm>
            <a:grpFill/>
          </p:grpSpPr>
          <p:sp>
            <p:nvSpPr>
              <p:cNvPr id="90" name="89 Rectángulo"/>
              <p:cNvSpPr/>
              <p:nvPr/>
            </p:nvSpPr>
            <p:spPr>
              <a:xfrm>
                <a:off x="4436368" y="152400"/>
                <a:ext cx="498377" cy="460153"/>
              </a:xfrm>
              <a:prstGeom prst="rect">
                <a:avLst/>
              </a:prstGeom>
              <a:grpFill/>
              <a:ln w="44450">
                <a:gradFill>
                  <a:gsLst>
                    <a:gs pos="0">
                      <a:srgbClr val="FF6600"/>
                    </a:gs>
                    <a:gs pos="50000">
                      <a:schemeClr val="accent1">
                        <a:tint val="44500"/>
                        <a:satMod val="160000"/>
                      </a:schemeClr>
                    </a:gs>
                    <a:gs pos="100000">
                      <a:srgbClr val="4CAD03"/>
                    </a:gs>
                  </a:gsLst>
                  <a:lin ang="5400000" scaled="0"/>
                </a:gra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91" name="90 Rectángulo"/>
              <p:cNvSpPr/>
              <p:nvPr/>
            </p:nvSpPr>
            <p:spPr>
              <a:xfrm rot="5400000">
                <a:off x="6884400" y="2508126"/>
                <a:ext cx="498377" cy="460153"/>
              </a:xfrm>
              <a:prstGeom prst="rect">
                <a:avLst/>
              </a:prstGeom>
              <a:grpFill/>
              <a:ln w="44450">
                <a:gradFill>
                  <a:gsLst>
                    <a:gs pos="0">
                      <a:srgbClr val="FF6600"/>
                    </a:gs>
                    <a:gs pos="50000">
                      <a:schemeClr val="accent1">
                        <a:tint val="44500"/>
                        <a:satMod val="160000"/>
                      </a:schemeClr>
                    </a:gs>
                    <a:gs pos="100000">
                      <a:srgbClr val="4CAD03"/>
                    </a:gs>
                  </a:gsLst>
                  <a:lin ang="5400000" scaled="0"/>
                </a:gra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92" name="91 Rectángulo"/>
              <p:cNvSpPr/>
              <p:nvPr/>
            </p:nvSpPr>
            <p:spPr>
              <a:xfrm rot="16200000">
                <a:off x="2024400" y="2508126"/>
                <a:ext cx="498377" cy="460153"/>
              </a:xfrm>
              <a:prstGeom prst="rect">
                <a:avLst/>
              </a:prstGeom>
              <a:grpFill/>
              <a:ln w="44450">
                <a:gradFill>
                  <a:gsLst>
                    <a:gs pos="0">
                      <a:srgbClr val="FF6600"/>
                    </a:gs>
                    <a:gs pos="50000">
                      <a:schemeClr val="accent1">
                        <a:tint val="44500"/>
                        <a:satMod val="160000"/>
                      </a:schemeClr>
                    </a:gs>
                    <a:gs pos="100000">
                      <a:srgbClr val="4CAD03"/>
                    </a:gs>
                  </a:gsLst>
                  <a:lin ang="5400000" scaled="0"/>
                </a:gra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93" name="92 Rectángulo"/>
              <p:cNvSpPr/>
              <p:nvPr/>
            </p:nvSpPr>
            <p:spPr>
              <a:xfrm rot="10800000">
                <a:off x="4472400" y="4816697"/>
                <a:ext cx="498377" cy="460153"/>
              </a:xfrm>
              <a:prstGeom prst="rect">
                <a:avLst/>
              </a:prstGeom>
              <a:grpFill/>
              <a:ln w="44450">
                <a:gradFill>
                  <a:gsLst>
                    <a:gs pos="0">
                      <a:srgbClr val="FF6600"/>
                    </a:gs>
                    <a:gs pos="50000">
                      <a:schemeClr val="accent1">
                        <a:tint val="44500"/>
                        <a:satMod val="160000"/>
                      </a:schemeClr>
                    </a:gs>
                    <a:gs pos="100000">
                      <a:srgbClr val="4CAD03"/>
                    </a:gs>
                  </a:gsLst>
                  <a:lin ang="5400000" scaled="0"/>
                </a:gra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50" name="49 Grupo"/>
            <p:cNvGrpSpPr/>
            <p:nvPr/>
          </p:nvGrpSpPr>
          <p:grpSpPr>
            <a:xfrm rot="7214984">
              <a:off x="2024400" y="116400"/>
              <a:ext cx="5320153" cy="5124450"/>
              <a:chOff x="2043512" y="152400"/>
              <a:chExt cx="5320153" cy="5124450"/>
            </a:xfrm>
            <a:grpFill/>
          </p:grpSpPr>
          <p:sp>
            <p:nvSpPr>
              <p:cNvPr id="86" name="85 Rectángulo"/>
              <p:cNvSpPr/>
              <p:nvPr/>
            </p:nvSpPr>
            <p:spPr>
              <a:xfrm>
                <a:off x="4436368" y="152400"/>
                <a:ext cx="498377" cy="460153"/>
              </a:xfrm>
              <a:prstGeom prst="rect">
                <a:avLst/>
              </a:prstGeom>
              <a:grpFill/>
              <a:ln w="44450">
                <a:gradFill>
                  <a:gsLst>
                    <a:gs pos="0">
                      <a:srgbClr val="FF6600"/>
                    </a:gs>
                    <a:gs pos="50000">
                      <a:schemeClr val="accent1">
                        <a:tint val="44500"/>
                        <a:satMod val="160000"/>
                      </a:schemeClr>
                    </a:gs>
                    <a:gs pos="100000">
                      <a:srgbClr val="4CAD03"/>
                    </a:gs>
                  </a:gsLst>
                  <a:lin ang="5400000" scaled="0"/>
                </a:gra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87" name="86 Rectángulo"/>
              <p:cNvSpPr/>
              <p:nvPr/>
            </p:nvSpPr>
            <p:spPr>
              <a:xfrm rot="5400000">
                <a:off x="6884400" y="2508126"/>
                <a:ext cx="498377" cy="460153"/>
              </a:xfrm>
              <a:prstGeom prst="rect">
                <a:avLst/>
              </a:prstGeom>
              <a:grpFill/>
              <a:ln w="44450">
                <a:gradFill>
                  <a:gsLst>
                    <a:gs pos="0">
                      <a:srgbClr val="FF6600"/>
                    </a:gs>
                    <a:gs pos="50000">
                      <a:schemeClr val="accent1">
                        <a:tint val="44500"/>
                        <a:satMod val="160000"/>
                      </a:schemeClr>
                    </a:gs>
                    <a:gs pos="100000">
                      <a:srgbClr val="4CAD03"/>
                    </a:gs>
                  </a:gsLst>
                  <a:lin ang="5400000" scaled="0"/>
                </a:gra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88" name="87 Rectángulo"/>
              <p:cNvSpPr/>
              <p:nvPr/>
            </p:nvSpPr>
            <p:spPr>
              <a:xfrm rot="16200000">
                <a:off x="2024400" y="2508126"/>
                <a:ext cx="498377" cy="460153"/>
              </a:xfrm>
              <a:prstGeom prst="rect">
                <a:avLst/>
              </a:prstGeom>
              <a:grpFill/>
              <a:ln w="44450">
                <a:gradFill>
                  <a:gsLst>
                    <a:gs pos="0">
                      <a:srgbClr val="FF6600"/>
                    </a:gs>
                    <a:gs pos="50000">
                      <a:schemeClr val="accent1">
                        <a:tint val="44500"/>
                        <a:satMod val="160000"/>
                      </a:schemeClr>
                    </a:gs>
                    <a:gs pos="100000">
                      <a:srgbClr val="4CAD03"/>
                    </a:gs>
                  </a:gsLst>
                  <a:lin ang="5400000" scaled="0"/>
                </a:gra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89" name="88 Rectángulo"/>
              <p:cNvSpPr/>
              <p:nvPr/>
            </p:nvSpPr>
            <p:spPr>
              <a:xfrm rot="10800000">
                <a:off x="4472400" y="4816697"/>
                <a:ext cx="498377" cy="460153"/>
              </a:xfrm>
              <a:prstGeom prst="rect">
                <a:avLst/>
              </a:prstGeom>
              <a:grpFill/>
              <a:ln w="44450">
                <a:gradFill>
                  <a:gsLst>
                    <a:gs pos="0">
                      <a:srgbClr val="FF6600"/>
                    </a:gs>
                    <a:gs pos="50000">
                      <a:schemeClr val="accent1">
                        <a:tint val="44500"/>
                        <a:satMod val="160000"/>
                      </a:schemeClr>
                    </a:gs>
                    <a:gs pos="100000">
                      <a:srgbClr val="4CAD03"/>
                    </a:gs>
                  </a:gsLst>
                  <a:lin ang="5400000" scaled="0"/>
                </a:gra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51" name="50 Grupo"/>
            <p:cNvGrpSpPr/>
            <p:nvPr/>
          </p:nvGrpSpPr>
          <p:grpSpPr>
            <a:xfrm>
              <a:off x="2043512" y="152400"/>
              <a:ext cx="5320153" cy="5124450"/>
              <a:chOff x="1891112" y="0"/>
              <a:chExt cx="5320153" cy="5124450"/>
            </a:xfrm>
            <a:grpFill/>
          </p:grpSpPr>
          <p:sp>
            <p:nvSpPr>
              <p:cNvPr id="52" name="51 Rectángulo"/>
              <p:cNvSpPr/>
              <p:nvPr/>
            </p:nvSpPr>
            <p:spPr>
              <a:xfrm>
                <a:off x="4283968" y="0"/>
                <a:ext cx="498377" cy="460153"/>
              </a:xfrm>
              <a:prstGeom prst="rect">
                <a:avLst/>
              </a:prstGeom>
              <a:grpFill/>
              <a:ln w="44450">
                <a:gradFill>
                  <a:gsLst>
                    <a:gs pos="0">
                      <a:srgbClr val="FF6600"/>
                    </a:gs>
                    <a:gs pos="50000">
                      <a:schemeClr val="accent1">
                        <a:tint val="44500"/>
                        <a:satMod val="160000"/>
                      </a:schemeClr>
                    </a:gs>
                    <a:gs pos="100000">
                      <a:srgbClr val="4CAD03"/>
                    </a:gs>
                  </a:gsLst>
                  <a:lin ang="5400000" scaled="0"/>
                </a:gra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53" name="52 Rectángulo"/>
              <p:cNvSpPr/>
              <p:nvPr/>
            </p:nvSpPr>
            <p:spPr>
              <a:xfrm rot="5400000">
                <a:off x="6732000" y="2355726"/>
                <a:ext cx="498377" cy="460153"/>
              </a:xfrm>
              <a:prstGeom prst="rect">
                <a:avLst/>
              </a:prstGeom>
              <a:grpFill/>
              <a:ln w="44450">
                <a:gradFill>
                  <a:gsLst>
                    <a:gs pos="0">
                      <a:srgbClr val="FF6600"/>
                    </a:gs>
                    <a:gs pos="50000">
                      <a:schemeClr val="accent1">
                        <a:tint val="44500"/>
                        <a:satMod val="160000"/>
                      </a:schemeClr>
                    </a:gs>
                    <a:gs pos="100000">
                      <a:srgbClr val="4CAD03"/>
                    </a:gs>
                  </a:gsLst>
                  <a:lin ang="5400000" scaled="0"/>
                </a:gra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54" name="53 Rectángulo"/>
              <p:cNvSpPr/>
              <p:nvPr/>
            </p:nvSpPr>
            <p:spPr>
              <a:xfrm rot="16200000">
                <a:off x="1872000" y="2355726"/>
                <a:ext cx="498377" cy="460153"/>
              </a:xfrm>
              <a:prstGeom prst="rect">
                <a:avLst/>
              </a:prstGeom>
              <a:grpFill/>
              <a:ln w="44450">
                <a:gradFill>
                  <a:gsLst>
                    <a:gs pos="0">
                      <a:srgbClr val="FF6600"/>
                    </a:gs>
                    <a:gs pos="50000">
                      <a:schemeClr val="accent1">
                        <a:tint val="44500"/>
                        <a:satMod val="160000"/>
                      </a:schemeClr>
                    </a:gs>
                    <a:gs pos="100000">
                      <a:srgbClr val="4CAD03"/>
                    </a:gs>
                  </a:gsLst>
                  <a:lin ang="5400000" scaled="0"/>
                </a:gra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55" name="54 Rectángulo"/>
              <p:cNvSpPr/>
              <p:nvPr/>
            </p:nvSpPr>
            <p:spPr>
              <a:xfrm rot="10800000">
                <a:off x="4320000" y="4664297"/>
                <a:ext cx="498377" cy="460153"/>
              </a:xfrm>
              <a:prstGeom prst="rect">
                <a:avLst/>
              </a:prstGeom>
              <a:grpFill/>
              <a:ln w="44450">
                <a:gradFill>
                  <a:gsLst>
                    <a:gs pos="0">
                      <a:srgbClr val="FF6600"/>
                    </a:gs>
                    <a:gs pos="50000">
                      <a:schemeClr val="accent1">
                        <a:tint val="44500"/>
                        <a:satMod val="160000"/>
                      </a:schemeClr>
                    </a:gs>
                    <a:gs pos="100000">
                      <a:srgbClr val="4CAD03"/>
                    </a:gs>
                  </a:gsLst>
                  <a:lin ang="5400000" scaled="0"/>
                </a:gra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grpSp>
            <p:nvGrpSpPr>
              <p:cNvPr id="56" name="55 Grupo"/>
              <p:cNvGrpSpPr/>
              <p:nvPr/>
            </p:nvGrpSpPr>
            <p:grpSpPr>
              <a:xfrm>
                <a:off x="2664000" y="627534"/>
                <a:ext cx="3816424" cy="3816424"/>
                <a:chOff x="2043512" y="18548"/>
                <a:chExt cx="5320153" cy="5356153"/>
              </a:xfrm>
              <a:grpFill/>
            </p:grpSpPr>
            <p:sp>
              <p:nvSpPr>
                <p:cNvPr id="72" name="71 Rectángulo"/>
                <p:cNvSpPr/>
                <p:nvPr/>
              </p:nvSpPr>
              <p:spPr>
                <a:xfrm>
                  <a:off x="4436368" y="152400"/>
                  <a:ext cx="498377" cy="460153"/>
                </a:xfrm>
                <a:prstGeom prst="rect">
                  <a:avLst/>
                </a:prstGeom>
                <a:grpFill/>
                <a:ln w="44450">
                  <a:gradFill>
                    <a:gsLst>
                      <a:gs pos="0">
                        <a:srgbClr val="FF6600"/>
                      </a:gs>
                      <a:gs pos="50000">
                        <a:schemeClr val="accent1">
                          <a:tint val="44500"/>
                          <a:satMod val="160000"/>
                        </a:schemeClr>
                      </a:gs>
                      <a:gs pos="100000">
                        <a:srgbClr val="4CAD03"/>
                      </a:gs>
                    </a:gsLst>
                    <a:lin ang="5400000" scaled="0"/>
                  </a:gra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3" name="72 Rectángulo"/>
                <p:cNvSpPr/>
                <p:nvPr/>
              </p:nvSpPr>
              <p:spPr>
                <a:xfrm rot="5400000">
                  <a:off x="6884400" y="2508126"/>
                  <a:ext cx="498377" cy="460153"/>
                </a:xfrm>
                <a:prstGeom prst="rect">
                  <a:avLst/>
                </a:prstGeom>
                <a:grpFill/>
                <a:ln w="44450">
                  <a:gradFill>
                    <a:gsLst>
                      <a:gs pos="0">
                        <a:srgbClr val="FF6600"/>
                      </a:gs>
                      <a:gs pos="50000">
                        <a:schemeClr val="accent1">
                          <a:tint val="44500"/>
                          <a:satMod val="160000"/>
                        </a:schemeClr>
                      </a:gs>
                      <a:gs pos="100000">
                        <a:srgbClr val="4CAD03"/>
                      </a:gs>
                    </a:gsLst>
                    <a:lin ang="5400000" scaled="0"/>
                  </a:gra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4" name="73 Rectángulo"/>
                <p:cNvSpPr/>
                <p:nvPr/>
              </p:nvSpPr>
              <p:spPr>
                <a:xfrm rot="16200000">
                  <a:off x="2024400" y="2508126"/>
                  <a:ext cx="498377" cy="460153"/>
                </a:xfrm>
                <a:prstGeom prst="rect">
                  <a:avLst/>
                </a:prstGeom>
                <a:grpFill/>
                <a:ln w="44450">
                  <a:gradFill>
                    <a:gsLst>
                      <a:gs pos="0">
                        <a:srgbClr val="FF6600"/>
                      </a:gs>
                      <a:gs pos="50000">
                        <a:schemeClr val="accent1">
                          <a:tint val="44500"/>
                          <a:satMod val="160000"/>
                        </a:schemeClr>
                      </a:gs>
                      <a:gs pos="100000">
                        <a:srgbClr val="4CAD03"/>
                      </a:gs>
                    </a:gsLst>
                    <a:lin ang="5400000" scaled="0"/>
                  </a:gra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5" name="74 Rectángulo"/>
                <p:cNvSpPr/>
                <p:nvPr/>
              </p:nvSpPr>
              <p:spPr>
                <a:xfrm rot="10800000">
                  <a:off x="4472400" y="4816697"/>
                  <a:ext cx="498377" cy="460153"/>
                </a:xfrm>
                <a:prstGeom prst="rect">
                  <a:avLst/>
                </a:prstGeom>
                <a:grpFill/>
                <a:ln w="44450">
                  <a:gradFill>
                    <a:gsLst>
                      <a:gs pos="0">
                        <a:srgbClr val="FF6600"/>
                      </a:gs>
                      <a:gs pos="50000">
                        <a:schemeClr val="accent1">
                          <a:tint val="44500"/>
                          <a:satMod val="160000"/>
                        </a:schemeClr>
                      </a:gs>
                      <a:gs pos="100000">
                        <a:srgbClr val="4CAD03"/>
                      </a:gs>
                    </a:gsLst>
                    <a:lin ang="5400000" scaled="0"/>
                  </a:gra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grpSp>
              <p:nvGrpSpPr>
                <p:cNvPr id="76" name="75 Grupo"/>
                <p:cNvGrpSpPr/>
                <p:nvPr/>
              </p:nvGrpSpPr>
              <p:grpSpPr>
                <a:xfrm rot="3540827">
                  <a:off x="2024400" y="152400"/>
                  <a:ext cx="5320153" cy="5124450"/>
                  <a:chOff x="2043512" y="152400"/>
                  <a:chExt cx="5320153" cy="5124450"/>
                </a:xfrm>
                <a:grpFill/>
              </p:grpSpPr>
              <p:sp>
                <p:nvSpPr>
                  <p:cNvPr id="82" name="81 Rectángulo"/>
                  <p:cNvSpPr/>
                  <p:nvPr/>
                </p:nvSpPr>
                <p:spPr>
                  <a:xfrm>
                    <a:off x="4436368" y="152400"/>
                    <a:ext cx="498377" cy="460153"/>
                  </a:xfrm>
                  <a:prstGeom prst="rect">
                    <a:avLst/>
                  </a:prstGeom>
                  <a:grpFill/>
                  <a:ln w="44450">
                    <a:gradFill>
                      <a:gsLst>
                        <a:gs pos="0">
                          <a:srgbClr val="FF6600"/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rgbClr val="4CAD03"/>
                        </a:gs>
                      </a:gsLst>
                      <a:lin ang="5400000" scaled="0"/>
                    </a:gra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83" name="82 Rectángulo"/>
                  <p:cNvSpPr/>
                  <p:nvPr/>
                </p:nvSpPr>
                <p:spPr>
                  <a:xfrm rot="5400000">
                    <a:off x="6884400" y="2508126"/>
                    <a:ext cx="498377" cy="460153"/>
                  </a:xfrm>
                  <a:prstGeom prst="rect">
                    <a:avLst/>
                  </a:prstGeom>
                  <a:grpFill/>
                  <a:ln w="44450">
                    <a:gradFill>
                      <a:gsLst>
                        <a:gs pos="0">
                          <a:srgbClr val="FF6600"/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rgbClr val="4CAD03"/>
                        </a:gs>
                      </a:gsLst>
                      <a:lin ang="5400000" scaled="0"/>
                    </a:gra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84" name="83 Rectángulo"/>
                  <p:cNvSpPr/>
                  <p:nvPr/>
                </p:nvSpPr>
                <p:spPr>
                  <a:xfrm rot="16200000">
                    <a:off x="2024400" y="2508126"/>
                    <a:ext cx="498377" cy="460153"/>
                  </a:xfrm>
                  <a:prstGeom prst="rect">
                    <a:avLst/>
                  </a:prstGeom>
                  <a:grpFill/>
                  <a:ln w="44450">
                    <a:gradFill>
                      <a:gsLst>
                        <a:gs pos="0">
                          <a:srgbClr val="FF6600"/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rgbClr val="4CAD03"/>
                        </a:gs>
                      </a:gsLst>
                      <a:lin ang="5400000" scaled="0"/>
                    </a:gra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85" name="84 Rectángulo"/>
                  <p:cNvSpPr/>
                  <p:nvPr/>
                </p:nvSpPr>
                <p:spPr>
                  <a:xfrm rot="10800000">
                    <a:off x="4472400" y="4816697"/>
                    <a:ext cx="498377" cy="460153"/>
                  </a:xfrm>
                  <a:prstGeom prst="rect">
                    <a:avLst/>
                  </a:prstGeom>
                  <a:grpFill/>
                  <a:ln w="44450">
                    <a:gradFill>
                      <a:gsLst>
                        <a:gs pos="0">
                          <a:srgbClr val="FF6600"/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rgbClr val="4CAD03"/>
                        </a:gs>
                      </a:gsLst>
                      <a:lin ang="5400000" scaled="0"/>
                    </a:gra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</p:grpSp>
            <p:grpSp>
              <p:nvGrpSpPr>
                <p:cNvPr id="77" name="76 Grupo"/>
                <p:cNvGrpSpPr/>
                <p:nvPr/>
              </p:nvGrpSpPr>
              <p:grpSpPr>
                <a:xfrm rot="7214984">
                  <a:off x="2024400" y="116400"/>
                  <a:ext cx="5320153" cy="5124450"/>
                  <a:chOff x="2043512" y="152400"/>
                  <a:chExt cx="5320153" cy="5124450"/>
                </a:xfrm>
                <a:grpFill/>
              </p:grpSpPr>
              <p:sp>
                <p:nvSpPr>
                  <p:cNvPr id="78" name="77 Rectángulo"/>
                  <p:cNvSpPr/>
                  <p:nvPr/>
                </p:nvSpPr>
                <p:spPr>
                  <a:xfrm>
                    <a:off x="4436368" y="152400"/>
                    <a:ext cx="498377" cy="460153"/>
                  </a:xfrm>
                  <a:prstGeom prst="rect">
                    <a:avLst/>
                  </a:prstGeom>
                  <a:grpFill/>
                  <a:ln w="44450">
                    <a:gradFill>
                      <a:gsLst>
                        <a:gs pos="0">
                          <a:srgbClr val="FF6600"/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rgbClr val="4CAD03"/>
                        </a:gs>
                      </a:gsLst>
                      <a:lin ang="5400000" scaled="0"/>
                    </a:gra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79" name="78 Rectángulo"/>
                  <p:cNvSpPr/>
                  <p:nvPr/>
                </p:nvSpPr>
                <p:spPr>
                  <a:xfrm rot="5400000">
                    <a:off x="6884400" y="2508126"/>
                    <a:ext cx="498377" cy="460153"/>
                  </a:xfrm>
                  <a:prstGeom prst="rect">
                    <a:avLst/>
                  </a:prstGeom>
                  <a:grpFill/>
                  <a:ln w="44450">
                    <a:gradFill>
                      <a:gsLst>
                        <a:gs pos="0">
                          <a:srgbClr val="FF6600"/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rgbClr val="4CAD03"/>
                        </a:gs>
                      </a:gsLst>
                      <a:lin ang="5400000" scaled="0"/>
                    </a:gra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80" name="79 Rectángulo"/>
                  <p:cNvSpPr/>
                  <p:nvPr/>
                </p:nvSpPr>
                <p:spPr>
                  <a:xfrm rot="16200000">
                    <a:off x="2024400" y="2508126"/>
                    <a:ext cx="498377" cy="460153"/>
                  </a:xfrm>
                  <a:prstGeom prst="rect">
                    <a:avLst/>
                  </a:prstGeom>
                  <a:grpFill/>
                  <a:ln w="44450">
                    <a:gradFill>
                      <a:gsLst>
                        <a:gs pos="0">
                          <a:srgbClr val="FF6600"/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rgbClr val="4CAD03"/>
                        </a:gs>
                      </a:gsLst>
                      <a:lin ang="5400000" scaled="0"/>
                    </a:gra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81" name="80 Rectángulo"/>
                  <p:cNvSpPr/>
                  <p:nvPr/>
                </p:nvSpPr>
                <p:spPr>
                  <a:xfrm rot="10800000">
                    <a:off x="4472400" y="4816697"/>
                    <a:ext cx="498377" cy="460153"/>
                  </a:xfrm>
                  <a:prstGeom prst="rect">
                    <a:avLst/>
                  </a:prstGeom>
                  <a:grpFill/>
                  <a:ln w="44450">
                    <a:gradFill>
                      <a:gsLst>
                        <a:gs pos="0">
                          <a:srgbClr val="FF6600"/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rgbClr val="4CAD03"/>
                        </a:gs>
                      </a:gsLst>
                      <a:lin ang="5400000" scaled="0"/>
                    </a:gra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</p:grpSp>
          </p:grpSp>
          <p:grpSp>
            <p:nvGrpSpPr>
              <p:cNvPr id="57" name="56 Grupo"/>
              <p:cNvGrpSpPr/>
              <p:nvPr/>
            </p:nvGrpSpPr>
            <p:grpSpPr>
              <a:xfrm>
                <a:off x="3275856" y="1275606"/>
                <a:ext cx="2664296" cy="2520280"/>
                <a:chOff x="2043512" y="18548"/>
                <a:chExt cx="5320153" cy="5356153"/>
              </a:xfrm>
              <a:grpFill/>
            </p:grpSpPr>
            <p:sp>
              <p:nvSpPr>
                <p:cNvPr id="58" name="57 Rectángulo"/>
                <p:cNvSpPr/>
                <p:nvPr/>
              </p:nvSpPr>
              <p:spPr>
                <a:xfrm>
                  <a:off x="4436368" y="152400"/>
                  <a:ext cx="498377" cy="460153"/>
                </a:xfrm>
                <a:prstGeom prst="rect">
                  <a:avLst/>
                </a:prstGeom>
                <a:grpFill/>
                <a:ln w="44450">
                  <a:gradFill>
                    <a:gsLst>
                      <a:gs pos="0">
                        <a:srgbClr val="FF6600"/>
                      </a:gs>
                      <a:gs pos="50000">
                        <a:schemeClr val="accent1">
                          <a:tint val="44500"/>
                          <a:satMod val="160000"/>
                        </a:schemeClr>
                      </a:gs>
                      <a:gs pos="100000">
                        <a:srgbClr val="4CAD03"/>
                      </a:gs>
                    </a:gsLst>
                    <a:lin ang="5400000" scaled="0"/>
                  </a:gra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9" name="58 Rectángulo"/>
                <p:cNvSpPr/>
                <p:nvPr/>
              </p:nvSpPr>
              <p:spPr>
                <a:xfrm rot="5400000">
                  <a:off x="6884400" y="2508126"/>
                  <a:ext cx="498377" cy="460153"/>
                </a:xfrm>
                <a:prstGeom prst="rect">
                  <a:avLst/>
                </a:prstGeom>
                <a:grpFill/>
                <a:ln w="44450">
                  <a:gradFill>
                    <a:gsLst>
                      <a:gs pos="0">
                        <a:srgbClr val="FF6600"/>
                      </a:gs>
                      <a:gs pos="50000">
                        <a:schemeClr val="accent1">
                          <a:tint val="44500"/>
                          <a:satMod val="160000"/>
                        </a:schemeClr>
                      </a:gs>
                      <a:gs pos="100000">
                        <a:srgbClr val="4CAD03"/>
                      </a:gs>
                    </a:gsLst>
                    <a:lin ang="5400000" scaled="0"/>
                  </a:gra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0" name="59 Rectángulo"/>
                <p:cNvSpPr/>
                <p:nvPr/>
              </p:nvSpPr>
              <p:spPr>
                <a:xfrm rot="16200000">
                  <a:off x="2024400" y="2508126"/>
                  <a:ext cx="498377" cy="460153"/>
                </a:xfrm>
                <a:prstGeom prst="rect">
                  <a:avLst/>
                </a:prstGeom>
                <a:grpFill/>
                <a:ln w="44450">
                  <a:gradFill>
                    <a:gsLst>
                      <a:gs pos="0">
                        <a:srgbClr val="FF6600"/>
                      </a:gs>
                      <a:gs pos="50000">
                        <a:schemeClr val="accent1">
                          <a:tint val="44500"/>
                          <a:satMod val="160000"/>
                        </a:schemeClr>
                      </a:gs>
                      <a:gs pos="100000">
                        <a:srgbClr val="4CAD03"/>
                      </a:gs>
                    </a:gsLst>
                    <a:lin ang="5400000" scaled="0"/>
                  </a:gra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1" name="60 Rectángulo"/>
                <p:cNvSpPr/>
                <p:nvPr/>
              </p:nvSpPr>
              <p:spPr>
                <a:xfrm rot="10800000">
                  <a:off x="4472400" y="4816697"/>
                  <a:ext cx="498377" cy="460153"/>
                </a:xfrm>
                <a:prstGeom prst="rect">
                  <a:avLst/>
                </a:prstGeom>
                <a:grpFill/>
                <a:ln w="44450">
                  <a:gradFill>
                    <a:gsLst>
                      <a:gs pos="0">
                        <a:srgbClr val="FF6600"/>
                      </a:gs>
                      <a:gs pos="50000">
                        <a:schemeClr val="accent1">
                          <a:tint val="44500"/>
                          <a:satMod val="160000"/>
                        </a:schemeClr>
                      </a:gs>
                      <a:gs pos="100000">
                        <a:srgbClr val="4CAD03"/>
                      </a:gs>
                    </a:gsLst>
                    <a:lin ang="5400000" scaled="0"/>
                  </a:gra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grpSp>
              <p:nvGrpSpPr>
                <p:cNvPr id="62" name="61 Grupo"/>
                <p:cNvGrpSpPr/>
                <p:nvPr/>
              </p:nvGrpSpPr>
              <p:grpSpPr>
                <a:xfrm rot="3540827">
                  <a:off x="2024400" y="152400"/>
                  <a:ext cx="5320153" cy="5124450"/>
                  <a:chOff x="2043512" y="152400"/>
                  <a:chExt cx="5320153" cy="5124450"/>
                </a:xfrm>
                <a:grpFill/>
              </p:grpSpPr>
              <p:sp>
                <p:nvSpPr>
                  <p:cNvPr id="68" name="67 Rectángulo"/>
                  <p:cNvSpPr/>
                  <p:nvPr/>
                </p:nvSpPr>
                <p:spPr>
                  <a:xfrm>
                    <a:off x="4436368" y="152400"/>
                    <a:ext cx="498377" cy="460153"/>
                  </a:xfrm>
                  <a:prstGeom prst="rect">
                    <a:avLst/>
                  </a:prstGeom>
                  <a:grpFill/>
                  <a:ln w="44450">
                    <a:gradFill>
                      <a:gsLst>
                        <a:gs pos="0">
                          <a:srgbClr val="FF6600"/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rgbClr val="4CAD03"/>
                        </a:gs>
                      </a:gsLst>
                      <a:lin ang="5400000" scaled="0"/>
                    </a:gra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69" name="68 Rectángulo"/>
                  <p:cNvSpPr/>
                  <p:nvPr/>
                </p:nvSpPr>
                <p:spPr>
                  <a:xfrm rot="5400000">
                    <a:off x="6884400" y="2508126"/>
                    <a:ext cx="498377" cy="460153"/>
                  </a:xfrm>
                  <a:prstGeom prst="rect">
                    <a:avLst/>
                  </a:prstGeom>
                  <a:grpFill/>
                  <a:ln w="44450">
                    <a:gradFill>
                      <a:gsLst>
                        <a:gs pos="0">
                          <a:srgbClr val="FF6600"/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rgbClr val="4CAD03"/>
                        </a:gs>
                      </a:gsLst>
                      <a:lin ang="5400000" scaled="0"/>
                    </a:gra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70" name="69 Rectángulo"/>
                  <p:cNvSpPr/>
                  <p:nvPr/>
                </p:nvSpPr>
                <p:spPr>
                  <a:xfrm rot="16200000">
                    <a:off x="2024400" y="2508126"/>
                    <a:ext cx="498377" cy="460153"/>
                  </a:xfrm>
                  <a:prstGeom prst="rect">
                    <a:avLst/>
                  </a:prstGeom>
                  <a:grpFill/>
                  <a:ln w="44450">
                    <a:gradFill>
                      <a:gsLst>
                        <a:gs pos="0">
                          <a:srgbClr val="FF6600"/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rgbClr val="4CAD03"/>
                        </a:gs>
                      </a:gsLst>
                      <a:lin ang="5400000" scaled="0"/>
                    </a:gra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71" name="70 Rectángulo"/>
                  <p:cNvSpPr/>
                  <p:nvPr/>
                </p:nvSpPr>
                <p:spPr>
                  <a:xfrm rot="10800000">
                    <a:off x="4472400" y="4816697"/>
                    <a:ext cx="498377" cy="460153"/>
                  </a:xfrm>
                  <a:prstGeom prst="rect">
                    <a:avLst/>
                  </a:prstGeom>
                  <a:grpFill/>
                  <a:ln w="44450">
                    <a:gradFill>
                      <a:gsLst>
                        <a:gs pos="0">
                          <a:srgbClr val="FF6600"/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rgbClr val="4CAD03"/>
                        </a:gs>
                      </a:gsLst>
                      <a:lin ang="5400000" scaled="0"/>
                    </a:gra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</p:grpSp>
            <p:grpSp>
              <p:nvGrpSpPr>
                <p:cNvPr id="63" name="62 Grupo"/>
                <p:cNvGrpSpPr/>
                <p:nvPr/>
              </p:nvGrpSpPr>
              <p:grpSpPr>
                <a:xfrm rot="7214984">
                  <a:off x="2024400" y="116400"/>
                  <a:ext cx="5320153" cy="5124450"/>
                  <a:chOff x="2043512" y="152400"/>
                  <a:chExt cx="5320153" cy="5124450"/>
                </a:xfrm>
                <a:grpFill/>
              </p:grpSpPr>
              <p:sp>
                <p:nvSpPr>
                  <p:cNvPr id="64" name="63 Rectángulo"/>
                  <p:cNvSpPr/>
                  <p:nvPr/>
                </p:nvSpPr>
                <p:spPr>
                  <a:xfrm>
                    <a:off x="4436368" y="152400"/>
                    <a:ext cx="498377" cy="460153"/>
                  </a:xfrm>
                  <a:prstGeom prst="rect">
                    <a:avLst/>
                  </a:prstGeom>
                  <a:grpFill/>
                  <a:ln w="44450">
                    <a:gradFill>
                      <a:gsLst>
                        <a:gs pos="0">
                          <a:srgbClr val="FF6600"/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rgbClr val="4CAD03"/>
                        </a:gs>
                      </a:gsLst>
                      <a:lin ang="5400000" scaled="0"/>
                    </a:gra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65" name="64 Rectángulo"/>
                  <p:cNvSpPr/>
                  <p:nvPr/>
                </p:nvSpPr>
                <p:spPr>
                  <a:xfrm rot="5400000">
                    <a:off x="6884400" y="2508126"/>
                    <a:ext cx="498377" cy="460153"/>
                  </a:xfrm>
                  <a:prstGeom prst="rect">
                    <a:avLst/>
                  </a:prstGeom>
                  <a:grpFill/>
                  <a:ln w="44450">
                    <a:gradFill>
                      <a:gsLst>
                        <a:gs pos="0">
                          <a:srgbClr val="FF6600"/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rgbClr val="4CAD03"/>
                        </a:gs>
                      </a:gsLst>
                      <a:lin ang="5400000" scaled="0"/>
                    </a:gra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66" name="65 Rectángulo"/>
                  <p:cNvSpPr/>
                  <p:nvPr/>
                </p:nvSpPr>
                <p:spPr>
                  <a:xfrm rot="16200000">
                    <a:off x="2024400" y="2508126"/>
                    <a:ext cx="498377" cy="460153"/>
                  </a:xfrm>
                  <a:prstGeom prst="rect">
                    <a:avLst/>
                  </a:prstGeom>
                  <a:grpFill/>
                  <a:ln w="44450">
                    <a:gradFill>
                      <a:gsLst>
                        <a:gs pos="0">
                          <a:srgbClr val="FF6600"/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rgbClr val="4CAD03"/>
                        </a:gs>
                      </a:gsLst>
                      <a:lin ang="5400000" scaled="0"/>
                    </a:gra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  <p:sp>
                <p:nvSpPr>
                  <p:cNvPr id="67" name="66 Rectángulo"/>
                  <p:cNvSpPr/>
                  <p:nvPr/>
                </p:nvSpPr>
                <p:spPr>
                  <a:xfrm rot="10800000">
                    <a:off x="4472400" y="4816697"/>
                    <a:ext cx="498377" cy="460153"/>
                  </a:xfrm>
                  <a:prstGeom prst="rect">
                    <a:avLst/>
                  </a:prstGeom>
                  <a:grpFill/>
                  <a:ln w="44450">
                    <a:gradFill>
                      <a:gsLst>
                        <a:gs pos="0">
                          <a:srgbClr val="FF6600"/>
                        </a:gs>
                        <a:gs pos="50000">
                          <a:schemeClr val="accent1">
                            <a:tint val="44500"/>
                            <a:satMod val="160000"/>
                          </a:schemeClr>
                        </a:gs>
                        <a:gs pos="100000">
                          <a:srgbClr val="4CAD03"/>
                        </a:gs>
                      </a:gsLst>
                      <a:lin ang="5400000" scaled="0"/>
                    </a:gradFill>
                  </a:ln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ES"/>
                  </a:p>
                </p:txBody>
              </p:sp>
            </p:grpSp>
          </p:grpSp>
        </p:grpSp>
      </p:grpSp>
      <p:sp>
        <p:nvSpPr>
          <p:cNvPr id="102" name="101 Rectángulo"/>
          <p:cNvSpPr/>
          <p:nvPr/>
        </p:nvSpPr>
        <p:spPr>
          <a:xfrm flipH="1">
            <a:off x="-756592" y="-956642"/>
            <a:ext cx="10657184" cy="7200800"/>
          </a:xfrm>
          <a:prstGeom prst="rect">
            <a:avLst/>
          </a:prstGeom>
          <a:gradFill flip="none" rotWithShape="1">
            <a:gsLst>
              <a:gs pos="85000">
                <a:srgbClr val="FFC000">
                  <a:lumMod val="42000"/>
                  <a:lumOff val="58000"/>
                </a:srgbClr>
              </a:gs>
              <a:gs pos="19000">
                <a:srgbClr val="FFC000">
                  <a:lumMod val="27000"/>
                  <a:lumOff val="73000"/>
                </a:srgbClr>
              </a:gs>
              <a:gs pos="53000">
                <a:srgbClr val="FFC000">
                  <a:lumMod val="19000"/>
                  <a:lumOff val="81000"/>
                </a:srgbClr>
              </a:gs>
              <a:gs pos="98000">
                <a:srgbClr val="F5860B"/>
              </a:gs>
              <a:gs pos="3000">
                <a:srgbClr val="FF6600"/>
              </a:gs>
              <a:gs pos="59000">
                <a:srgbClr val="FFC000">
                  <a:lumMod val="99000"/>
                </a:srgbClr>
              </a:gs>
              <a:gs pos="47000">
                <a:srgbClr val="FFC000">
                  <a:lumMod val="62000"/>
                  <a:lumOff val="38000"/>
                </a:srgbClr>
              </a:gs>
              <a:gs pos="70000">
                <a:srgbClr val="F77509"/>
              </a:gs>
              <a:gs pos="33000">
                <a:srgbClr val="F7750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1657998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23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" dur="3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3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23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" dur="5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" dur="5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3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3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1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33" dur="3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3" presetClass="exit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" dur="350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350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9" dur="indefinite"/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40" dur="indefinite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2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8" name="137 Grupo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139" name="138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0" name="139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1" name="140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2" name="141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43" name="142 Imagen" descr="Diapositiva12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" name="3 Grupo"/>
          <p:cNvGrpSpPr/>
          <p:nvPr/>
        </p:nvGrpSpPr>
        <p:grpSpPr>
          <a:xfrm flipH="1">
            <a:off x="-1152128" y="-416966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2" name="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" name="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" name="7 Grupo"/>
          <p:cNvGrpSpPr/>
          <p:nvPr/>
        </p:nvGrpSpPr>
        <p:grpSpPr>
          <a:xfrm flipH="1">
            <a:off x="-684584" y="36811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9" name="8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" name="9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" name="10 Grupo"/>
          <p:cNvGrpSpPr/>
          <p:nvPr/>
        </p:nvGrpSpPr>
        <p:grpSpPr>
          <a:xfrm flipH="1">
            <a:off x="-252536" y="468859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2" name="1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" name="1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4" name="13 Grupo"/>
          <p:cNvGrpSpPr/>
          <p:nvPr/>
        </p:nvGrpSpPr>
        <p:grpSpPr>
          <a:xfrm flipH="1">
            <a:off x="179512" y="900907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5" name="14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6" name="15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" name="16 Grupo"/>
          <p:cNvGrpSpPr/>
          <p:nvPr/>
        </p:nvGrpSpPr>
        <p:grpSpPr>
          <a:xfrm flipH="1">
            <a:off x="611560" y="1332955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8" name="17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9" name="18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0" name="19 Grupo"/>
          <p:cNvGrpSpPr/>
          <p:nvPr/>
        </p:nvGrpSpPr>
        <p:grpSpPr>
          <a:xfrm flipH="1">
            <a:off x="1043608" y="1765003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21" name="20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" name="21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3" name="22 Grupo"/>
          <p:cNvGrpSpPr/>
          <p:nvPr/>
        </p:nvGrpSpPr>
        <p:grpSpPr>
          <a:xfrm flipH="1">
            <a:off x="1475656" y="2197051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24" name="23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5" name="24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6" name="25 Grupo"/>
          <p:cNvGrpSpPr/>
          <p:nvPr/>
        </p:nvGrpSpPr>
        <p:grpSpPr>
          <a:xfrm flipH="1">
            <a:off x="1907704" y="2629099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27" name="26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8" name="27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9" name="28 Grupo"/>
          <p:cNvGrpSpPr/>
          <p:nvPr/>
        </p:nvGrpSpPr>
        <p:grpSpPr>
          <a:xfrm flipH="1">
            <a:off x="2339752" y="3061147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30" name="29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1" name="30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2" name="31 Grupo"/>
          <p:cNvGrpSpPr/>
          <p:nvPr/>
        </p:nvGrpSpPr>
        <p:grpSpPr>
          <a:xfrm flipH="1">
            <a:off x="2771800" y="3493195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33" name="32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4" name="33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5" name="34 Grupo"/>
          <p:cNvGrpSpPr/>
          <p:nvPr/>
        </p:nvGrpSpPr>
        <p:grpSpPr>
          <a:xfrm flipH="1">
            <a:off x="3203848" y="3925243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36" name="35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7" name="36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8" name="37 Grupo"/>
          <p:cNvGrpSpPr/>
          <p:nvPr/>
        </p:nvGrpSpPr>
        <p:grpSpPr>
          <a:xfrm>
            <a:off x="8532440" y="-416966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39" name="38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0" name="39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1" name="40 Grupo"/>
          <p:cNvGrpSpPr/>
          <p:nvPr/>
        </p:nvGrpSpPr>
        <p:grpSpPr>
          <a:xfrm>
            <a:off x="8064896" y="36811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42" name="4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3" name="4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4" name="43 Grupo"/>
          <p:cNvGrpSpPr/>
          <p:nvPr/>
        </p:nvGrpSpPr>
        <p:grpSpPr>
          <a:xfrm>
            <a:off x="7632848" y="468859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45" name="44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6" name="45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7" name="46 Grupo"/>
          <p:cNvGrpSpPr/>
          <p:nvPr/>
        </p:nvGrpSpPr>
        <p:grpSpPr>
          <a:xfrm>
            <a:off x="7200800" y="900907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48" name="47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9" name="48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0" name="49 Grupo"/>
          <p:cNvGrpSpPr/>
          <p:nvPr/>
        </p:nvGrpSpPr>
        <p:grpSpPr>
          <a:xfrm>
            <a:off x="6768752" y="1332955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51" name="50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2" name="51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3" name="52 Grupo"/>
          <p:cNvGrpSpPr/>
          <p:nvPr/>
        </p:nvGrpSpPr>
        <p:grpSpPr>
          <a:xfrm>
            <a:off x="6336704" y="1765003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54" name="53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5" name="54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6" name="55 Grupo"/>
          <p:cNvGrpSpPr/>
          <p:nvPr/>
        </p:nvGrpSpPr>
        <p:grpSpPr>
          <a:xfrm>
            <a:off x="5904656" y="2197051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57" name="56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8" name="57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9" name="58 Grupo"/>
          <p:cNvGrpSpPr/>
          <p:nvPr/>
        </p:nvGrpSpPr>
        <p:grpSpPr>
          <a:xfrm>
            <a:off x="5472608" y="2629099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60" name="59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1" name="60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2" name="61 Grupo"/>
          <p:cNvGrpSpPr/>
          <p:nvPr/>
        </p:nvGrpSpPr>
        <p:grpSpPr>
          <a:xfrm>
            <a:off x="5040560" y="3061147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63" name="62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4" name="63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5" name="64 Grupo"/>
          <p:cNvGrpSpPr/>
          <p:nvPr/>
        </p:nvGrpSpPr>
        <p:grpSpPr>
          <a:xfrm>
            <a:off x="4608512" y="3493195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66" name="65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7" name="66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8" name="67 Grupo"/>
          <p:cNvGrpSpPr/>
          <p:nvPr/>
        </p:nvGrpSpPr>
        <p:grpSpPr>
          <a:xfrm>
            <a:off x="4176464" y="3925243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69" name="68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0" name="69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1" name="70 Grupo"/>
          <p:cNvGrpSpPr/>
          <p:nvPr/>
        </p:nvGrpSpPr>
        <p:grpSpPr>
          <a:xfrm rot="10800000" flipH="1">
            <a:off x="8460432" y="3795886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72" name="7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3" name="7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4" name="73 Grupo"/>
          <p:cNvGrpSpPr/>
          <p:nvPr/>
        </p:nvGrpSpPr>
        <p:grpSpPr>
          <a:xfrm rot="10800000" flipH="1">
            <a:off x="7992888" y="3342109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75" name="74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6" name="75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7" name="76 Grupo"/>
          <p:cNvGrpSpPr/>
          <p:nvPr/>
        </p:nvGrpSpPr>
        <p:grpSpPr>
          <a:xfrm rot="10800000" flipH="1">
            <a:off x="7560840" y="2910061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78" name="77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9" name="78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0" name="79 Grupo"/>
          <p:cNvGrpSpPr/>
          <p:nvPr/>
        </p:nvGrpSpPr>
        <p:grpSpPr>
          <a:xfrm rot="10800000" flipH="1">
            <a:off x="7128792" y="2478013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81" name="80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2" name="81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3" name="82 Grupo"/>
          <p:cNvGrpSpPr/>
          <p:nvPr/>
        </p:nvGrpSpPr>
        <p:grpSpPr>
          <a:xfrm rot="10800000" flipH="1">
            <a:off x="6696744" y="2045965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84" name="83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5" name="84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6" name="85 Grupo"/>
          <p:cNvGrpSpPr/>
          <p:nvPr/>
        </p:nvGrpSpPr>
        <p:grpSpPr>
          <a:xfrm rot="10800000" flipH="1">
            <a:off x="6264696" y="1613917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87" name="86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8" name="87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9" name="88 Grupo"/>
          <p:cNvGrpSpPr/>
          <p:nvPr/>
        </p:nvGrpSpPr>
        <p:grpSpPr>
          <a:xfrm rot="10800000" flipH="1">
            <a:off x="5832648" y="1181869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90" name="89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1" name="90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92" name="91 Grupo"/>
          <p:cNvGrpSpPr/>
          <p:nvPr/>
        </p:nvGrpSpPr>
        <p:grpSpPr>
          <a:xfrm rot="10800000" flipH="1">
            <a:off x="5400600" y="749821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93" name="92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4" name="93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95" name="94 Grupo"/>
          <p:cNvGrpSpPr/>
          <p:nvPr/>
        </p:nvGrpSpPr>
        <p:grpSpPr>
          <a:xfrm rot="10800000" flipH="1">
            <a:off x="4968552" y="317773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96" name="95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7" name="96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98" name="97 Grupo"/>
          <p:cNvGrpSpPr/>
          <p:nvPr/>
        </p:nvGrpSpPr>
        <p:grpSpPr>
          <a:xfrm rot="10800000" flipH="1">
            <a:off x="4536504" y="-114275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99" name="98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0" name="99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1" name="100 Grupo"/>
          <p:cNvGrpSpPr/>
          <p:nvPr/>
        </p:nvGrpSpPr>
        <p:grpSpPr>
          <a:xfrm rot="10800000" flipH="1">
            <a:off x="4104456" y="-546323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02" name="10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3" name="10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4" name="103 Grupo"/>
          <p:cNvGrpSpPr/>
          <p:nvPr/>
        </p:nvGrpSpPr>
        <p:grpSpPr>
          <a:xfrm rot="10800000">
            <a:off x="-1152128" y="3772843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05" name="104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6" name="105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7" name="106 Grupo"/>
          <p:cNvGrpSpPr/>
          <p:nvPr/>
        </p:nvGrpSpPr>
        <p:grpSpPr>
          <a:xfrm rot="10800000">
            <a:off x="-684584" y="3319066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08" name="107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9" name="108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0" name="109 Grupo"/>
          <p:cNvGrpSpPr/>
          <p:nvPr/>
        </p:nvGrpSpPr>
        <p:grpSpPr>
          <a:xfrm rot="10800000">
            <a:off x="-252536" y="2887018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11" name="110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2" name="111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3" name="112 Grupo"/>
          <p:cNvGrpSpPr/>
          <p:nvPr/>
        </p:nvGrpSpPr>
        <p:grpSpPr>
          <a:xfrm rot="10800000">
            <a:off x="179512" y="2454970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14" name="113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5" name="114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6" name="115 Grupo"/>
          <p:cNvGrpSpPr/>
          <p:nvPr/>
        </p:nvGrpSpPr>
        <p:grpSpPr>
          <a:xfrm rot="10800000">
            <a:off x="611560" y="2022922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17" name="116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8" name="117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9" name="118 Grupo"/>
          <p:cNvGrpSpPr/>
          <p:nvPr/>
        </p:nvGrpSpPr>
        <p:grpSpPr>
          <a:xfrm rot="10800000">
            <a:off x="1043608" y="1590874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20" name="119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1" name="120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22" name="121 Grupo"/>
          <p:cNvGrpSpPr/>
          <p:nvPr/>
        </p:nvGrpSpPr>
        <p:grpSpPr>
          <a:xfrm rot="10800000">
            <a:off x="1475656" y="1158826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23" name="122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4" name="123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25" name="124 Grupo"/>
          <p:cNvGrpSpPr/>
          <p:nvPr/>
        </p:nvGrpSpPr>
        <p:grpSpPr>
          <a:xfrm rot="10800000">
            <a:off x="1907704" y="726778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26" name="125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7" name="126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28" name="127 Grupo"/>
          <p:cNvGrpSpPr/>
          <p:nvPr/>
        </p:nvGrpSpPr>
        <p:grpSpPr>
          <a:xfrm rot="10800000">
            <a:off x="2339752" y="294730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29" name="128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0" name="129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31" name="130 Grupo"/>
          <p:cNvGrpSpPr/>
          <p:nvPr/>
        </p:nvGrpSpPr>
        <p:grpSpPr>
          <a:xfrm rot="10800000">
            <a:off x="2771800" y="-137318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32" name="13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3" name="13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34" name="133 Grupo"/>
          <p:cNvGrpSpPr/>
          <p:nvPr/>
        </p:nvGrpSpPr>
        <p:grpSpPr>
          <a:xfrm rot="10800000">
            <a:off x="3203848" y="-569366"/>
            <a:ext cx="1872208" cy="1735410"/>
            <a:chOff x="251520" y="411510"/>
            <a:chExt cx="864096" cy="698376"/>
          </a:xfrm>
          <a:gradFill>
            <a:gsLst>
              <a:gs pos="48750">
                <a:schemeClr val="tx1">
                  <a:alpha val="75000"/>
                </a:schemeClr>
              </a:gs>
              <a:gs pos="41000">
                <a:srgbClr val="FF660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35" name="134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6" name="135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sp>
        <p:nvSpPr>
          <p:cNvPr id="144" name="143 Rectángulo"/>
          <p:cNvSpPr/>
          <p:nvPr/>
        </p:nvSpPr>
        <p:spPr>
          <a:xfrm flipH="1">
            <a:off x="-1188640" y="-956642"/>
            <a:ext cx="11665296" cy="7200800"/>
          </a:xfrm>
          <a:prstGeom prst="rect">
            <a:avLst/>
          </a:prstGeom>
          <a:gradFill flip="none" rotWithShape="1">
            <a:gsLst>
              <a:gs pos="85000">
                <a:srgbClr val="FFC000">
                  <a:lumMod val="42000"/>
                  <a:lumOff val="58000"/>
                </a:srgbClr>
              </a:gs>
              <a:gs pos="19000">
                <a:srgbClr val="FFC000">
                  <a:lumMod val="27000"/>
                  <a:lumOff val="73000"/>
                </a:srgbClr>
              </a:gs>
              <a:gs pos="53000">
                <a:srgbClr val="FFC000">
                  <a:lumMod val="19000"/>
                  <a:lumOff val="81000"/>
                </a:srgbClr>
              </a:gs>
              <a:gs pos="98000">
                <a:srgbClr val="F5860B"/>
              </a:gs>
              <a:gs pos="3000">
                <a:srgbClr val="FF6600"/>
              </a:gs>
              <a:gs pos="59000">
                <a:srgbClr val="FFC000">
                  <a:lumMod val="99000"/>
                </a:srgbClr>
              </a:gs>
              <a:gs pos="47000">
                <a:srgbClr val="FFC000">
                  <a:lumMod val="62000"/>
                  <a:lumOff val="38000"/>
                </a:srgbClr>
              </a:gs>
              <a:gs pos="70000">
                <a:srgbClr val="F77509"/>
              </a:gs>
              <a:gs pos="33000">
                <a:srgbClr val="F7750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1760406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0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0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0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2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0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2" dur="4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4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0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2" dur="4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4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7" dur="4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4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20" dur="4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4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4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4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4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0" dur="4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2" dur="4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4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7" dur="4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4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0" dur="4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4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4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7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0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2" dur="4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" dur="4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7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0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" dur="4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4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7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0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2" dur="4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" dur="4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7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8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0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4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4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7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0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2" dur="4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" dur="4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7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8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0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4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4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7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8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0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2" dur="4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" dur="4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7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0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4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4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7" dur="4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8" dur="4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0" dur="4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2" dur="400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400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7" dur="4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8" dur="4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40" dur="4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400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400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7" dur="4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4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0" dur="4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4000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4000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7" dur="4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8" dur="4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60" dur="4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40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40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7" dur="4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8" dur="4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70" dur="4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4000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4000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7" dur="4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4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80" dur="4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2" dur="400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400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7" dur="4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8" dur="4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90" dur="4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2" dur="400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400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7" dur="4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8" dur="4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00" dur="4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2" dur="400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400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7" dur="4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4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10" dur="4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2" dur="400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400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7" dur="4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8" dur="4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20" dur="4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2" dur="4000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4000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7" dur="4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8" dur="4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30" dur="4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400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400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7" dur="4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4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0" dur="4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2" dur="40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3" dur="40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7" dur="4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8" dur="4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0" dur="4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2" dur="4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3" dur="4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7" dur="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8" dur="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0" dur="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2" dur="4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4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0" dur="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2" dur="4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3" dur="4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7" dur="4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8" dur="4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0" dur="4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4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4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7" dur="4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8" dur="4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0" dur="4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2" dur="4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3" dur="4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7" dur="4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4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0" dur="4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40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40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7" dur="4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8" dur="4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0" dur="4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2" dur="4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3" dur="4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7" dur="4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8" dur="4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20" dur="4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40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40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7" dur="4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8" dur="4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30" dur="4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2" dur="400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3" dur="400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7" dur="4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8" dur="4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40" dur="4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40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40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47" dur="6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50" dur="6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53" dur="6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56" dur="6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59" dur="6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62" dur="6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65" dur="6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68" dur="6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9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71" dur="6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74" dur="6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5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77" dur="6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80" dur="6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1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83" dur="6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86" dur="6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7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89" dur="6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92" dur="6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3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95" dur="6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98" dur="6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9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01" dur="6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04" dur="6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5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07" dur="6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10" dur="6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1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13" dur="6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16" dur="6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7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19" dur="6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22" dur="6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3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25" dur="6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28" dur="6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9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31" dur="6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34" dur="6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5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37" dur="6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40" dur="6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1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43" dur="6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46" dur="6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7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49" dur="6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52" dur="6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3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55" dur="6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58" dur="6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9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61" dur="6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64" dur="6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5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67" dur="6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8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70" dur="6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1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73" dur="6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4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76" dur="6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7" presetID="23" presetClass="entr" presetSubtype="27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9" dur="3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0" dur="3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1" presetID="4" presetClass="entr" presetSubtype="3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583" dur="3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4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585" dur="indefinite"/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586" dur="indefinite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" name="29 Grupo"/>
          <p:cNvGrpSpPr/>
          <p:nvPr/>
        </p:nvGrpSpPr>
        <p:grpSpPr>
          <a:xfrm>
            <a:off x="-26370" y="0"/>
            <a:ext cx="9170370" cy="5133104"/>
            <a:chOff x="0" y="0"/>
            <a:chExt cx="9170370" cy="5133104"/>
          </a:xfrm>
        </p:grpSpPr>
        <p:sp>
          <p:nvSpPr>
            <p:cNvPr id="32" name="31 Rectángulo"/>
            <p:cNvSpPr/>
            <p:nvPr/>
          </p:nvSpPr>
          <p:spPr>
            <a:xfrm flipH="1">
              <a:off x="0" y="2571750"/>
              <a:ext cx="9170370" cy="2561354"/>
            </a:xfrm>
            <a:prstGeom prst="rect">
              <a:avLst/>
            </a:prstGeom>
            <a:gradFill>
              <a:gsLst>
                <a:gs pos="56000">
                  <a:srgbClr val="113D00">
                    <a:lumMod val="0"/>
                  </a:srgbClr>
                </a:gs>
                <a:gs pos="10000">
                  <a:srgbClr val="66FF33">
                    <a:lumMod val="0"/>
                  </a:srgbClr>
                </a:gs>
                <a:gs pos="80000">
                  <a:srgbClr val="8CFF58">
                    <a:lumMod val="0"/>
                  </a:srgbClr>
                </a:gs>
                <a:gs pos="37000">
                  <a:schemeClr val="tx1">
                    <a:lumMod val="95000"/>
                  </a:schemeClr>
                </a:gs>
                <a:gs pos="98000">
                  <a:schemeClr val="tx1">
                    <a:lumMod val="95000"/>
                  </a:schemeClr>
                </a:gs>
              </a:gsLst>
              <a:lin ang="189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3" name="32 Rectángulo"/>
            <p:cNvSpPr/>
            <p:nvPr/>
          </p:nvSpPr>
          <p:spPr>
            <a:xfrm flipH="1" flipV="1">
              <a:off x="0" y="0"/>
              <a:ext cx="9170069" cy="2571750"/>
            </a:xfrm>
            <a:prstGeom prst="rect">
              <a:avLst/>
            </a:prstGeom>
            <a:gradFill flip="none" rotWithShape="1">
              <a:gsLst>
                <a:gs pos="56000">
                  <a:srgbClr val="113D00">
                    <a:lumMod val="0"/>
                  </a:srgbClr>
                </a:gs>
                <a:gs pos="10000">
                  <a:srgbClr val="66FF33">
                    <a:lumMod val="0"/>
                  </a:srgbClr>
                </a:gs>
                <a:gs pos="80000">
                  <a:srgbClr val="8CFF58">
                    <a:lumMod val="0"/>
                  </a:srgbClr>
                </a:gs>
                <a:gs pos="37000">
                  <a:schemeClr val="tx1">
                    <a:lumMod val="95000"/>
                  </a:schemeClr>
                </a:gs>
                <a:gs pos="98000">
                  <a:schemeClr val="tx1">
                    <a:lumMod val="95000"/>
                  </a:schemeClr>
                </a:gs>
              </a:gsLst>
              <a:lin ang="189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35" name="34 Imagen" descr="Diapositiva37"/>
          <p:cNvPicPr>
            <a:picLocks noGrp="1" noChangeAspect="1"/>
          </p:cNvPicPr>
          <p:nvPr isPhoto="1"/>
        </p:nvPicPr>
        <p:blipFill rotWithShape="1">
          <a:blip r:embed="rId3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00296" t="390" b="390"/>
          <a:stretch/>
        </p:blipFill>
        <p:spPr>
          <a:xfrm>
            <a:off x="-9171444" y="0"/>
            <a:ext cx="18315444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Paralelogramo"/>
          <p:cNvSpPr/>
          <p:nvPr/>
        </p:nvSpPr>
        <p:spPr>
          <a:xfrm rot="5400000" flipH="1">
            <a:off x="72595" y="-812591"/>
            <a:ext cx="2263248" cy="5143500"/>
          </a:xfrm>
          <a:prstGeom prst="parallelogram">
            <a:avLst>
              <a:gd name="adj" fmla="val 60658"/>
            </a:avLst>
          </a:prstGeom>
          <a:gradFill>
            <a:gsLst>
              <a:gs pos="30008">
                <a:srgbClr val="F77509"/>
              </a:gs>
              <a:gs pos="5000">
                <a:srgbClr val="FF0000"/>
              </a:gs>
              <a:gs pos="29000">
                <a:srgbClr val="DDAB22">
                  <a:alpha val="0"/>
                </a:srgbClr>
              </a:gs>
              <a:gs pos="39000">
                <a:srgbClr val="E97016">
                  <a:alpha val="0"/>
                </a:srgbClr>
              </a:gs>
              <a:gs pos="81000">
                <a:srgbClr val="E3891C">
                  <a:alpha val="0"/>
                </a:srgbClr>
              </a:gs>
              <a:gs pos="55000">
                <a:srgbClr val="E96D16">
                  <a:alpha val="0"/>
                </a:srgbClr>
              </a:gs>
              <a:gs pos="100000">
                <a:schemeClr val="tx1">
                  <a:alpha val="0"/>
                </a:schemeClr>
              </a:gs>
              <a:gs pos="9000">
                <a:schemeClr val="tx1">
                  <a:alpha val="0"/>
                </a:schemeClr>
              </a:gs>
              <a:gs pos="50000">
                <a:schemeClr val="tx1">
                  <a:lumMod val="95000"/>
                  <a:alpha val="79000"/>
                </a:schemeClr>
              </a:gs>
            </a:gsLst>
            <a:path path="shape">
              <a:fillToRect l="50000" t="50000" r="50000" b="50000"/>
            </a:path>
          </a:gradFill>
          <a:ln w="9525">
            <a:noFill/>
            <a:prstDash val="sysDot"/>
          </a:ln>
          <a:effectLst/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Paralelogramo"/>
          <p:cNvSpPr/>
          <p:nvPr/>
        </p:nvSpPr>
        <p:spPr>
          <a:xfrm rot="5400000" flipH="1">
            <a:off x="920552" y="-812591"/>
            <a:ext cx="2263248" cy="5143500"/>
          </a:xfrm>
          <a:prstGeom prst="parallelogram">
            <a:avLst>
              <a:gd name="adj" fmla="val 60658"/>
            </a:avLst>
          </a:prstGeom>
          <a:gradFill>
            <a:gsLst>
              <a:gs pos="30008">
                <a:srgbClr val="F77509"/>
              </a:gs>
              <a:gs pos="5000">
                <a:srgbClr val="FF0000"/>
              </a:gs>
              <a:gs pos="29000">
                <a:srgbClr val="DDAB22">
                  <a:alpha val="0"/>
                </a:srgbClr>
              </a:gs>
              <a:gs pos="39000">
                <a:srgbClr val="E97016">
                  <a:alpha val="0"/>
                </a:srgbClr>
              </a:gs>
              <a:gs pos="81000">
                <a:srgbClr val="E3891C">
                  <a:alpha val="0"/>
                </a:srgbClr>
              </a:gs>
              <a:gs pos="55000">
                <a:srgbClr val="E96D16">
                  <a:alpha val="0"/>
                </a:srgbClr>
              </a:gs>
              <a:gs pos="100000">
                <a:schemeClr val="tx1">
                  <a:alpha val="0"/>
                </a:schemeClr>
              </a:gs>
              <a:gs pos="9000">
                <a:schemeClr val="tx1">
                  <a:alpha val="0"/>
                </a:schemeClr>
              </a:gs>
              <a:gs pos="50000">
                <a:schemeClr val="tx1">
                  <a:lumMod val="95000"/>
                  <a:alpha val="79000"/>
                </a:schemeClr>
              </a:gs>
            </a:gsLst>
            <a:path path="shape">
              <a:fillToRect l="50000" t="50000" r="50000" b="50000"/>
            </a:path>
          </a:gradFill>
          <a:ln w="9525">
            <a:noFill/>
            <a:prstDash val="sysDot"/>
          </a:ln>
          <a:effectLst/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Paralelogramo"/>
          <p:cNvSpPr/>
          <p:nvPr/>
        </p:nvSpPr>
        <p:spPr>
          <a:xfrm rot="5400000" flipH="1">
            <a:off x="1799654" y="-812543"/>
            <a:ext cx="2263248" cy="5143500"/>
          </a:xfrm>
          <a:prstGeom prst="parallelogram">
            <a:avLst>
              <a:gd name="adj" fmla="val 60658"/>
            </a:avLst>
          </a:prstGeom>
          <a:gradFill>
            <a:gsLst>
              <a:gs pos="30008">
                <a:srgbClr val="F77509"/>
              </a:gs>
              <a:gs pos="5000">
                <a:srgbClr val="FF0000"/>
              </a:gs>
              <a:gs pos="29000">
                <a:srgbClr val="DDAB22">
                  <a:alpha val="0"/>
                </a:srgbClr>
              </a:gs>
              <a:gs pos="39000">
                <a:srgbClr val="E97016">
                  <a:alpha val="0"/>
                </a:srgbClr>
              </a:gs>
              <a:gs pos="81000">
                <a:srgbClr val="E3891C">
                  <a:alpha val="0"/>
                </a:srgbClr>
              </a:gs>
              <a:gs pos="55000">
                <a:srgbClr val="E96D16">
                  <a:alpha val="0"/>
                </a:srgbClr>
              </a:gs>
              <a:gs pos="100000">
                <a:schemeClr val="tx1">
                  <a:alpha val="0"/>
                </a:schemeClr>
              </a:gs>
              <a:gs pos="9000">
                <a:schemeClr val="tx1">
                  <a:alpha val="0"/>
                </a:schemeClr>
              </a:gs>
              <a:gs pos="50000">
                <a:schemeClr val="tx1">
                  <a:lumMod val="95000"/>
                  <a:alpha val="79000"/>
                </a:schemeClr>
              </a:gs>
            </a:gsLst>
            <a:path path="shape">
              <a:fillToRect l="50000" t="50000" r="50000" b="50000"/>
            </a:path>
          </a:gradFill>
          <a:ln w="9525">
            <a:noFill/>
            <a:prstDash val="sysDot"/>
          </a:ln>
          <a:effectLst/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Paralelogramo"/>
          <p:cNvSpPr/>
          <p:nvPr/>
        </p:nvSpPr>
        <p:spPr>
          <a:xfrm rot="5400000" flipH="1">
            <a:off x="2720552" y="-800025"/>
            <a:ext cx="2263248" cy="5143500"/>
          </a:xfrm>
          <a:prstGeom prst="parallelogram">
            <a:avLst>
              <a:gd name="adj" fmla="val 60658"/>
            </a:avLst>
          </a:prstGeom>
          <a:gradFill>
            <a:gsLst>
              <a:gs pos="30008">
                <a:srgbClr val="F77509"/>
              </a:gs>
              <a:gs pos="5000">
                <a:srgbClr val="FF0000"/>
              </a:gs>
              <a:gs pos="29000">
                <a:srgbClr val="DDAB22">
                  <a:alpha val="0"/>
                </a:srgbClr>
              </a:gs>
              <a:gs pos="39000">
                <a:srgbClr val="E97016">
                  <a:alpha val="0"/>
                </a:srgbClr>
              </a:gs>
              <a:gs pos="81000">
                <a:srgbClr val="E3891C">
                  <a:alpha val="0"/>
                </a:srgbClr>
              </a:gs>
              <a:gs pos="55000">
                <a:srgbClr val="E96D16">
                  <a:alpha val="0"/>
                </a:srgbClr>
              </a:gs>
              <a:gs pos="100000">
                <a:schemeClr val="tx1">
                  <a:alpha val="0"/>
                </a:schemeClr>
              </a:gs>
              <a:gs pos="9000">
                <a:schemeClr val="tx1">
                  <a:alpha val="0"/>
                </a:schemeClr>
              </a:gs>
              <a:gs pos="50000">
                <a:schemeClr val="tx1">
                  <a:lumMod val="95000"/>
                  <a:alpha val="79000"/>
                </a:schemeClr>
              </a:gs>
            </a:gsLst>
            <a:path path="shape">
              <a:fillToRect l="50000" t="50000" r="50000" b="50000"/>
            </a:path>
          </a:gradFill>
          <a:ln w="9525">
            <a:noFill/>
            <a:prstDash val="sysDot"/>
          </a:ln>
          <a:effectLst/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Paralelogramo"/>
          <p:cNvSpPr/>
          <p:nvPr/>
        </p:nvSpPr>
        <p:spPr>
          <a:xfrm rot="5400000" flipH="1">
            <a:off x="3620441" y="-812591"/>
            <a:ext cx="2263248" cy="5143500"/>
          </a:xfrm>
          <a:prstGeom prst="parallelogram">
            <a:avLst>
              <a:gd name="adj" fmla="val 60658"/>
            </a:avLst>
          </a:prstGeom>
          <a:gradFill>
            <a:gsLst>
              <a:gs pos="30008">
                <a:srgbClr val="F77509"/>
              </a:gs>
              <a:gs pos="5000">
                <a:srgbClr val="FF0000"/>
              </a:gs>
              <a:gs pos="29000">
                <a:srgbClr val="DDAB22">
                  <a:alpha val="0"/>
                </a:srgbClr>
              </a:gs>
              <a:gs pos="39000">
                <a:srgbClr val="E97016">
                  <a:alpha val="0"/>
                </a:srgbClr>
              </a:gs>
              <a:gs pos="81000">
                <a:srgbClr val="E3891C">
                  <a:alpha val="0"/>
                </a:srgbClr>
              </a:gs>
              <a:gs pos="55000">
                <a:srgbClr val="E96D16">
                  <a:alpha val="0"/>
                </a:srgbClr>
              </a:gs>
              <a:gs pos="100000">
                <a:schemeClr val="tx1">
                  <a:alpha val="0"/>
                </a:schemeClr>
              </a:gs>
              <a:gs pos="9000">
                <a:schemeClr val="tx1">
                  <a:alpha val="0"/>
                </a:schemeClr>
              </a:gs>
              <a:gs pos="50000">
                <a:schemeClr val="tx1">
                  <a:lumMod val="95000"/>
                  <a:alpha val="79000"/>
                </a:schemeClr>
              </a:gs>
            </a:gsLst>
            <a:path path="shape">
              <a:fillToRect l="50000" t="50000" r="50000" b="50000"/>
            </a:path>
          </a:gradFill>
          <a:ln w="9525">
            <a:noFill/>
            <a:prstDash val="sysDot"/>
          </a:ln>
          <a:effectLst/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Paralelogramo"/>
          <p:cNvSpPr/>
          <p:nvPr/>
        </p:nvSpPr>
        <p:spPr>
          <a:xfrm rot="5400000" flipH="1">
            <a:off x="4592553" y="-812591"/>
            <a:ext cx="2263248" cy="5143500"/>
          </a:xfrm>
          <a:prstGeom prst="parallelogram">
            <a:avLst>
              <a:gd name="adj" fmla="val 60658"/>
            </a:avLst>
          </a:prstGeom>
          <a:gradFill>
            <a:gsLst>
              <a:gs pos="30008">
                <a:srgbClr val="F77509"/>
              </a:gs>
              <a:gs pos="5000">
                <a:srgbClr val="FF0000"/>
              </a:gs>
              <a:gs pos="29000">
                <a:srgbClr val="DDAB22">
                  <a:alpha val="0"/>
                </a:srgbClr>
              </a:gs>
              <a:gs pos="39000">
                <a:srgbClr val="E97016">
                  <a:alpha val="0"/>
                </a:srgbClr>
              </a:gs>
              <a:gs pos="81000">
                <a:srgbClr val="E3891C">
                  <a:alpha val="0"/>
                </a:srgbClr>
              </a:gs>
              <a:gs pos="55000">
                <a:srgbClr val="E96D16">
                  <a:alpha val="0"/>
                </a:srgbClr>
              </a:gs>
              <a:gs pos="100000">
                <a:schemeClr val="tx1">
                  <a:alpha val="0"/>
                </a:schemeClr>
              </a:gs>
              <a:gs pos="9000">
                <a:schemeClr val="tx1">
                  <a:alpha val="0"/>
                </a:schemeClr>
              </a:gs>
              <a:gs pos="50000">
                <a:schemeClr val="tx1">
                  <a:lumMod val="95000"/>
                  <a:alpha val="79000"/>
                </a:schemeClr>
              </a:gs>
            </a:gsLst>
            <a:path path="shape">
              <a:fillToRect l="50000" t="50000" r="50000" b="50000"/>
            </a:path>
          </a:gradFill>
          <a:ln w="9525">
            <a:noFill/>
            <a:prstDash val="sysDot"/>
          </a:ln>
          <a:effectLst/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Paralelogramo"/>
          <p:cNvSpPr/>
          <p:nvPr/>
        </p:nvSpPr>
        <p:spPr>
          <a:xfrm rot="5400000" flipH="1">
            <a:off x="5616079" y="-776591"/>
            <a:ext cx="2263248" cy="5143500"/>
          </a:xfrm>
          <a:prstGeom prst="parallelogram">
            <a:avLst>
              <a:gd name="adj" fmla="val 60658"/>
            </a:avLst>
          </a:prstGeom>
          <a:gradFill>
            <a:gsLst>
              <a:gs pos="30008">
                <a:srgbClr val="F77509"/>
              </a:gs>
              <a:gs pos="5000">
                <a:srgbClr val="FF0000"/>
              </a:gs>
              <a:gs pos="29000">
                <a:srgbClr val="DDAB22">
                  <a:alpha val="0"/>
                </a:srgbClr>
              </a:gs>
              <a:gs pos="39000">
                <a:srgbClr val="E97016">
                  <a:alpha val="0"/>
                </a:srgbClr>
              </a:gs>
              <a:gs pos="81000">
                <a:srgbClr val="E3891C">
                  <a:alpha val="0"/>
                </a:srgbClr>
              </a:gs>
              <a:gs pos="55000">
                <a:srgbClr val="E96D16">
                  <a:alpha val="0"/>
                </a:srgbClr>
              </a:gs>
              <a:gs pos="100000">
                <a:schemeClr val="tx1">
                  <a:alpha val="0"/>
                </a:schemeClr>
              </a:gs>
              <a:gs pos="9000">
                <a:schemeClr val="tx1">
                  <a:alpha val="0"/>
                </a:schemeClr>
              </a:gs>
              <a:gs pos="50000">
                <a:schemeClr val="tx1">
                  <a:lumMod val="95000"/>
                  <a:alpha val="79000"/>
                </a:schemeClr>
              </a:gs>
            </a:gsLst>
            <a:path path="shape">
              <a:fillToRect l="50000" t="50000" r="50000" b="50000"/>
            </a:path>
          </a:gradFill>
          <a:ln w="9525">
            <a:noFill/>
            <a:prstDash val="sysDot"/>
          </a:ln>
          <a:effectLst/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Paralelogramo"/>
          <p:cNvSpPr/>
          <p:nvPr/>
        </p:nvSpPr>
        <p:spPr>
          <a:xfrm rot="5400000" flipH="1">
            <a:off x="6624188" y="-812592"/>
            <a:ext cx="2263249" cy="5143500"/>
          </a:xfrm>
          <a:prstGeom prst="parallelogram">
            <a:avLst>
              <a:gd name="adj" fmla="val 60658"/>
            </a:avLst>
          </a:prstGeom>
          <a:gradFill>
            <a:gsLst>
              <a:gs pos="30008">
                <a:srgbClr val="F77509"/>
              </a:gs>
              <a:gs pos="5000">
                <a:srgbClr val="FF0000"/>
              </a:gs>
              <a:gs pos="29000">
                <a:srgbClr val="DDAB22">
                  <a:alpha val="0"/>
                </a:srgbClr>
              </a:gs>
              <a:gs pos="39000">
                <a:srgbClr val="E97016">
                  <a:alpha val="0"/>
                </a:srgbClr>
              </a:gs>
              <a:gs pos="81000">
                <a:srgbClr val="E3891C">
                  <a:alpha val="0"/>
                </a:srgbClr>
              </a:gs>
              <a:gs pos="55000">
                <a:srgbClr val="E96D16">
                  <a:alpha val="0"/>
                </a:srgbClr>
              </a:gs>
              <a:gs pos="100000">
                <a:schemeClr val="tx1">
                  <a:alpha val="0"/>
                </a:schemeClr>
              </a:gs>
              <a:gs pos="9000">
                <a:schemeClr val="tx1">
                  <a:alpha val="0"/>
                </a:schemeClr>
              </a:gs>
              <a:gs pos="50000">
                <a:schemeClr val="tx1">
                  <a:lumMod val="95000"/>
                  <a:alpha val="79000"/>
                </a:schemeClr>
              </a:gs>
            </a:gsLst>
            <a:path path="shape">
              <a:fillToRect l="50000" t="50000" r="50000" b="50000"/>
            </a:path>
          </a:gradFill>
          <a:ln w="9525">
            <a:noFill/>
            <a:prstDash val="sysDot"/>
          </a:ln>
          <a:effectLst/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Paralelogramo"/>
          <p:cNvSpPr/>
          <p:nvPr/>
        </p:nvSpPr>
        <p:spPr>
          <a:xfrm rot="16200000">
            <a:off x="91152" y="867151"/>
            <a:ext cx="2298147" cy="5143500"/>
          </a:xfrm>
          <a:prstGeom prst="parallelogram">
            <a:avLst>
              <a:gd name="adj" fmla="val 60658"/>
            </a:avLst>
          </a:prstGeom>
          <a:gradFill>
            <a:gsLst>
              <a:gs pos="30008">
                <a:srgbClr val="F77509"/>
              </a:gs>
              <a:gs pos="5000">
                <a:srgbClr val="FF0000"/>
              </a:gs>
              <a:gs pos="29000">
                <a:srgbClr val="DDAB22">
                  <a:alpha val="0"/>
                </a:srgbClr>
              </a:gs>
              <a:gs pos="39000">
                <a:srgbClr val="E97016">
                  <a:alpha val="0"/>
                </a:srgbClr>
              </a:gs>
              <a:gs pos="81000">
                <a:srgbClr val="E3891C">
                  <a:alpha val="0"/>
                </a:srgbClr>
              </a:gs>
              <a:gs pos="55000">
                <a:srgbClr val="E96D16">
                  <a:alpha val="0"/>
                </a:srgbClr>
              </a:gs>
              <a:gs pos="100000">
                <a:schemeClr val="tx1">
                  <a:alpha val="0"/>
                </a:schemeClr>
              </a:gs>
              <a:gs pos="9000">
                <a:schemeClr val="tx1">
                  <a:alpha val="0"/>
                </a:schemeClr>
              </a:gs>
              <a:gs pos="50000">
                <a:schemeClr val="tx1">
                  <a:lumMod val="95000"/>
                  <a:alpha val="79000"/>
                </a:schemeClr>
              </a:gs>
            </a:gsLst>
            <a:path path="shape">
              <a:fillToRect l="50000" t="50000" r="50000" b="50000"/>
            </a:path>
          </a:gradFill>
          <a:ln w="9525">
            <a:noFill/>
            <a:prstDash val="sysDot"/>
          </a:ln>
          <a:effectLst/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Paralelogramo"/>
          <p:cNvSpPr/>
          <p:nvPr/>
        </p:nvSpPr>
        <p:spPr>
          <a:xfrm rot="16200000">
            <a:off x="939109" y="867151"/>
            <a:ext cx="2298147" cy="5143500"/>
          </a:xfrm>
          <a:prstGeom prst="parallelogram">
            <a:avLst>
              <a:gd name="adj" fmla="val 60658"/>
            </a:avLst>
          </a:prstGeom>
          <a:gradFill>
            <a:gsLst>
              <a:gs pos="30008">
                <a:srgbClr val="F77509"/>
              </a:gs>
              <a:gs pos="5000">
                <a:srgbClr val="FF0000"/>
              </a:gs>
              <a:gs pos="29000">
                <a:srgbClr val="DDAB22">
                  <a:alpha val="0"/>
                </a:srgbClr>
              </a:gs>
              <a:gs pos="39000">
                <a:srgbClr val="E97016">
                  <a:alpha val="0"/>
                </a:srgbClr>
              </a:gs>
              <a:gs pos="81000">
                <a:srgbClr val="E3891C">
                  <a:alpha val="0"/>
                </a:srgbClr>
              </a:gs>
              <a:gs pos="55000">
                <a:srgbClr val="E96D16">
                  <a:alpha val="0"/>
                </a:srgbClr>
              </a:gs>
              <a:gs pos="100000">
                <a:schemeClr val="tx1">
                  <a:alpha val="0"/>
                </a:schemeClr>
              </a:gs>
              <a:gs pos="9000">
                <a:schemeClr val="tx1">
                  <a:alpha val="0"/>
                </a:schemeClr>
              </a:gs>
              <a:gs pos="50000">
                <a:schemeClr val="tx1">
                  <a:lumMod val="95000"/>
                  <a:alpha val="79000"/>
                </a:schemeClr>
              </a:gs>
            </a:gsLst>
            <a:path path="shape">
              <a:fillToRect l="50000" t="50000" r="50000" b="50000"/>
            </a:path>
          </a:gradFill>
          <a:ln w="9525">
            <a:noFill/>
            <a:prstDash val="sysDot"/>
          </a:ln>
          <a:effectLst/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Paralelogramo"/>
          <p:cNvSpPr/>
          <p:nvPr/>
        </p:nvSpPr>
        <p:spPr>
          <a:xfrm rot="16200000">
            <a:off x="1818211" y="867199"/>
            <a:ext cx="2298147" cy="5143500"/>
          </a:xfrm>
          <a:prstGeom prst="parallelogram">
            <a:avLst>
              <a:gd name="adj" fmla="val 60658"/>
            </a:avLst>
          </a:prstGeom>
          <a:gradFill>
            <a:gsLst>
              <a:gs pos="30008">
                <a:srgbClr val="F77509"/>
              </a:gs>
              <a:gs pos="5000">
                <a:srgbClr val="FF0000"/>
              </a:gs>
              <a:gs pos="29000">
                <a:srgbClr val="DDAB22">
                  <a:alpha val="0"/>
                </a:srgbClr>
              </a:gs>
              <a:gs pos="39000">
                <a:srgbClr val="E97016">
                  <a:alpha val="0"/>
                </a:srgbClr>
              </a:gs>
              <a:gs pos="81000">
                <a:srgbClr val="E3891C">
                  <a:alpha val="0"/>
                </a:srgbClr>
              </a:gs>
              <a:gs pos="55000">
                <a:srgbClr val="E96D16">
                  <a:alpha val="0"/>
                </a:srgbClr>
              </a:gs>
              <a:gs pos="100000">
                <a:schemeClr val="tx1">
                  <a:alpha val="0"/>
                </a:schemeClr>
              </a:gs>
              <a:gs pos="9000">
                <a:schemeClr val="tx1">
                  <a:alpha val="0"/>
                </a:schemeClr>
              </a:gs>
              <a:gs pos="50000">
                <a:schemeClr val="tx1">
                  <a:lumMod val="95000"/>
                  <a:alpha val="79000"/>
                </a:schemeClr>
              </a:gs>
            </a:gsLst>
            <a:path path="shape">
              <a:fillToRect l="50000" t="50000" r="50000" b="50000"/>
            </a:path>
          </a:gradFill>
          <a:ln w="9525">
            <a:noFill/>
            <a:prstDash val="sysDot"/>
          </a:ln>
          <a:effectLst/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Paralelogramo"/>
          <p:cNvSpPr/>
          <p:nvPr/>
        </p:nvSpPr>
        <p:spPr>
          <a:xfrm rot="16200000">
            <a:off x="2739109" y="879717"/>
            <a:ext cx="2298147" cy="5143500"/>
          </a:xfrm>
          <a:prstGeom prst="parallelogram">
            <a:avLst>
              <a:gd name="adj" fmla="val 60658"/>
            </a:avLst>
          </a:prstGeom>
          <a:gradFill>
            <a:gsLst>
              <a:gs pos="30008">
                <a:srgbClr val="F77509"/>
              </a:gs>
              <a:gs pos="5000">
                <a:srgbClr val="FF0000"/>
              </a:gs>
              <a:gs pos="29000">
                <a:srgbClr val="DDAB22">
                  <a:alpha val="0"/>
                </a:srgbClr>
              </a:gs>
              <a:gs pos="39000">
                <a:srgbClr val="E97016">
                  <a:alpha val="0"/>
                </a:srgbClr>
              </a:gs>
              <a:gs pos="81000">
                <a:srgbClr val="E3891C">
                  <a:alpha val="0"/>
                </a:srgbClr>
              </a:gs>
              <a:gs pos="55000">
                <a:srgbClr val="E96D16">
                  <a:alpha val="0"/>
                </a:srgbClr>
              </a:gs>
              <a:gs pos="100000">
                <a:schemeClr val="tx1">
                  <a:alpha val="0"/>
                </a:schemeClr>
              </a:gs>
              <a:gs pos="9000">
                <a:schemeClr val="tx1">
                  <a:alpha val="0"/>
                </a:schemeClr>
              </a:gs>
              <a:gs pos="50000">
                <a:schemeClr val="tx1">
                  <a:lumMod val="95000"/>
                  <a:alpha val="79000"/>
                </a:schemeClr>
              </a:gs>
            </a:gsLst>
            <a:path path="shape">
              <a:fillToRect l="50000" t="50000" r="50000" b="50000"/>
            </a:path>
          </a:gradFill>
          <a:ln w="9525">
            <a:noFill/>
            <a:prstDash val="sysDot"/>
          </a:ln>
          <a:effectLst/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Paralelogramo"/>
          <p:cNvSpPr/>
          <p:nvPr/>
        </p:nvSpPr>
        <p:spPr>
          <a:xfrm rot="16200000">
            <a:off x="3638998" y="867151"/>
            <a:ext cx="2298147" cy="5143500"/>
          </a:xfrm>
          <a:prstGeom prst="parallelogram">
            <a:avLst>
              <a:gd name="adj" fmla="val 60658"/>
            </a:avLst>
          </a:prstGeom>
          <a:gradFill>
            <a:gsLst>
              <a:gs pos="30008">
                <a:srgbClr val="F77509"/>
              </a:gs>
              <a:gs pos="5000">
                <a:srgbClr val="FF0000"/>
              </a:gs>
              <a:gs pos="29000">
                <a:srgbClr val="DDAB22">
                  <a:alpha val="0"/>
                </a:srgbClr>
              </a:gs>
              <a:gs pos="39000">
                <a:srgbClr val="E97016">
                  <a:alpha val="0"/>
                </a:srgbClr>
              </a:gs>
              <a:gs pos="81000">
                <a:srgbClr val="E3891C">
                  <a:alpha val="0"/>
                </a:srgbClr>
              </a:gs>
              <a:gs pos="55000">
                <a:srgbClr val="E96D16">
                  <a:alpha val="0"/>
                </a:srgbClr>
              </a:gs>
              <a:gs pos="100000">
                <a:schemeClr val="tx1">
                  <a:alpha val="0"/>
                </a:schemeClr>
              </a:gs>
              <a:gs pos="9000">
                <a:schemeClr val="tx1">
                  <a:alpha val="0"/>
                </a:schemeClr>
              </a:gs>
              <a:gs pos="50000">
                <a:schemeClr val="tx1">
                  <a:lumMod val="95000"/>
                  <a:alpha val="79000"/>
                </a:schemeClr>
              </a:gs>
            </a:gsLst>
            <a:path path="shape">
              <a:fillToRect l="50000" t="50000" r="50000" b="50000"/>
            </a:path>
          </a:gradFill>
          <a:ln w="9525">
            <a:noFill/>
            <a:prstDash val="sysDot"/>
          </a:ln>
          <a:effectLst/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Paralelogramo"/>
          <p:cNvSpPr/>
          <p:nvPr/>
        </p:nvSpPr>
        <p:spPr>
          <a:xfrm rot="16200000">
            <a:off x="4611110" y="867151"/>
            <a:ext cx="2298147" cy="5143500"/>
          </a:xfrm>
          <a:prstGeom prst="parallelogram">
            <a:avLst>
              <a:gd name="adj" fmla="val 60658"/>
            </a:avLst>
          </a:prstGeom>
          <a:gradFill>
            <a:gsLst>
              <a:gs pos="30008">
                <a:srgbClr val="F77509"/>
              </a:gs>
              <a:gs pos="5000">
                <a:srgbClr val="FF0000"/>
              </a:gs>
              <a:gs pos="29000">
                <a:srgbClr val="DDAB22">
                  <a:alpha val="0"/>
                </a:srgbClr>
              </a:gs>
              <a:gs pos="39000">
                <a:srgbClr val="E97016">
                  <a:alpha val="0"/>
                </a:srgbClr>
              </a:gs>
              <a:gs pos="81000">
                <a:srgbClr val="E3891C">
                  <a:alpha val="0"/>
                </a:srgbClr>
              </a:gs>
              <a:gs pos="55000">
                <a:srgbClr val="E96D16">
                  <a:alpha val="0"/>
                </a:srgbClr>
              </a:gs>
              <a:gs pos="100000">
                <a:schemeClr val="tx1">
                  <a:alpha val="0"/>
                </a:schemeClr>
              </a:gs>
              <a:gs pos="9000">
                <a:schemeClr val="tx1">
                  <a:alpha val="0"/>
                </a:schemeClr>
              </a:gs>
              <a:gs pos="50000">
                <a:schemeClr val="tx1">
                  <a:lumMod val="95000"/>
                  <a:alpha val="79000"/>
                </a:schemeClr>
              </a:gs>
            </a:gsLst>
            <a:path path="shape">
              <a:fillToRect l="50000" t="50000" r="50000" b="50000"/>
            </a:path>
          </a:gradFill>
          <a:ln w="9525">
            <a:noFill/>
            <a:prstDash val="sysDot"/>
          </a:ln>
          <a:effectLst/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Paralelogramo"/>
          <p:cNvSpPr/>
          <p:nvPr/>
        </p:nvSpPr>
        <p:spPr>
          <a:xfrm rot="16200000">
            <a:off x="5634636" y="903151"/>
            <a:ext cx="2298147" cy="5143500"/>
          </a:xfrm>
          <a:prstGeom prst="parallelogram">
            <a:avLst>
              <a:gd name="adj" fmla="val 60658"/>
            </a:avLst>
          </a:prstGeom>
          <a:gradFill>
            <a:gsLst>
              <a:gs pos="30008">
                <a:srgbClr val="F77509"/>
              </a:gs>
              <a:gs pos="5000">
                <a:srgbClr val="FF0000"/>
              </a:gs>
              <a:gs pos="29000">
                <a:srgbClr val="DDAB22">
                  <a:alpha val="0"/>
                </a:srgbClr>
              </a:gs>
              <a:gs pos="39000">
                <a:srgbClr val="E97016">
                  <a:alpha val="0"/>
                </a:srgbClr>
              </a:gs>
              <a:gs pos="81000">
                <a:srgbClr val="E3891C">
                  <a:alpha val="0"/>
                </a:srgbClr>
              </a:gs>
              <a:gs pos="55000">
                <a:srgbClr val="E96D16">
                  <a:alpha val="0"/>
                </a:srgbClr>
              </a:gs>
              <a:gs pos="100000">
                <a:schemeClr val="tx1">
                  <a:alpha val="0"/>
                </a:schemeClr>
              </a:gs>
              <a:gs pos="9000">
                <a:schemeClr val="tx1">
                  <a:alpha val="0"/>
                </a:schemeClr>
              </a:gs>
              <a:gs pos="50000">
                <a:schemeClr val="tx1">
                  <a:lumMod val="95000"/>
                  <a:alpha val="79000"/>
                </a:schemeClr>
              </a:gs>
            </a:gsLst>
            <a:path path="shape">
              <a:fillToRect l="50000" t="50000" r="50000" b="50000"/>
            </a:path>
          </a:gradFill>
          <a:ln w="9525">
            <a:noFill/>
            <a:prstDash val="sysDot"/>
          </a:ln>
          <a:effectLst/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Paralelogramo"/>
          <p:cNvSpPr/>
          <p:nvPr/>
        </p:nvSpPr>
        <p:spPr>
          <a:xfrm rot="16200000">
            <a:off x="6642745" y="867150"/>
            <a:ext cx="2298150" cy="5143500"/>
          </a:xfrm>
          <a:prstGeom prst="parallelogram">
            <a:avLst>
              <a:gd name="adj" fmla="val 60658"/>
            </a:avLst>
          </a:prstGeom>
          <a:gradFill>
            <a:gsLst>
              <a:gs pos="30008">
                <a:srgbClr val="F77509"/>
              </a:gs>
              <a:gs pos="5000">
                <a:srgbClr val="FF0000"/>
              </a:gs>
              <a:gs pos="29000">
                <a:srgbClr val="DDAB22">
                  <a:alpha val="0"/>
                </a:srgbClr>
              </a:gs>
              <a:gs pos="39000">
                <a:srgbClr val="E97016">
                  <a:alpha val="0"/>
                </a:srgbClr>
              </a:gs>
              <a:gs pos="81000">
                <a:srgbClr val="E3891C">
                  <a:alpha val="0"/>
                </a:srgbClr>
              </a:gs>
              <a:gs pos="55000">
                <a:srgbClr val="E96D16">
                  <a:alpha val="0"/>
                </a:srgbClr>
              </a:gs>
              <a:gs pos="100000">
                <a:schemeClr val="tx1">
                  <a:alpha val="0"/>
                </a:schemeClr>
              </a:gs>
              <a:gs pos="9000">
                <a:schemeClr val="tx1">
                  <a:alpha val="0"/>
                </a:schemeClr>
              </a:gs>
              <a:gs pos="50000">
                <a:schemeClr val="tx1">
                  <a:lumMod val="95000"/>
                  <a:alpha val="79000"/>
                </a:schemeClr>
              </a:gs>
            </a:gsLst>
            <a:path path="shape">
              <a:fillToRect l="50000" t="50000" r="50000" b="50000"/>
            </a:path>
          </a:gradFill>
          <a:ln w="9525">
            <a:noFill/>
            <a:prstDash val="sysDot"/>
          </a:ln>
          <a:effectLst/>
          <a:scene3d>
            <a:camera prst="orthographicFront"/>
            <a:lightRig rig="flat" dir="t"/>
          </a:scene3d>
          <a:sp3d prstMaterial="powder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flipH="1">
            <a:off x="-756592" y="-956642"/>
            <a:ext cx="10657184" cy="7200800"/>
          </a:xfrm>
          <a:prstGeom prst="rect">
            <a:avLst/>
          </a:prstGeom>
          <a:gradFill flip="none" rotWithShape="1">
            <a:gsLst>
              <a:gs pos="85000">
                <a:srgbClr val="FFC000">
                  <a:lumMod val="42000"/>
                  <a:lumOff val="58000"/>
                </a:srgbClr>
              </a:gs>
              <a:gs pos="19000">
                <a:srgbClr val="FFC000">
                  <a:lumMod val="27000"/>
                  <a:lumOff val="73000"/>
                </a:srgbClr>
              </a:gs>
              <a:gs pos="53000">
                <a:srgbClr val="FFC000">
                  <a:lumMod val="19000"/>
                  <a:lumOff val="81000"/>
                </a:srgbClr>
              </a:gs>
              <a:gs pos="98000">
                <a:srgbClr val="F5860B"/>
              </a:gs>
              <a:gs pos="3000">
                <a:srgbClr val="FF6600"/>
              </a:gs>
              <a:gs pos="59000">
                <a:srgbClr val="FFC000">
                  <a:lumMod val="99000"/>
                </a:srgbClr>
              </a:gs>
              <a:gs pos="47000">
                <a:srgbClr val="FFC000">
                  <a:lumMod val="62000"/>
                  <a:lumOff val="38000"/>
                </a:srgbClr>
              </a:gs>
              <a:gs pos="70000">
                <a:srgbClr val="F77509"/>
              </a:gs>
              <a:gs pos="33000">
                <a:srgbClr val="F7750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8229460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1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1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" dur="1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" dur="1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" dur="1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" dur="1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1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" dur="17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" dur="17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1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1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" presetID="3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0" dur="17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1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1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1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1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1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1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1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1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1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1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1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1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1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1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1" dur="17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4" dur="17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7" dur="17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0" dur="17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3" dur="17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6" dur="17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9" dur="17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" dur="17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3" dur="17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3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6" dur="17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18" dur="indefinite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19" dur="indefinite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1750"/>
                            </p:stCondLst>
                            <p:childTnLst>
                              <p:par>
                                <p:cTn id="121" presetID="2" presetClass="exit" presetSubtype="3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225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25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26" dur="22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9" dur="22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" dur="22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" presetID="2" presetClass="exit" presetSubtype="3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3" dur="2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2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7" dur="2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2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2" presetClass="exit" presetSubtype="3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1" dur="2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" dur="2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5" dur="2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" dur="2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" presetID="2" presetClass="exit" presetSubtype="3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9" dur="2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" dur="2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3" dur="22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" dur="22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" presetID="3" presetClass="exit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57" dur="22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" presetID="3" presetClass="exit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60" dur="22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" presetID="3" presetClass="exit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63" dur="22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3" presetClass="exit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66" dur="2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8" presetID="3" presetClass="exit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69" dur="2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" presetID="3" presetClass="exit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72" dur="22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" presetID="3" presetClass="exit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75" dur="22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225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225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82" dur="22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4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5" dur="225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" dur="225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9" dur="225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0" dur="225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2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3" dur="225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4" dur="225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6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7" dur="225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" dur="225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1" dur="225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2" dur="225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4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5" dur="225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" dur="225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8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9" dur="225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0" dur="225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2" presetID="3" presetClass="exit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13" dur="22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3" presetClass="exit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16" dur="22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8" presetID="3" presetClass="exit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19" dur="22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3" presetClass="exit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22" dur="22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4" presetID="3" presetClass="exit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25" dur="22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3" presetClass="exit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28" dur="22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0" presetID="3" presetClass="exit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31" dur="22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8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235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4" grpId="0" animBg="1"/>
      <p:bldP spid="4" grpId="1" animBg="1"/>
      <p:bldP spid="4" grpId="2" animBg="1"/>
      <p:bldP spid="4" grpId="3" animBg="1"/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1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4 Imagen" descr="Diapositiva7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>
            <a:off x="1907704" y="627534"/>
            <a:ext cx="6408712" cy="2308324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chemeClr val="tx1"/>
              </a:extrusionClr>
            </a:sp3d>
          </a:bodyPr>
          <a:lstStyle/>
          <a:p>
            <a:pPr algn="ctr"/>
            <a:endParaRPr lang="es-ES" sz="1600" dirty="0">
              <a:solidFill>
                <a:srgbClr val="321547"/>
              </a:solidFill>
              <a:latin typeface="Hobo Std" pitchFamily="34" charset="0"/>
            </a:endParaRPr>
          </a:p>
          <a:p>
            <a:pPr algn="ctr"/>
            <a:r>
              <a:rPr lang="es-ES" sz="1600" dirty="0" smtClean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*Previene </a:t>
            </a:r>
            <a:r>
              <a:rPr lang="es-ES" sz="1600" dirty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el envejecimiento. La zanahoria contiene una gran cantidad de antioxidantes, lo que ayuda a prevenir la aparición de los signos del envejecimiento y ayudan a mantener las piel firme y sin arrugas.</a:t>
            </a:r>
          </a:p>
          <a:p>
            <a:pPr algn="ctr"/>
            <a:endParaRPr lang="es-ES" sz="1600" dirty="0">
              <a:solidFill>
                <a:schemeClr val="accent3">
                  <a:lumMod val="50000"/>
                </a:schemeClr>
              </a:solidFill>
              <a:latin typeface="Hobo Std" pitchFamily="34" charset="0"/>
            </a:endParaRPr>
          </a:p>
          <a:p>
            <a:pPr algn="ctr"/>
            <a:r>
              <a:rPr lang="es-ES" sz="1600" dirty="0" smtClean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*Alivia </a:t>
            </a:r>
            <a:r>
              <a:rPr lang="es-ES" sz="1600" dirty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las afecciones respiratorias. Combinado con jugo de limón o miel, se lograrán aliviar las afecciones respiratorias leves sin tener que tomar ningún medicamento.</a:t>
            </a:r>
            <a:endParaRPr lang="es-ES" sz="2000" dirty="0">
              <a:solidFill>
                <a:schemeClr val="accent3">
                  <a:lumMod val="50000"/>
                </a:schemeClr>
              </a:solidFill>
              <a:latin typeface="Hobo Std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501430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3" name="472 Grupo"/>
          <p:cNvGrpSpPr/>
          <p:nvPr/>
        </p:nvGrpSpPr>
        <p:grpSpPr>
          <a:xfrm>
            <a:off x="-1487" y="2788"/>
            <a:ext cx="9144000" cy="5143500"/>
            <a:chOff x="0" y="0"/>
            <a:chExt cx="9144000" cy="5143500"/>
          </a:xfrm>
        </p:grpSpPr>
        <p:sp>
          <p:nvSpPr>
            <p:cNvPr id="630" name="629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31" name="630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32" name="631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33" name="632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634" name="633 Imagen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grpSp>
        <p:nvGrpSpPr>
          <p:cNvPr id="271" name="270 Grupo"/>
          <p:cNvGrpSpPr/>
          <p:nvPr/>
        </p:nvGrpSpPr>
        <p:grpSpPr>
          <a:xfrm rot="5400000" flipH="1" flipV="1">
            <a:off x="179511" y="2576686"/>
            <a:ext cx="580533" cy="499120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272" name="271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73" name="272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74" name="273 Grupo"/>
          <p:cNvGrpSpPr/>
          <p:nvPr/>
        </p:nvGrpSpPr>
        <p:grpSpPr>
          <a:xfrm rot="5400000" flipH="1" flipV="1">
            <a:off x="549031" y="2864718"/>
            <a:ext cx="580533" cy="499120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275" name="274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76" name="275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77" name="276 Grupo"/>
          <p:cNvGrpSpPr/>
          <p:nvPr/>
        </p:nvGrpSpPr>
        <p:grpSpPr>
          <a:xfrm rot="5400000" flipH="1" flipV="1">
            <a:off x="853831" y="3169518"/>
            <a:ext cx="580533" cy="499120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278" name="277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79" name="278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80" name="279 Grupo"/>
          <p:cNvGrpSpPr/>
          <p:nvPr/>
        </p:nvGrpSpPr>
        <p:grpSpPr>
          <a:xfrm rot="5400000" flipH="1" flipV="1">
            <a:off x="1158631" y="3474318"/>
            <a:ext cx="580533" cy="499120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281" name="280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82" name="281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83" name="282 Grupo"/>
          <p:cNvGrpSpPr/>
          <p:nvPr/>
        </p:nvGrpSpPr>
        <p:grpSpPr>
          <a:xfrm rot="5400000" flipH="1" flipV="1">
            <a:off x="1463431" y="3779118"/>
            <a:ext cx="580533" cy="499120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284" name="283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85" name="284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86" name="285 Grupo"/>
          <p:cNvGrpSpPr/>
          <p:nvPr/>
        </p:nvGrpSpPr>
        <p:grpSpPr>
          <a:xfrm rot="5400000" flipH="1" flipV="1">
            <a:off x="1768231" y="4083918"/>
            <a:ext cx="580533" cy="499120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287" name="286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88" name="287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89" name="288 Grupo"/>
          <p:cNvGrpSpPr/>
          <p:nvPr/>
        </p:nvGrpSpPr>
        <p:grpSpPr>
          <a:xfrm rot="5400000" flipH="1" flipV="1">
            <a:off x="2073031" y="4388718"/>
            <a:ext cx="580533" cy="499120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290" name="289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91" name="290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92" name="291 Grupo"/>
          <p:cNvGrpSpPr/>
          <p:nvPr/>
        </p:nvGrpSpPr>
        <p:grpSpPr>
          <a:xfrm rot="5400000" flipH="1" flipV="1">
            <a:off x="2377831" y="4693518"/>
            <a:ext cx="580533" cy="499120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293" name="292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94" name="293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95" name="294 Grupo"/>
          <p:cNvGrpSpPr/>
          <p:nvPr/>
        </p:nvGrpSpPr>
        <p:grpSpPr>
          <a:xfrm rot="5400000" flipH="1" flipV="1">
            <a:off x="2682631" y="4998318"/>
            <a:ext cx="580533" cy="499120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296" name="295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97" name="296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98" name="297 Grupo"/>
          <p:cNvGrpSpPr/>
          <p:nvPr/>
        </p:nvGrpSpPr>
        <p:grpSpPr>
          <a:xfrm rot="5400000" flipH="1" flipV="1">
            <a:off x="2987431" y="5303118"/>
            <a:ext cx="580533" cy="499120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299" name="298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00" name="299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01" name="300 Grupo"/>
          <p:cNvGrpSpPr/>
          <p:nvPr/>
        </p:nvGrpSpPr>
        <p:grpSpPr>
          <a:xfrm rot="5400000" flipH="1" flipV="1">
            <a:off x="3292231" y="5607918"/>
            <a:ext cx="580533" cy="499120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302" name="301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03" name="302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04" name="303 Grupo"/>
          <p:cNvGrpSpPr/>
          <p:nvPr/>
        </p:nvGrpSpPr>
        <p:grpSpPr>
          <a:xfrm rot="5400000" flipH="1" flipV="1">
            <a:off x="3597031" y="5912718"/>
            <a:ext cx="580533" cy="499120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305" name="304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06" name="305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07" name="306 Grupo"/>
          <p:cNvGrpSpPr/>
          <p:nvPr/>
        </p:nvGrpSpPr>
        <p:grpSpPr>
          <a:xfrm rot="5400000" flipH="1" flipV="1">
            <a:off x="3901831" y="6217518"/>
            <a:ext cx="580533" cy="499120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308" name="307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09" name="308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10" name="309 Grupo"/>
          <p:cNvGrpSpPr/>
          <p:nvPr/>
        </p:nvGrpSpPr>
        <p:grpSpPr>
          <a:xfrm rot="5400000" flipV="1">
            <a:off x="8192279" y="2519486"/>
            <a:ext cx="624016" cy="515888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311" name="310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12" name="311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13" name="312 Grupo"/>
          <p:cNvGrpSpPr/>
          <p:nvPr/>
        </p:nvGrpSpPr>
        <p:grpSpPr>
          <a:xfrm rot="5400000" flipV="1">
            <a:off x="7976255" y="2807518"/>
            <a:ext cx="624016" cy="515888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314" name="313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15" name="314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16" name="315 Grupo"/>
          <p:cNvGrpSpPr/>
          <p:nvPr/>
        </p:nvGrpSpPr>
        <p:grpSpPr>
          <a:xfrm rot="5400000" flipV="1">
            <a:off x="7671455" y="3112318"/>
            <a:ext cx="624016" cy="515888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317" name="316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18" name="317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19" name="318 Grupo"/>
          <p:cNvGrpSpPr/>
          <p:nvPr/>
        </p:nvGrpSpPr>
        <p:grpSpPr>
          <a:xfrm rot="5400000" flipV="1">
            <a:off x="7366655" y="3417118"/>
            <a:ext cx="624016" cy="515888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320" name="319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21" name="320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22" name="321 Grupo"/>
          <p:cNvGrpSpPr/>
          <p:nvPr/>
        </p:nvGrpSpPr>
        <p:grpSpPr>
          <a:xfrm rot="5400000" flipV="1">
            <a:off x="7061855" y="3721918"/>
            <a:ext cx="624016" cy="515888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323" name="322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24" name="323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25" name="324 Grupo"/>
          <p:cNvGrpSpPr/>
          <p:nvPr/>
        </p:nvGrpSpPr>
        <p:grpSpPr>
          <a:xfrm rot="5400000" flipV="1">
            <a:off x="6757055" y="4026718"/>
            <a:ext cx="624016" cy="515888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326" name="325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27" name="326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28" name="327 Grupo"/>
          <p:cNvGrpSpPr/>
          <p:nvPr/>
        </p:nvGrpSpPr>
        <p:grpSpPr>
          <a:xfrm rot="5400000" flipV="1">
            <a:off x="6452255" y="4331518"/>
            <a:ext cx="624016" cy="515888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329" name="328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30" name="329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31" name="330 Grupo"/>
          <p:cNvGrpSpPr/>
          <p:nvPr/>
        </p:nvGrpSpPr>
        <p:grpSpPr>
          <a:xfrm rot="5400000" flipV="1">
            <a:off x="6147455" y="4636318"/>
            <a:ext cx="624016" cy="515888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332" name="331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33" name="332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34" name="333 Grupo"/>
          <p:cNvGrpSpPr/>
          <p:nvPr/>
        </p:nvGrpSpPr>
        <p:grpSpPr>
          <a:xfrm rot="5400000" flipV="1">
            <a:off x="5842655" y="4941118"/>
            <a:ext cx="624016" cy="515888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335" name="334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36" name="335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37" name="336 Grupo"/>
          <p:cNvGrpSpPr/>
          <p:nvPr/>
        </p:nvGrpSpPr>
        <p:grpSpPr>
          <a:xfrm rot="5400000" flipV="1">
            <a:off x="5537855" y="5245918"/>
            <a:ext cx="624016" cy="515888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338" name="337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39" name="338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40" name="339 Grupo"/>
          <p:cNvGrpSpPr/>
          <p:nvPr/>
        </p:nvGrpSpPr>
        <p:grpSpPr>
          <a:xfrm rot="5400000" flipV="1">
            <a:off x="5233055" y="5550718"/>
            <a:ext cx="624016" cy="515888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341" name="340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42" name="341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43" name="342 Grupo"/>
          <p:cNvGrpSpPr/>
          <p:nvPr/>
        </p:nvGrpSpPr>
        <p:grpSpPr>
          <a:xfrm rot="5400000" flipV="1">
            <a:off x="4928255" y="5855518"/>
            <a:ext cx="624016" cy="515888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344" name="343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45" name="344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46" name="345 Grupo"/>
          <p:cNvGrpSpPr/>
          <p:nvPr/>
        </p:nvGrpSpPr>
        <p:grpSpPr>
          <a:xfrm rot="5400000" flipV="1">
            <a:off x="4623455" y="6160318"/>
            <a:ext cx="624016" cy="515888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347" name="346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48" name="347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50" name="349 Grupo"/>
          <p:cNvGrpSpPr/>
          <p:nvPr/>
        </p:nvGrpSpPr>
        <p:grpSpPr>
          <a:xfrm rot="16200000" flipH="1" flipV="1">
            <a:off x="8196456" y="1995686"/>
            <a:ext cx="624016" cy="515888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426" name="425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27" name="426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51" name="350 Grupo"/>
          <p:cNvGrpSpPr/>
          <p:nvPr/>
        </p:nvGrpSpPr>
        <p:grpSpPr>
          <a:xfrm rot="16200000" flipH="1" flipV="1">
            <a:off x="7891656" y="1690886"/>
            <a:ext cx="624016" cy="515888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424" name="423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25" name="424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52" name="351 Grupo"/>
          <p:cNvGrpSpPr/>
          <p:nvPr/>
        </p:nvGrpSpPr>
        <p:grpSpPr>
          <a:xfrm rot="16200000" flipH="1" flipV="1">
            <a:off x="7586856" y="1386086"/>
            <a:ext cx="624016" cy="515888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422" name="421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23" name="422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53" name="352 Grupo"/>
          <p:cNvGrpSpPr/>
          <p:nvPr/>
        </p:nvGrpSpPr>
        <p:grpSpPr>
          <a:xfrm rot="16200000" flipH="1" flipV="1">
            <a:off x="7282056" y="1081286"/>
            <a:ext cx="624016" cy="515888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420" name="419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21" name="420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54" name="353 Grupo"/>
          <p:cNvGrpSpPr/>
          <p:nvPr/>
        </p:nvGrpSpPr>
        <p:grpSpPr>
          <a:xfrm rot="16200000" flipH="1" flipV="1">
            <a:off x="6977256" y="776486"/>
            <a:ext cx="624016" cy="515888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418" name="417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19" name="418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55" name="354 Grupo"/>
          <p:cNvGrpSpPr/>
          <p:nvPr/>
        </p:nvGrpSpPr>
        <p:grpSpPr>
          <a:xfrm rot="16200000" flipH="1" flipV="1">
            <a:off x="6672456" y="471686"/>
            <a:ext cx="624016" cy="515888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416" name="415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17" name="416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56" name="355 Grupo"/>
          <p:cNvGrpSpPr/>
          <p:nvPr/>
        </p:nvGrpSpPr>
        <p:grpSpPr>
          <a:xfrm rot="16200000" flipH="1" flipV="1">
            <a:off x="6367656" y="166886"/>
            <a:ext cx="624016" cy="515888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414" name="413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15" name="414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57" name="356 Grupo"/>
          <p:cNvGrpSpPr/>
          <p:nvPr/>
        </p:nvGrpSpPr>
        <p:grpSpPr>
          <a:xfrm rot="16200000" flipH="1" flipV="1">
            <a:off x="6062856" y="-137914"/>
            <a:ext cx="624016" cy="515888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412" name="411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13" name="412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58" name="357 Grupo"/>
          <p:cNvGrpSpPr/>
          <p:nvPr/>
        </p:nvGrpSpPr>
        <p:grpSpPr>
          <a:xfrm rot="16200000" flipH="1" flipV="1">
            <a:off x="5758056" y="-442714"/>
            <a:ext cx="624016" cy="515888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410" name="409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11" name="410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59" name="358 Grupo"/>
          <p:cNvGrpSpPr/>
          <p:nvPr/>
        </p:nvGrpSpPr>
        <p:grpSpPr>
          <a:xfrm rot="16200000" flipH="1" flipV="1">
            <a:off x="5453256" y="-747514"/>
            <a:ext cx="624016" cy="515888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408" name="407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09" name="408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60" name="359 Grupo"/>
          <p:cNvGrpSpPr/>
          <p:nvPr/>
        </p:nvGrpSpPr>
        <p:grpSpPr>
          <a:xfrm rot="16200000" flipH="1" flipV="1">
            <a:off x="5148456" y="-1052314"/>
            <a:ext cx="624016" cy="515888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406" name="405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07" name="406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61" name="360 Grupo"/>
          <p:cNvGrpSpPr/>
          <p:nvPr/>
        </p:nvGrpSpPr>
        <p:grpSpPr>
          <a:xfrm rot="16200000" flipH="1" flipV="1">
            <a:off x="4843656" y="-1357114"/>
            <a:ext cx="624016" cy="515888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404" name="403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05" name="404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62" name="361 Grupo"/>
          <p:cNvGrpSpPr/>
          <p:nvPr/>
        </p:nvGrpSpPr>
        <p:grpSpPr>
          <a:xfrm rot="16200000" flipH="1" flipV="1">
            <a:off x="4538856" y="-1661914"/>
            <a:ext cx="624016" cy="515888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402" name="401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03" name="402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63" name="362 Grupo"/>
          <p:cNvGrpSpPr/>
          <p:nvPr/>
        </p:nvGrpSpPr>
        <p:grpSpPr>
          <a:xfrm rot="16200000" flipV="1">
            <a:off x="159632" y="2052886"/>
            <a:ext cx="580533" cy="499120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400" name="399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01" name="400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64" name="363 Grupo"/>
          <p:cNvGrpSpPr/>
          <p:nvPr/>
        </p:nvGrpSpPr>
        <p:grpSpPr>
          <a:xfrm rot="16200000" flipV="1">
            <a:off x="464432" y="1748086"/>
            <a:ext cx="580533" cy="499120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398" name="397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99" name="398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65" name="364 Grupo"/>
          <p:cNvGrpSpPr/>
          <p:nvPr/>
        </p:nvGrpSpPr>
        <p:grpSpPr>
          <a:xfrm rot="16200000" flipV="1">
            <a:off x="769232" y="1443286"/>
            <a:ext cx="580533" cy="499120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396" name="395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97" name="396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66" name="365 Grupo"/>
          <p:cNvGrpSpPr/>
          <p:nvPr/>
        </p:nvGrpSpPr>
        <p:grpSpPr>
          <a:xfrm rot="16200000" flipV="1">
            <a:off x="1074032" y="1138486"/>
            <a:ext cx="580533" cy="499120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394" name="393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95" name="394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67" name="366 Grupo"/>
          <p:cNvGrpSpPr/>
          <p:nvPr/>
        </p:nvGrpSpPr>
        <p:grpSpPr>
          <a:xfrm rot="16200000" flipV="1">
            <a:off x="1378832" y="833686"/>
            <a:ext cx="580533" cy="499120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392" name="391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93" name="392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68" name="367 Grupo"/>
          <p:cNvGrpSpPr/>
          <p:nvPr/>
        </p:nvGrpSpPr>
        <p:grpSpPr>
          <a:xfrm rot="16200000" flipV="1">
            <a:off x="1683632" y="528886"/>
            <a:ext cx="580533" cy="499120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390" name="389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91" name="390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69" name="368 Grupo"/>
          <p:cNvGrpSpPr/>
          <p:nvPr/>
        </p:nvGrpSpPr>
        <p:grpSpPr>
          <a:xfrm rot="16200000" flipV="1">
            <a:off x="1988432" y="224086"/>
            <a:ext cx="580533" cy="499120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388" name="387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89" name="388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70" name="369 Grupo"/>
          <p:cNvGrpSpPr/>
          <p:nvPr/>
        </p:nvGrpSpPr>
        <p:grpSpPr>
          <a:xfrm rot="16200000" flipV="1">
            <a:off x="2293232" y="-80714"/>
            <a:ext cx="580533" cy="499120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386" name="385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87" name="386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71" name="370 Grupo"/>
          <p:cNvGrpSpPr/>
          <p:nvPr/>
        </p:nvGrpSpPr>
        <p:grpSpPr>
          <a:xfrm rot="16200000" flipV="1">
            <a:off x="2598032" y="-385514"/>
            <a:ext cx="580533" cy="499120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384" name="383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85" name="384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72" name="371 Grupo"/>
          <p:cNvGrpSpPr/>
          <p:nvPr/>
        </p:nvGrpSpPr>
        <p:grpSpPr>
          <a:xfrm rot="16200000" flipV="1">
            <a:off x="2902832" y="-690314"/>
            <a:ext cx="580533" cy="499120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382" name="381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83" name="382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73" name="372 Grupo"/>
          <p:cNvGrpSpPr/>
          <p:nvPr/>
        </p:nvGrpSpPr>
        <p:grpSpPr>
          <a:xfrm rot="16200000" flipV="1">
            <a:off x="3207632" y="-995114"/>
            <a:ext cx="580533" cy="499120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380" name="379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81" name="380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74" name="373 Grupo"/>
          <p:cNvGrpSpPr/>
          <p:nvPr/>
        </p:nvGrpSpPr>
        <p:grpSpPr>
          <a:xfrm rot="16200000" flipV="1">
            <a:off x="3512432" y="-1299914"/>
            <a:ext cx="580533" cy="499120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378" name="377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79" name="378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75" name="374 Grupo"/>
          <p:cNvGrpSpPr/>
          <p:nvPr/>
        </p:nvGrpSpPr>
        <p:grpSpPr>
          <a:xfrm rot="16200000" flipV="1">
            <a:off x="3817232" y="-1604714"/>
            <a:ext cx="580533" cy="499120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376" name="375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77" name="376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60" name="159 Grupo"/>
          <p:cNvGrpSpPr/>
          <p:nvPr/>
        </p:nvGrpSpPr>
        <p:grpSpPr>
          <a:xfrm rot="5400000" flipH="1" flipV="1">
            <a:off x="1897299" y="2663836"/>
            <a:ext cx="354574" cy="319296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236" name="235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37" name="236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61" name="160 Grupo"/>
          <p:cNvGrpSpPr/>
          <p:nvPr/>
        </p:nvGrpSpPr>
        <p:grpSpPr>
          <a:xfrm rot="5400000" flipH="1" flipV="1">
            <a:off x="2083462" y="2858822"/>
            <a:ext cx="354574" cy="319296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234" name="233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35" name="234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62" name="161 Grupo"/>
          <p:cNvGrpSpPr/>
          <p:nvPr/>
        </p:nvGrpSpPr>
        <p:grpSpPr>
          <a:xfrm rot="5400000" flipH="1" flipV="1">
            <a:off x="2269626" y="3053808"/>
            <a:ext cx="354574" cy="319296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232" name="231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33" name="232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63" name="162 Grupo"/>
          <p:cNvGrpSpPr/>
          <p:nvPr/>
        </p:nvGrpSpPr>
        <p:grpSpPr>
          <a:xfrm rot="5400000" flipH="1" flipV="1">
            <a:off x="2455789" y="3248794"/>
            <a:ext cx="354574" cy="319296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230" name="229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31" name="230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64" name="163 Grupo"/>
          <p:cNvGrpSpPr/>
          <p:nvPr/>
        </p:nvGrpSpPr>
        <p:grpSpPr>
          <a:xfrm rot="5400000" flipH="1" flipV="1">
            <a:off x="2641953" y="3443781"/>
            <a:ext cx="354574" cy="319296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228" name="227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9" name="228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65" name="164 Grupo"/>
          <p:cNvGrpSpPr/>
          <p:nvPr/>
        </p:nvGrpSpPr>
        <p:grpSpPr>
          <a:xfrm rot="5400000" flipH="1" flipV="1">
            <a:off x="2828116" y="3638767"/>
            <a:ext cx="354574" cy="319296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226" name="225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7" name="226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66" name="165 Grupo"/>
          <p:cNvGrpSpPr/>
          <p:nvPr/>
        </p:nvGrpSpPr>
        <p:grpSpPr>
          <a:xfrm rot="5400000" flipH="1" flipV="1">
            <a:off x="3014280" y="3833753"/>
            <a:ext cx="354574" cy="319296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224" name="223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5" name="224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67" name="166 Grupo"/>
          <p:cNvGrpSpPr/>
          <p:nvPr/>
        </p:nvGrpSpPr>
        <p:grpSpPr>
          <a:xfrm rot="5400000" flipH="1" flipV="1">
            <a:off x="3200443" y="4028739"/>
            <a:ext cx="354574" cy="319296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222" name="221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3" name="222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68" name="167 Grupo"/>
          <p:cNvGrpSpPr/>
          <p:nvPr/>
        </p:nvGrpSpPr>
        <p:grpSpPr>
          <a:xfrm rot="5400000" flipH="1" flipV="1">
            <a:off x="3386606" y="4223725"/>
            <a:ext cx="354574" cy="319296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220" name="219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1" name="220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69" name="168 Grupo"/>
          <p:cNvGrpSpPr/>
          <p:nvPr/>
        </p:nvGrpSpPr>
        <p:grpSpPr>
          <a:xfrm rot="5400000" flipH="1" flipV="1">
            <a:off x="3572770" y="4418711"/>
            <a:ext cx="354574" cy="319296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218" name="217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19" name="218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0" name="169 Grupo"/>
          <p:cNvGrpSpPr/>
          <p:nvPr/>
        </p:nvGrpSpPr>
        <p:grpSpPr>
          <a:xfrm rot="5400000" flipH="1" flipV="1">
            <a:off x="3758933" y="4613698"/>
            <a:ext cx="354574" cy="319296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216" name="215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17" name="216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1" name="170 Grupo"/>
          <p:cNvGrpSpPr/>
          <p:nvPr/>
        </p:nvGrpSpPr>
        <p:grpSpPr>
          <a:xfrm rot="5400000" flipH="1" flipV="1">
            <a:off x="3945097" y="4808684"/>
            <a:ext cx="354574" cy="319296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214" name="213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15" name="214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2" name="171 Grupo"/>
          <p:cNvGrpSpPr/>
          <p:nvPr/>
        </p:nvGrpSpPr>
        <p:grpSpPr>
          <a:xfrm rot="5400000" flipH="1" flipV="1">
            <a:off x="4131260" y="5003670"/>
            <a:ext cx="354574" cy="319296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212" name="211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13" name="212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3" name="172 Grupo"/>
          <p:cNvGrpSpPr/>
          <p:nvPr/>
        </p:nvGrpSpPr>
        <p:grpSpPr>
          <a:xfrm rot="5400000" flipV="1">
            <a:off x="6805971" y="2627244"/>
            <a:ext cx="381132" cy="33002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210" name="209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11" name="210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4" name="173 Grupo"/>
          <p:cNvGrpSpPr/>
          <p:nvPr/>
        </p:nvGrpSpPr>
        <p:grpSpPr>
          <a:xfrm rot="5400000" flipV="1">
            <a:off x="6619808" y="2822230"/>
            <a:ext cx="381132" cy="33002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208" name="207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09" name="208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5" name="174 Grupo"/>
          <p:cNvGrpSpPr/>
          <p:nvPr/>
        </p:nvGrpSpPr>
        <p:grpSpPr>
          <a:xfrm rot="5400000" flipV="1">
            <a:off x="6433644" y="3017216"/>
            <a:ext cx="381132" cy="33002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206" name="205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07" name="206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6" name="175 Grupo"/>
          <p:cNvGrpSpPr/>
          <p:nvPr/>
        </p:nvGrpSpPr>
        <p:grpSpPr>
          <a:xfrm rot="5400000" flipV="1">
            <a:off x="6247481" y="3212202"/>
            <a:ext cx="381132" cy="33002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204" name="203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05" name="204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7" name="176 Grupo"/>
          <p:cNvGrpSpPr/>
          <p:nvPr/>
        </p:nvGrpSpPr>
        <p:grpSpPr>
          <a:xfrm rot="5400000" flipV="1">
            <a:off x="6061317" y="3407189"/>
            <a:ext cx="381132" cy="33002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202" name="201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03" name="202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8" name="177 Grupo"/>
          <p:cNvGrpSpPr/>
          <p:nvPr/>
        </p:nvGrpSpPr>
        <p:grpSpPr>
          <a:xfrm rot="5400000" flipV="1">
            <a:off x="5875154" y="3602175"/>
            <a:ext cx="381132" cy="33002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200" name="199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01" name="200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9" name="178 Grupo"/>
          <p:cNvGrpSpPr/>
          <p:nvPr/>
        </p:nvGrpSpPr>
        <p:grpSpPr>
          <a:xfrm rot="5400000" flipV="1">
            <a:off x="5688990" y="3797161"/>
            <a:ext cx="381132" cy="33002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198" name="197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99" name="198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80" name="179 Grupo"/>
          <p:cNvGrpSpPr/>
          <p:nvPr/>
        </p:nvGrpSpPr>
        <p:grpSpPr>
          <a:xfrm rot="5400000" flipV="1">
            <a:off x="5502827" y="3992147"/>
            <a:ext cx="381132" cy="33002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196" name="195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97" name="196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81" name="180 Grupo"/>
          <p:cNvGrpSpPr/>
          <p:nvPr/>
        </p:nvGrpSpPr>
        <p:grpSpPr>
          <a:xfrm rot="5400000" flipV="1">
            <a:off x="5316664" y="4187133"/>
            <a:ext cx="381132" cy="33002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194" name="193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95" name="194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82" name="181 Grupo"/>
          <p:cNvGrpSpPr/>
          <p:nvPr/>
        </p:nvGrpSpPr>
        <p:grpSpPr>
          <a:xfrm rot="5400000" flipV="1">
            <a:off x="5130500" y="4382119"/>
            <a:ext cx="381132" cy="33002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192" name="191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93" name="192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83" name="182 Grupo"/>
          <p:cNvGrpSpPr/>
          <p:nvPr/>
        </p:nvGrpSpPr>
        <p:grpSpPr>
          <a:xfrm rot="5400000" flipV="1">
            <a:off x="4944337" y="4577106"/>
            <a:ext cx="381132" cy="33002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190" name="189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91" name="190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84" name="183 Grupo"/>
          <p:cNvGrpSpPr/>
          <p:nvPr/>
        </p:nvGrpSpPr>
        <p:grpSpPr>
          <a:xfrm rot="5400000" flipV="1">
            <a:off x="4758173" y="4772092"/>
            <a:ext cx="381132" cy="33002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188" name="187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89" name="188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85" name="184 Grupo"/>
          <p:cNvGrpSpPr/>
          <p:nvPr/>
        </p:nvGrpSpPr>
        <p:grpSpPr>
          <a:xfrm rot="5400000" flipV="1">
            <a:off x="4572010" y="4967078"/>
            <a:ext cx="381132" cy="33002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186" name="185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87" name="186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38" name="237 Grupo"/>
          <p:cNvGrpSpPr/>
          <p:nvPr/>
        </p:nvGrpSpPr>
        <p:grpSpPr>
          <a:xfrm rot="16200000" flipH="1" flipV="1">
            <a:off x="6712217" y="2281204"/>
            <a:ext cx="381132" cy="33002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239" name="238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40" name="239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41" name="240 Grupo"/>
          <p:cNvGrpSpPr/>
          <p:nvPr/>
        </p:nvGrpSpPr>
        <p:grpSpPr>
          <a:xfrm rot="16200000" flipH="1" flipV="1">
            <a:off x="6526054" y="2086218"/>
            <a:ext cx="381132" cy="33002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242" name="241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43" name="242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44" name="243 Grupo"/>
          <p:cNvGrpSpPr/>
          <p:nvPr/>
        </p:nvGrpSpPr>
        <p:grpSpPr>
          <a:xfrm rot="16200000" flipH="1" flipV="1">
            <a:off x="6339890" y="1891232"/>
            <a:ext cx="381132" cy="33002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245" name="244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46" name="245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47" name="246 Grupo"/>
          <p:cNvGrpSpPr/>
          <p:nvPr/>
        </p:nvGrpSpPr>
        <p:grpSpPr>
          <a:xfrm rot="16200000" flipH="1" flipV="1">
            <a:off x="6153727" y="1696246"/>
            <a:ext cx="381132" cy="33002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248" name="247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49" name="248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50" name="249 Grupo"/>
          <p:cNvGrpSpPr/>
          <p:nvPr/>
        </p:nvGrpSpPr>
        <p:grpSpPr>
          <a:xfrm rot="16200000" flipH="1" flipV="1">
            <a:off x="5967563" y="1501260"/>
            <a:ext cx="381132" cy="33002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251" name="250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52" name="251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53" name="252 Grupo"/>
          <p:cNvGrpSpPr/>
          <p:nvPr/>
        </p:nvGrpSpPr>
        <p:grpSpPr>
          <a:xfrm rot="16200000" flipH="1" flipV="1">
            <a:off x="5781400" y="1306274"/>
            <a:ext cx="381132" cy="33002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254" name="253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55" name="254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56" name="255 Grupo"/>
          <p:cNvGrpSpPr/>
          <p:nvPr/>
        </p:nvGrpSpPr>
        <p:grpSpPr>
          <a:xfrm rot="16200000" flipH="1" flipV="1">
            <a:off x="5595236" y="1111288"/>
            <a:ext cx="381132" cy="33002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257" name="256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58" name="257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59" name="258 Grupo"/>
          <p:cNvGrpSpPr/>
          <p:nvPr/>
        </p:nvGrpSpPr>
        <p:grpSpPr>
          <a:xfrm rot="16200000" flipH="1" flipV="1">
            <a:off x="5409073" y="916302"/>
            <a:ext cx="381132" cy="33002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260" name="259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61" name="260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62" name="261 Grupo"/>
          <p:cNvGrpSpPr/>
          <p:nvPr/>
        </p:nvGrpSpPr>
        <p:grpSpPr>
          <a:xfrm rot="16200000" flipH="1" flipV="1">
            <a:off x="5222910" y="721315"/>
            <a:ext cx="381132" cy="33002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263" name="262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64" name="263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65" name="264 Grupo"/>
          <p:cNvGrpSpPr/>
          <p:nvPr/>
        </p:nvGrpSpPr>
        <p:grpSpPr>
          <a:xfrm rot="16200000" flipH="1" flipV="1">
            <a:off x="5036746" y="526329"/>
            <a:ext cx="381132" cy="33002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266" name="265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67" name="266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68" name="267 Grupo"/>
          <p:cNvGrpSpPr/>
          <p:nvPr/>
        </p:nvGrpSpPr>
        <p:grpSpPr>
          <a:xfrm rot="16200000" flipH="1" flipV="1">
            <a:off x="4850583" y="331343"/>
            <a:ext cx="381132" cy="33002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269" name="268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70" name="269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49" name="348 Grupo"/>
          <p:cNvGrpSpPr/>
          <p:nvPr/>
        </p:nvGrpSpPr>
        <p:grpSpPr>
          <a:xfrm rot="16200000" flipH="1" flipV="1">
            <a:off x="4664419" y="136357"/>
            <a:ext cx="381132" cy="33002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428" name="427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29" name="428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30" name="429 Grupo"/>
          <p:cNvGrpSpPr/>
          <p:nvPr/>
        </p:nvGrpSpPr>
        <p:grpSpPr>
          <a:xfrm rot="16200000" flipH="1" flipV="1">
            <a:off x="4478256" y="-58629"/>
            <a:ext cx="381132" cy="33002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431" name="430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32" name="431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33" name="432 Grupo"/>
          <p:cNvGrpSpPr/>
          <p:nvPr/>
        </p:nvGrpSpPr>
        <p:grpSpPr>
          <a:xfrm rot="16200000" flipV="1">
            <a:off x="1803545" y="2317797"/>
            <a:ext cx="354574" cy="319296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434" name="433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35" name="434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36" name="435 Grupo"/>
          <p:cNvGrpSpPr/>
          <p:nvPr/>
        </p:nvGrpSpPr>
        <p:grpSpPr>
          <a:xfrm rot="16200000" flipV="1">
            <a:off x="1989708" y="2122811"/>
            <a:ext cx="354574" cy="319296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437" name="436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38" name="437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39" name="438 Grupo"/>
          <p:cNvGrpSpPr/>
          <p:nvPr/>
        </p:nvGrpSpPr>
        <p:grpSpPr>
          <a:xfrm rot="16200000" flipV="1">
            <a:off x="2175872" y="1927825"/>
            <a:ext cx="354574" cy="319296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440" name="439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41" name="440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42" name="441 Grupo"/>
          <p:cNvGrpSpPr/>
          <p:nvPr/>
        </p:nvGrpSpPr>
        <p:grpSpPr>
          <a:xfrm rot="16200000" flipV="1">
            <a:off x="2362035" y="1732839"/>
            <a:ext cx="354574" cy="319296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443" name="442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44" name="443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45" name="444 Grupo"/>
          <p:cNvGrpSpPr/>
          <p:nvPr/>
        </p:nvGrpSpPr>
        <p:grpSpPr>
          <a:xfrm rot="16200000" flipV="1">
            <a:off x="2548199" y="1537853"/>
            <a:ext cx="354574" cy="319296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446" name="445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47" name="446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48" name="447 Grupo"/>
          <p:cNvGrpSpPr/>
          <p:nvPr/>
        </p:nvGrpSpPr>
        <p:grpSpPr>
          <a:xfrm rot="16200000" flipV="1">
            <a:off x="2734362" y="1342867"/>
            <a:ext cx="354574" cy="319296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449" name="448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50" name="449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51" name="450 Grupo"/>
          <p:cNvGrpSpPr/>
          <p:nvPr/>
        </p:nvGrpSpPr>
        <p:grpSpPr>
          <a:xfrm rot="16200000" flipV="1">
            <a:off x="2920526" y="1147881"/>
            <a:ext cx="354574" cy="319296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452" name="451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53" name="452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54" name="453 Grupo"/>
          <p:cNvGrpSpPr/>
          <p:nvPr/>
        </p:nvGrpSpPr>
        <p:grpSpPr>
          <a:xfrm rot="16200000" flipV="1">
            <a:off x="3106689" y="952895"/>
            <a:ext cx="354574" cy="319296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455" name="454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56" name="455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57" name="456 Grupo"/>
          <p:cNvGrpSpPr/>
          <p:nvPr/>
        </p:nvGrpSpPr>
        <p:grpSpPr>
          <a:xfrm rot="16200000" flipV="1">
            <a:off x="3292852" y="757908"/>
            <a:ext cx="354574" cy="319296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458" name="457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59" name="458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60" name="459 Grupo"/>
          <p:cNvGrpSpPr/>
          <p:nvPr/>
        </p:nvGrpSpPr>
        <p:grpSpPr>
          <a:xfrm rot="16200000" flipV="1">
            <a:off x="3479016" y="562922"/>
            <a:ext cx="354574" cy="319296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461" name="460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62" name="461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63" name="462 Grupo"/>
          <p:cNvGrpSpPr/>
          <p:nvPr/>
        </p:nvGrpSpPr>
        <p:grpSpPr>
          <a:xfrm rot="16200000" flipV="1">
            <a:off x="3665179" y="367936"/>
            <a:ext cx="354574" cy="319296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464" name="463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65" name="464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66" name="465 Grupo"/>
          <p:cNvGrpSpPr/>
          <p:nvPr/>
        </p:nvGrpSpPr>
        <p:grpSpPr>
          <a:xfrm rot="16200000" flipV="1">
            <a:off x="3851343" y="172950"/>
            <a:ext cx="354574" cy="319296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467" name="466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68" name="467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69" name="468 Grupo"/>
          <p:cNvGrpSpPr/>
          <p:nvPr/>
        </p:nvGrpSpPr>
        <p:grpSpPr>
          <a:xfrm rot="16200000" flipV="1">
            <a:off x="4037506" y="-22036"/>
            <a:ext cx="354574" cy="319296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470" name="469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71" name="470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52" name="551 Grupo"/>
          <p:cNvGrpSpPr/>
          <p:nvPr/>
        </p:nvGrpSpPr>
        <p:grpSpPr>
          <a:xfrm rot="5400000" flipH="1" flipV="1">
            <a:off x="3144842" y="2649997"/>
            <a:ext cx="177830" cy="159814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628" name="627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29" name="628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53" name="552 Grupo"/>
          <p:cNvGrpSpPr/>
          <p:nvPr/>
        </p:nvGrpSpPr>
        <p:grpSpPr>
          <a:xfrm rot="5400000" flipH="1" flipV="1">
            <a:off x="3238209" y="2747592"/>
            <a:ext cx="177830" cy="159814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626" name="625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27" name="626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54" name="553 Grupo"/>
          <p:cNvGrpSpPr/>
          <p:nvPr/>
        </p:nvGrpSpPr>
        <p:grpSpPr>
          <a:xfrm rot="5400000" flipH="1" flipV="1">
            <a:off x="3331576" y="2845186"/>
            <a:ext cx="177830" cy="159814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624" name="623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25" name="624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55" name="554 Grupo"/>
          <p:cNvGrpSpPr/>
          <p:nvPr/>
        </p:nvGrpSpPr>
        <p:grpSpPr>
          <a:xfrm rot="5400000" flipH="1" flipV="1">
            <a:off x="3424943" y="2942781"/>
            <a:ext cx="177830" cy="159814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622" name="621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23" name="622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56" name="555 Grupo"/>
          <p:cNvGrpSpPr/>
          <p:nvPr/>
        </p:nvGrpSpPr>
        <p:grpSpPr>
          <a:xfrm rot="5400000" flipH="1" flipV="1">
            <a:off x="3518310" y="3040375"/>
            <a:ext cx="177830" cy="159814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620" name="619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21" name="620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57" name="556 Grupo"/>
          <p:cNvGrpSpPr/>
          <p:nvPr/>
        </p:nvGrpSpPr>
        <p:grpSpPr>
          <a:xfrm rot="5400000" flipH="1" flipV="1">
            <a:off x="3611677" y="3137970"/>
            <a:ext cx="177830" cy="159814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618" name="617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19" name="618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58" name="557 Grupo"/>
          <p:cNvGrpSpPr/>
          <p:nvPr/>
        </p:nvGrpSpPr>
        <p:grpSpPr>
          <a:xfrm rot="5400000" flipH="1" flipV="1">
            <a:off x="3705044" y="3235564"/>
            <a:ext cx="177830" cy="159814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616" name="615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17" name="616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59" name="558 Grupo"/>
          <p:cNvGrpSpPr/>
          <p:nvPr/>
        </p:nvGrpSpPr>
        <p:grpSpPr>
          <a:xfrm rot="5400000" flipH="1" flipV="1">
            <a:off x="3798411" y="3333159"/>
            <a:ext cx="177830" cy="159814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614" name="613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15" name="614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60" name="559 Grupo"/>
          <p:cNvGrpSpPr/>
          <p:nvPr/>
        </p:nvGrpSpPr>
        <p:grpSpPr>
          <a:xfrm rot="5400000" flipH="1" flipV="1">
            <a:off x="3891778" y="3430754"/>
            <a:ext cx="177830" cy="159814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612" name="611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13" name="612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61" name="560 Grupo"/>
          <p:cNvGrpSpPr/>
          <p:nvPr/>
        </p:nvGrpSpPr>
        <p:grpSpPr>
          <a:xfrm rot="5400000" flipH="1" flipV="1">
            <a:off x="3985145" y="3528348"/>
            <a:ext cx="177830" cy="159814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610" name="609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11" name="610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62" name="561 Grupo"/>
          <p:cNvGrpSpPr/>
          <p:nvPr/>
        </p:nvGrpSpPr>
        <p:grpSpPr>
          <a:xfrm rot="5400000" flipH="1" flipV="1">
            <a:off x="4078511" y="3625943"/>
            <a:ext cx="177830" cy="159814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608" name="607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09" name="608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63" name="562 Grupo"/>
          <p:cNvGrpSpPr/>
          <p:nvPr/>
        </p:nvGrpSpPr>
        <p:grpSpPr>
          <a:xfrm rot="5400000" flipH="1" flipV="1">
            <a:off x="4171878" y="3723537"/>
            <a:ext cx="177830" cy="159814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606" name="605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07" name="606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64" name="563 Grupo"/>
          <p:cNvGrpSpPr/>
          <p:nvPr/>
        </p:nvGrpSpPr>
        <p:grpSpPr>
          <a:xfrm rot="5400000" flipH="1" flipV="1">
            <a:off x="4265245" y="3821132"/>
            <a:ext cx="177830" cy="159814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604" name="603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05" name="604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65" name="564 Grupo"/>
          <p:cNvGrpSpPr/>
          <p:nvPr/>
        </p:nvGrpSpPr>
        <p:grpSpPr>
          <a:xfrm rot="5400000" flipV="1">
            <a:off x="5606700" y="2631682"/>
            <a:ext cx="191150" cy="16518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602" name="601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03" name="602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66" name="565 Grupo"/>
          <p:cNvGrpSpPr/>
          <p:nvPr/>
        </p:nvGrpSpPr>
        <p:grpSpPr>
          <a:xfrm rot="5400000" flipV="1">
            <a:off x="5513333" y="2729277"/>
            <a:ext cx="191150" cy="16518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600" name="599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01" name="600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67" name="566 Grupo"/>
          <p:cNvGrpSpPr/>
          <p:nvPr/>
        </p:nvGrpSpPr>
        <p:grpSpPr>
          <a:xfrm rot="5400000" flipV="1">
            <a:off x="5419966" y="2826871"/>
            <a:ext cx="191150" cy="16518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598" name="597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99" name="598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68" name="567 Grupo"/>
          <p:cNvGrpSpPr/>
          <p:nvPr/>
        </p:nvGrpSpPr>
        <p:grpSpPr>
          <a:xfrm rot="5400000" flipV="1">
            <a:off x="5326599" y="2924466"/>
            <a:ext cx="191150" cy="16518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596" name="595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97" name="596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69" name="568 Grupo"/>
          <p:cNvGrpSpPr/>
          <p:nvPr/>
        </p:nvGrpSpPr>
        <p:grpSpPr>
          <a:xfrm rot="5400000" flipV="1">
            <a:off x="5233232" y="3022060"/>
            <a:ext cx="191150" cy="16518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594" name="593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95" name="594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70" name="569 Grupo"/>
          <p:cNvGrpSpPr/>
          <p:nvPr/>
        </p:nvGrpSpPr>
        <p:grpSpPr>
          <a:xfrm rot="5400000" flipV="1">
            <a:off x="5139865" y="3119655"/>
            <a:ext cx="191150" cy="16518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592" name="591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93" name="592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71" name="570 Grupo"/>
          <p:cNvGrpSpPr/>
          <p:nvPr/>
        </p:nvGrpSpPr>
        <p:grpSpPr>
          <a:xfrm rot="5400000" flipV="1">
            <a:off x="5046498" y="3217249"/>
            <a:ext cx="191150" cy="16518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590" name="589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91" name="590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72" name="571 Grupo"/>
          <p:cNvGrpSpPr/>
          <p:nvPr/>
        </p:nvGrpSpPr>
        <p:grpSpPr>
          <a:xfrm rot="5400000" flipV="1">
            <a:off x="4953131" y="3314844"/>
            <a:ext cx="191150" cy="16518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588" name="587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89" name="588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73" name="572 Grupo"/>
          <p:cNvGrpSpPr/>
          <p:nvPr/>
        </p:nvGrpSpPr>
        <p:grpSpPr>
          <a:xfrm rot="5400000" flipV="1">
            <a:off x="4859764" y="3412439"/>
            <a:ext cx="191150" cy="16518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586" name="585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87" name="586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74" name="573 Grupo"/>
          <p:cNvGrpSpPr/>
          <p:nvPr/>
        </p:nvGrpSpPr>
        <p:grpSpPr>
          <a:xfrm rot="5400000" flipV="1">
            <a:off x="4766397" y="3510033"/>
            <a:ext cx="191150" cy="16518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584" name="583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85" name="584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75" name="574 Grupo"/>
          <p:cNvGrpSpPr/>
          <p:nvPr/>
        </p:nvGrpSpPr>
        <p:grpSpPr>
          <a:xfrm rot="5400000" flipV="1">
            <a:off x="4673030" y="3607628"/>
            <a:ext cx="191150" cy="16518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582" name="581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83" name="582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76" name="575 Grupo"/>
          <p:cNvGrpSpPr/>
          <p:nvPr/>
        </p:nvGrpSpPr>
        <p:grpSpPr>
          <a:xfrm rot="5400000" flipV="1">
            <a:off x="4579663" y="3705222"/>
            <a:ext cx="191150" cy="16518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580" name="579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81" name="580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77" name="576 Grupo"/>
          <p:cNvGrpSpPr/>
          <p:nvPr/>
        </p:nvGrpSpPr>
        <p:grpSpPr>
          <a:xfrm rot="5400000" flipV="1">
            <a:off x="4499992" y="3816000"/>
            <a:ext cx="185126" cy="144016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578" name="577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79" name="578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74" name="473 Grupo"/>
          <p:cNvGrpSpPr/>
          <p:nvPr/>
        </p:nvGrpSpPr>
        <p:grpSpPr>
          <a:xfrm rot="16200000" flipH="1" flipV="1">
            <a:off x="5505785" y="2428425"/>
            <a:ext cx="191150" cy="16518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550" name="549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51" name="550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75" name="474 Grupo"/>
          <p:cNvGrpSpPr/>
          <p:nvPr/>
        </p:nvGrpSpPr>
        <p:grpSpPr>
          <a:xfrm rot="16200000" flipH="1" flipV="1">
            <a:off x="5412418" y="2330830"/>
            <a:ext cx="191150" cy="16518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548" name="547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49" name="548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76" name="475 Grupo"/>
          <p:cNvGrpSpPr/>
          <p:nvPr/>
        </p:nvGrpSpPr>
        <p:grpSpPr>
          <a:xfrm rot="16200000" flipH="1" flipV="1">
            <a:off x="5319051" y="2233236"/>
            <a:ext cx="191150" cy="16518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546" name="545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47" name="546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77" name="476 Grupo"/>
          <p:cNvGrpSpPr/>
          <p:nvPr/>
        </p:nvGrpSpPr>
        <p:grpSpPr>
          <a:xfrm rot="16200000" flipH="1" flipV="1">
            <a:off x="5225684" y="2135641"/>
            <a:ext cx="191150" cy="16518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544" name="543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45" name="544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78" name="477 Grupo"/>
          <p:cNvGrpSpPr/>
          <p:nvPr/>
        </p:nvGrpSpPr>
        <p:grpSpPr>
          <a:xfrm rot="16200000" flipH="1" flipV="1">
            <a:off x="5132317" y="2038047"/>
            <a:ext cx="191150" cy="16518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542" name="541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43" name="542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79" name="478 Grupo"/>
          <p:cNvGrpSpPr/>
          <p:nvPr/>
        </p:nvGrpSpPr>
        <p:grpSpPr>
          <a:xfrm rot="16200000" flipH="1" flipV="1">
            <a:off x="5038950" y="1940452"/>
            <a:ext cx="191150" cy="16518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540" name="539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41" name="540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80" name="479 Grupo"/>
          <p:cNvGrpSpPr/>
          <p:nvPr/>
        </p:nvGrpSpPr>
        <p:grpSpPr>
          <a:xfrm rot="16200000" flipH="1" flipV="1">
            <a:off x="4945583" y="1842857"/>
            <a:ext cx="191150" cy="16518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538" name="537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39" name="538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81" name="480 Grupo"/>
          <p:cNvGrpSpPr/>
          <p:nvPr/>
        </p:nvGrpSpPr>
        <p:grpSpPr>
          <a:xfrm rot="16200000" flipH="1" flipV="1">
            <a:off x="4852216" y="1745263"/>
            <a:ext cx="191150" cy="16518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536" name="535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37" name="536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82" name="481 Grupo"/>
          <p:cNvGrpSpPr/>
          <p:nvPr/>
        </p:nvGrpSpPr>
        <p:grpSpPr>
          <a:xfrm rot="16200000" flipH="1" flipV="1">
            <a:off x="4758849" y="1647668"/>
            <a:ext cx="191150" cy="16518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534" name="533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35" name="534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83" name="482 Grupo"/>
          <p:cNvGrpSpPr/>
          <p:nvPr/>
        </p:nvGrpSpPr>
        <p:grpSpPr>
          <a:xfrm rot="16200000" flipH="1" flipV="1">
            <a:off x="4665482" y="1550074"/>
            <a:ext cx="191150" cy="16518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532" name="531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33" name="532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84" name="483 Grupo"/>
          <p:cNvGrpSpPr/>
          <p:nvPr/>
        </p:nvGrpSpPr>
        <p:grpSpPr>
          <a:xfrm rot="16200000" flipH="1" flipV="1">
            <a:off x="4572115" y="1452479"/>
            <a:ext cx="191150" cy="165183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530" name="529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31" name="530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85" name="484 Grupo"/>
          <p:cNvGrpSpPr/>
          <p:nvPr/>
        </p:nvGrpSpPr>
        <p:grpSpPr>
          <a:xfrm rot="16200000" flipH="1" flipV="1">
            <a:off x="4499992" y="1368000"/>
            <a:ext cx="180032" cy="144016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528" name="527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29" name="528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86" name="485 Grupo"/>
          <p:cNvGrpSpPr/>
          <p:nvPr/>
        </p:nvGrpSpPr>
        <p:grpSpPr>
          <a:xfrm rot="16200000" flipH="1" flipV="1">
            <a:off x="4427984" y="1275606"/>
            <a:ext cx="173746" cy="144016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526" name="525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27" name="526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87" name="486 Grupo"/>
          <p:cNvGrpSpPr/>
          <p:nvPr/>
        </p:nvGrpSpPr>
        <p:grpSpPr>
          <a:xfrm rot="16200000" flipV="1">
            <a:off x="3043927" y="2446740"/>
            <a:ext cx="177830" cy="159814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524" name="523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25" name="524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88" name="487 Grupo"/>
          <p:cNvGrpSpPr/>
          <p:nvPr/>
        </p:nvGrpSpPr>
        <p:grpSpPr>
          <a:xfrm rot="16200000" flipV="1">
            <a:off x="3137294" y="2349145"/>
            <a:ext cx="177830" cy="159814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522" name="521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23" name="522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89" name="488 Grupo"/>
          <p:cNvGrpSpPr/>
          <p:nvPr/>
        </p:nvGrpSpPr>
        <p:grpSpPr>
          <a:xfrm rot="16200000" flipV="1">
            <a:off x="3230661" y="2251551"/>
            <a:ext cx="177830" cy="159814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520" name="519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21" name="520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90" name="489 Grupo"/>
          <p:cNvGrpSpPr/>
          <p:nvPr/>
        </p:nvGrpSpPr>
        <p:grpSpPr>
          <a:xfrm rot="16200000" flipV="1">
            <a:off x="3324028" y="2153956"/>
            <a:ext cx="177830" cy="159814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518" name="517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19" name="518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91" name="490 Grupo"/>
          <p:cNvGrpSpPr/>
          <p:nvPr/>
        </p:nvGrpSpPr>
        <p:grpSpPr>
          <a:xfrm rot="16200000" flipV="1">
            <a:off x="3417395" y="2056362"/>
            <a:ext cx="177830" cy="159814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516" name="515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17" name="516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92" name="491 Grupo"/>
          <p:cNvGrpSpPr/>
          <p:nvPr/>
        </p:nvGrpSpPr>
        <p:grpSpPr>
          <a:xfrm rot="16200000" flipV="1">
            <a:off x="3510762" y="1958767"/>
            <a:ext cx="177830" cy="159814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514" name="513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15" name="514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93" name="492 Grupo"/>
          <p:cNvGrpSpPr/>
          <p:nvPr/>
        </p:nvGrpSpPr>
        <p:grpSpPr>
          <a:xfrm rot="16200000" flipV="1">
            <a:off x="3604129" y="1861172"/>
            <a:ext cx="177830" cy="159814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512" name="511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13" name="512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94" name="493 Grupo"/>
          <p:cNvGrpSpPr/>
          <p:nvPr/>
        </p:nvGrpSpPr>
        <p:grpSpPr>
          <a:xfrm rot="16200000" flipV="1">
            <a:off x="3697496" y="1763578"/>
            <a:ext cx="177830" cy="159814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510" name="509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11" name="510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95" name="494 Grupo"/>
          <p:cNvGrpSpPr/>
          <p:nvPr/>
        </p:nvGrpSpPr>
        <p:grpSpPr>
          <a:xfrm rot="16200000" flipV="1">
            <a:off x="3790863" y="1665983"/>
            <a:ext cx="177830" cy="159814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508" name="507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09" name="508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96" name="495 Grupo"/>
          <p:cNvGrpSpPr/>
          <p:nvPr/>
        </p:nvGrpSpPr>
        <p:grpSpPr>
          <a:xfrm rot="16200000" flipV="1">
            <a:off x="3884230" y="1568389"/>
            <a:ext cx="177830" cy="159814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506" name="505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07" name="506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97" name="496 Grupo"/>
          <p:cNvGrpSpPr/>
          <p:nvPr/>
        </p:nvGrpSpPr>
        <p:grpSpPr>
          <a:xfrm rot="16200000" flipV="1">
            <a:off x="3977596" y="1470794"/>
            <a:ext cx="177830" cy="159814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504" name="503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05" name="504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98" name="497 Grupo"/>
          <p:cNvGrpSpPr/>
          <p:nvPr/>
        </p:nvGrpSpPr>
        <p:grpSpPr>
          <a:xfrm rot="16200000" flipV="1">
            <a:off x="4070963" y="1373200"/>
            <a:ext cx="177830" cy="159814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502" name="501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03" name="502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99" name="498 Grupo"/>
          <p:cNvGrpSpPr/>
          <p:nvPr/>
        </p:nvGrpSpPr>
        <p:grpSpPr>
          <a:xfrm rot="16200000" flipV="1">
            <a:off x="4164330" y="1275605"/>
            <a:ext cx="177830" cy="159814"/>
            <a:chOff x="323527" y="627534"/>
            <a:chExt cx="1116537" cy="956530"/>
          </a:xfrm>
          <a:gradFill flip="none" rotWithShape="1">
            <a:gsLst>
              <a:gs pos="20000">
                <a:srgbClr val="00B050"/>
              </a:gs>
              <a:gs pos="26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effectLst/>
          <a:scene3d>
            <a:camera prst="orthographicFront"/>
            <a:lightRig rig="chilly" dir="t"/>
          </a:scene3d>
        </p:grpSpPr>
        <p:sp>
          <p:nvSpPr>
            <p:cNvPr id="500" name="499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01" name="500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</a:ln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sp>
        <p:nvSpPr>
          <p:cNvPr id="635" name="634 Rectángulo"/>
          <p:cNvSpPr/>
          <p:nvPr/>
        </p:nvSpPr>
        <p:spPr>
          <a:xfrm flipH="1">
            <a:off x="-756592" y="-956642"/>
            <a:ext cx="10657184" cy="7200800"/>
          </a:xfrm>
          <a:prstGeom prst="rect">
            <a:avLst/>
          </a:prstGeom>
          <a:gradFill flip="none" rotWithShape="1">
            <a:gsLst>
              <a:gs pos="85000">
                <a:srgbClr val="FFC000">
                  <a:lumMod val="42000"/>
                  <a:lumOff val="58000"/>
                </a:srgbClr>
              </a:gs>
              <a:gs pos="19000">
                <a:srgbClr val="FFC000">
                  <a:lumMod val="27000"/>
                  <a:lumOff val="73000"/>
                </a:srgbClr>
              </a:gs>
              <a:gs pos="53000">
                <a:srgbClr val="FFC000">
                  <a:lumMod val="19000"/>
                  <a:lumOff val="81000"/>
                </a:srgbClr>
              </a:gs>
              <a:gs pos="98000">
                <a:srgbClr val="F5860B"/>
              </a:gs>
              <a:gs pos="3000">
                <a:srgbClr val="FF6600"/>
              </a:gs>
              <a:gs pos="59000">
                <a:srgbClr val="FFC000">
                  <a:lumMod val="99000"/>
                </a:srgbClr>
              </a:gs>
              <a:gs pos="47000">
                <a:srgbClr val="FFC000">
                  <a:lumMod val="62000"/>
                  <a:lumOff val="38000"/>
                </a:srgbClr>
              </a:gs>
              <a:gs pos="70000">
                <a:srgbClr val="F77509"/>
              </a:gs>
              <a:gs pos="33000">
                <a:srgbClr val="F7750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3346939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0" fill="hold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0" fill="hold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5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5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2500" fill="hold"/>
                                        <p:tgtEl>
                                          <p:spTgt spid="3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2500" fill="hold"/>
                                        <p:tgtEl>
                                          <p:spTgt spid="3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500" fill="hold"/>
                                        <p:tgtEl>
                                          <p:spTgt spid="3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500" fill="hold"/>
                                        <p:tgtEl>
                                          <p:spTgt spid="3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2500" fill="hold"/>
                                        <p:tgtEl>
                                          <p:spTgt spid="3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2500" fill="hold"/>
                                        <p:tgtEl>
                                          <p:spTgt spid="3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0" fill="hold"/>
                                        <p:tgtEl>
                                          <p:spTgt spid="3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0" fill="hold"/>
                                        <p:tgtEl>
                                          <p:spTgt spid="3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2500" fill="hold"/>
                                        <p:tgtEl>
                                          <p:spTgt spid="3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2500" fill="hold"/>
                                        <p:tgtEl>
                                          <p:spTgt spid="3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2500" fill="hold"/>
                                        <p:tgtEl>
                                          <p:spTgt spid="3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2500" fill="hold"/>
                                        <p:tgtEl>
                                          <p:spTgt spid="3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2500" fill="hold"/>
                                        <p:tgtEl>
                                          <p:spTgt spid="3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2500" fill="hold"/>
                                        <p:tgtEl>
                                          <p:spTgt spid="3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2500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2500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0" fill="hold"/>
                                        <p:tgtEl>
                                          <p:spTgt spid="3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0" fill="hold"/>
                                        <p:tgtEl>
                                          <p:spTgt spid="3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2500" fill="hold"/>
                                        <p:tgtEl>
                                          <p:spTgt spid="3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2500" fill="hold"/>
                                        <p:tgtEl>
                                          <p:spTgt spid="3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2500" fill="hold"/>
                                        <p:tgtEl>
                                          <p:spTgt spid="3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2500" fill="hold"/>
                                        <p:tgtEl>
                                          <p:spTgt spid="3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2500" fill="hold"/>
                                        <p:tgtEl>
                                          <p:spTgt spid="4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2500" fill="hold"/>
                                        <p:tgtEl>
                                          <p:spTgt spid="4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2500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2500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0" fill="hold"/>
                                        <p:tgtEl>
                                          <p:spTgt spid="4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0" fill="hold"/>
                                        <p:tgtEl>
                                          <p:spTgt spid="4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2500" fill="hold"/>
                                        <p:tgtEl>
                                          <p:spTgt spid="4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2500" fill="hold"/>
                                        <p:tgtEl>
                                          <p:spTgt spid="4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2500" fill="hold"/>
                                        <p:tgtEl>
                                          <p:spTgt spid="4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2500" fill="hold"/>
                                        <p:tgtEl>
                                          <p:spTgt spid="4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2500" fill="hold"/>
                                        <p:tgtEl>
                                          <p:spTgt spid="4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2500" fill="hold"/>
                                        <p:tgtEl>
                                          <p:spTgt spid="4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2500" fill="hold"/>
                                        <p:tgtEl>
                                          <p:spTgt spid="4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2500" fill="hold"/>
                                        <p:tgtEl>
                                          <p:spTgt spid="4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0" fill="hold"/>
                                        <p:tgtEl>
                                          <p:spTgt spid="4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0" fill="hold"/>
                                        <p:tgtEl>
                                          <p:spTgt spid="4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2500" fill="hold"/>
                                        <p:tgtEl>
                                          <p:spTgt spid="4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2500" fill="hold"/>
                                        <p:tgtEl>
                                          <p:spTgt spid="4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2500" fill="hold"/>
                                        <p:tgtEl>
                                          <p:spTgt spid="4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2500" fill="hold"/>
                                        <p:tgtEl>
                                          <p:spTgt spid="4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2500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2500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2500" fill="hold"/>
                                        <p:tgtEl>
                                          <p:spTgt spid="4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2500" fill="hold"/>
                                        <p:tgtEl>
                                          <p:spTgt spid="4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500" fill="hold"/>
                                        <p:tgtEl>
                                          <p:spTgt spid="4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500" fill="hold"/>
                                        <p:tgtEl>
                                          <p:spTgt spid="4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2500" fill="hold"/>
                                        <p:tgtEl>
                                          <p:spTgt spid="4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2500" fill="hold"/>
                                        <p:tgtEl>
                                          <p:spTgt spid="4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2500" fill="hold"/>
                                        <p:tgtEl>
                                          <p:spTgt spid="4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2500" fill="hold"/>
                                        <p:tgtEl>
                                          <p:spTgt spid="4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2500" fill="hold"/>
                                        <p:tgtEl>
                                          <p:spTgt spid="4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2500" fill="hold"/>
                                        <p:tgtEl>
                                          <p:spTgt spid="4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" dur="2500" fill="hold"/>
                                        <p:tgtEl>
                                          <p:spTgt spid="4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2500" fill="hold"/>
                                        <p:tgtEl>
                                          <p:spTgt spid="4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500" fill="hold"/>
                                        <p:tgtEl>
                                          <p:spTgt spid="4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500" fill="hold"/>
                                        <p:tgtEl>
                                          <p:spTgt spid="4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2500" fill="hold"/>
                                        <p:tgtEl>
                                          <p:spTgt spid="4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2500" fill="hold"/>
                                        <p:tgtEl>
                                          <p:spTgt spid="4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2500" fill="hold"/>
                                        <p:tgtEl>
                                          <p:spTgt spid="4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2500" fill="hold"/>
                                        <p:tgtEl>
                                          <p:spTgt spid="4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2500" fill="hold"/>
                                        <p:tgtEl>
                                          <p:spTgt spid="4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2500" fill="hold"/>
                                        <p:tgtEl>
                                          <p:spTgt spid="4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" dur="2500" fill="hold"/>
                                        <p:tgtEl>
                                          <p:spTgt spid="4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2500" fill="hold"/>
                                        <p:tgtEl>
                                          <p:spTgt spid="4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2500" fill="hold"/>
                                        <p:tgtEl>
                                          <p:spTgt spid="4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2500" fill="hold"/>
                                        <p:tgtEl>
                                          <p:spTgt spid="4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2500" fill="hold"/>
                                        <p:tgtEl>
                                          <p:spTgt spid="4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2500" fill="hold"/>
                                        <p:tgtEl>
                                          <p:spTgt spid="4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2500" fill="hold"/>
                                        <p:tgtEl>
                                          <p:spTgt spid="4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2500" fill="hold"/>
                                        <p:tgtEl>
                                          <p:spTgt spid="4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9" dur="2500" fill="hold"/>
                                        <p:tgtEl>
                                          <p:spTgt spid="4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2500" fill="hold"/>
                                        <p:tgtEl>
                                          <p:spTgt spid="4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2500" fill="hold"/>
                                        <p:tgtEl>
                                          <p:spTgt spid="3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2500" fill="hold"/>
                                        <p:tgtEl>
                                          <p:spTgt spid="3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2500" fill="hold"/>
                                        <p:tgtEl>
                                          <p:spTgt spid="3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2500" fill="hold"/>
                                        <p:tgtEl>
                                          <p:spTgt spid="3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1" dur="2500" fill="hold"/>
                                        <p:tgtEl>
                                          <p:spTgt spid="3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" dur="2500" fill="hold"/>
                                        <p:tgtEl>
                                          <p:spTgt spid="3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3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2500" fill="hold"/>
                                        <p:tgtEl>
                                          <p:spTgt spid="3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2500" fill="hold"/>
                                        <p:tgtEl>
                                          <p:spTgt spid="3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9" dur="2500" fill="hold"/>
                                        <p:tgtEl>
                                          <p:spTgt spid="3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" dur="2500" fill="hold"/>
                                        <p:tgtEl>
                                          <p:spTgt spid="3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1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3" dur="2500" fill="hold"/>
                                        <p:tgtEl>
                                          <p:spTgt spid="3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" dur="2500" fill="hold"/>
                                        <p:tgtEl>
                                          <p:spTgt spid="3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2500" fill="hold"/>
                                        <p:tgtEl>
                                          <p:spTgt spid="3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2500" fill="hold"/>
                                        <p:tgtEl>
                                          <p:spTgt spid="3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1" dur="2500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" dur="2500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5" dur="2500" fill="hold"/>
                                        <p:tgtEl>
                                          <p:spTgt spid="3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6" dur="2500" fill="hold"/>
                                        <p:tgtEl>
                                          <p:spTgt spid="3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7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9" dur="2500" fill="hold"/>
                                        <p:tgtEl>
                                          <p:spTgt spid="3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" dur="2500" fill="hold"/>
                                        <p:tgtEl>
                                          <p:spTgt spid="3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1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3" dur="2500" fill="hold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4" dur="2500" fill="hold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5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7" dur="2500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" dur="2500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1" dur="2500" fill="hold"/>
                                        <p:tgtEl>
                                          <p:spTgt spid="3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2" dur="2500" fill="hold"/>
                                        <p:tgtEl>
                                          <p:spTgt spid="3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3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5" dur="25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6" dur="25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7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9" dur="25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0" dur="25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1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3" dur="25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4" dur="25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5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7" dur="2500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8" dur="2500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1" dur="250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2" dur="250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3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5" dur="2500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6" dur="2500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7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9" dur="25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0" dur="25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1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3" dur="25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4" dur="25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5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7" dur="25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8" dur="25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9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1" dur="2500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2" dur="2500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3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5" dur="2500" fill="hold"/>
                                        <p:tgtEl>
                                          <p:spTgt spid="2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6" dur="2500" fill="hold"/>
                                        <p:tgtEl>
                                          <p:spTgt spid="2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7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9" dur="250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0" dur="250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1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3" dur="2500" fill="hold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4" dur="2500" fill="hold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5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7" dur="2500" fill="hold"/>
                                        <p:tgtEl>
                                          <p:spTgt spid="4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8" dur="2500" fill="hold"/>
                                        <p:tgtEl>
                                          <p:spTgt spid="4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9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1" dur="2500" fill="hold"/>
                                        <p:tgtEl>
                                          <p:spTgt spid="4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2" dur="2500" fill="hold"/>
                                        <p:tgtEl>
                                          <p:spTgt spid="4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3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5" dur="2500" fill="hold"/>
                                        <p:tgtEl>
                                          <p:spTgt spid="4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6" dur="2500" fill="hold"/>
                                        <p:tgtEl>
                                          <p:spTgt spid="4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7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9" dur="2500" fill="hold"/>
                                        <p:tgtEl>
                                          <p:spTgt spid="4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0" dur="2500" fill="hold"/>
                                        <p:tgtEl>
                                          <p:spTgt spid="4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1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3" dur="2500" fill="hold"/>
                                        <p:tgtEl>
                                          <p:spTgt spid="4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4" dur="2500" fill="hold"/>
                                        <p:tgtEl>
                                          <p:spTgt spid="4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5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7" dur="2500" fill="hold"/>
                                        <p:tgtEl>
                                          <p:spTgt spid="4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8" dur="2500" fill="hold"/>
                                        <p:tgtEl>
                                          <p:spTgt spid="4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9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1" dur="2500" fill="hold"/>
                                        <p:tgtEl>
                                          <p:spTgt spid="4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2" dur="2500" fill="hold"/>
                                        <p:tgtEl>
                                          <p:spTgt spid="4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3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5" dur="2500" fill="hold"/>
                                        <p:tgtEl>
                                          <p:spTgt spid="4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6" dur="2500" fill="hold"/>
                                        <p:tgtEl>
                                          <p:spTgt spid="4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7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9" dur="2500" fill="hold"/>
                                        <p:tgtEl>
                                          <p:spTgt spid="4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0" dur="2500" fill="hold"/>
                                        <p:tgtEl>
                                          <p:spTgt spid="4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1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3" dur="2500" fill="hold"/>
                                        <p:tgtEl>
                                          <p:spTgt spid="4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4" dur="2500" fill="hold"/>
                                        <p:tgtEl>
                                          <p:spTgt spid="4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5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7" dur="2500" fill="hold"/>
                                        <p:tgtEl>
                                          <p:spTgt spid="4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8" dur="2500" fill="hold"/>
                                        <p:tgtEl>
                                          <p:spTgt spid="4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9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1" dur="2500" fill="hold"/>
                                        <p:tgtEl>
                                          <p:spTgt spid="4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2" dur="2500" fill="hold"/>
                                        <p:tgtEl>
                                          <p:spTgt spid="4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3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5" dur="2500" fill="hold"/>
                                        <p:tgtEl>
                                          <p:spTgt spid="4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6" dur="2500" fill="hold"/>
                                        <p:tgtEl>
                                          <p:spTgt spid="4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7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9" dur="2500" fill="hold"/>
                                        <p:tgtEl>
                                          <p:spTgt spid="2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0" dur="2500" fill="hold"/>
                                        <p:tgtEl>
                                          <p:spTgt spid="2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1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3" dur="25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4" dur="25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5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7" dur="2500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8" dur="2500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9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1" dur="25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2" dur="25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3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5" dur="2500" fill="hold"/>
                                        <p:tgtEl>
                                          <p:spTgt spid="2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6" dur="2500" fill="hold"/>
                                        <p:tgtEl>
                                          <p:spTgt spid="2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7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9" dur="250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0" dur="250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1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3" dur="250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4" dur="250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5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7" dur="2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8" dur="2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9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1" dur="2500" fill="hold"/>
                                        <p:tgtEl>
                                          <p:spTgt spid="2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2" dur="2500" fill="hold"/>
                                        <p:tgtEl>
                                          <p:spTgt spid="2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3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5" dur="2500" fill="hold"/>
                                        <p:tgtEl>
                                          <p:spTgt spid="2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6" dur="2500" fill="hold"/>
                                        <p:tgtEl>
                                          <p:spTgt spid="2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7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9" dur="2500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0" dur="2500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1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3" dur="2500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4" dur="2500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5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7" dur="2500" fill="hold"/>
                                        <p:tgtEl>
                                          <p:spTgt spid="3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8" dur="2500" fill="hold"/>
                                        <p:tgtEl>
                                          <p:spTgt spid="3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9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1" dur="2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2" dur="2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3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5" dur="25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6" dur="25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7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9" dur="2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0" dur="2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1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3" dur="2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4" dur="2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5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7" dur="25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8" dur="25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9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1" dur="25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2" dur="25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3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5" dur="25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6" dur="25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7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9" dur="25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0" dur="25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1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3" dur="2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4" dur="2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5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7" dur="2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8" dur="2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9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1" dur="2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2" dur="2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3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5" dur="2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6" dur="2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7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9" dur="2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0" dur="2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1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3" dur="2500" fill="hold"/>
                                        <p:tgtEl>
                                          <p:spTgt spid="5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4" dur="2500" fill="hold"/>
                                        <p:tgtEl>
                                          <p:spTgt spid="5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5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7" dur="2500" fill="hold"/>
                                        <p:tgtEl>
                                          <p:spTgt spid="5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" dur="2500" fill="hold"/>
                                        <p:tgtEl>
                                          <p:spTgt spid="5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9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1" dur="2500" fill="hold"/>
                                        <p:tgtEl>
                                          <p:spTgt spid="5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2" dur="2500" fill="hold"/>
                                        <p:tgtEl>
                                          <p:spTgt spid="5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3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5" dur="2500" fill="hold"/>
                                        <p:tgtEl>
                                          <p:spTgt spid="5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6" dur="2500" fill="hold"/>
                                        <p:tgtEl>
                                          <p:spTgt spid="5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7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9" dur="2500" fill="hold"/>
                                        <p:tgtEl>
                                          <p:spTgt spid="5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" dur="2500" fill="hold"/>
                                        <p:tgtEl>
                                          <p:spTgt spid="5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1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3" dur="2500" fill="hold"/>
                                        <p:tgtEl>
                                          <p:spTgt spid="5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4" dur="2500" fill="hold"/>
                                        <p:tgtEl>
                                          <p:spTgt spid="5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5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7" dur="2500" fill="hold"/>
                                        <p:tgtEl>
                                          <p:spTgt spid="5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8" dur="2500" fill="hold"/>
                                        <p:tgtEl>
                                          <p:spTgt spid="5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9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1" dur="2500" fill="hold"/>
                                        <p:tgtEl>
                                          <p:spTgt spid="5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2" dur="2500" fill="hold"/>
                                        <p:tgtEl>
                                          <p:spTgt spid="5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3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5" dur="2500" fill="hold"/>
                                        <p:tgtEl>
                                          <p:spTgt spid="5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6" dur="2500" fill="hold"/>
                                        <p:tgtEl>
                                          <p:spTgt spid="5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7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9" dur="2500" fill="hold"/>
                                        <p:tgtEl>
                                          <p:spTgt spid="5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0" dur="2500" fill="hold"/>
                                        <p:tgtEl>
                                          <p:spTgt spid="5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1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3" dur="2500" fill="hold"/>
                                        <p:tgtEl>
                                          <p:spTgt spid="5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4" dur="2500" fill="hold"/>
                                        <p:tgtEl>
                                          <p:spTgt spid="5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5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7" dur="2500" fill="hold"/>
                                        <p:tgtEl>
                                          <p:spTgt spid="5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8" dur="2500" fill="hold"/>
                                        <p:tgtEl>
                                          <p:spTgt spid="5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9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1" dur="2500" fill="hold"/>
                                        <p:tgtEl>
                                          <p:spTgt spid="5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2" dur="2500" fill="hold"/>
                                        <p:tgtEl>
                                          <p:spTgt spid="5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3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5" dur="2500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6" dur="2500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7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9" dur="2500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0" dur="2500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1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3" dur="2500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4" dur="2500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5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7" dur="2500" fill="hold"/>
                                        <p:tgtEl>
                                          <p:spTgt spid="3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8" dur="2500" fill="hold"/>
                                        <p:tgtEl>
                                          <p:spTgt spid="3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9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1" dur="2500" fill="hold"/>
                                        <p:tgtEl>
                                          <p:spTgt spid="3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2" dur="2500" fill="hold"/>
                                        <p:tgtEl>
                                          <p:spTgt spid="3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3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5" dur="2500" fill="hold"/>
                                        <p:tgtEl>
                                          <p:spTgt spid="3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6" dur="2500" fill="hold"/>
                                        <p:tgtEl>
                                          <p:spTgt spid="3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7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9" dur="2500" fill="hold"/>
                                        <p:tgtEl>
                                          <p:spTgt spid="3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0" dur="2500" fill="hold"/>
                                        <p:tgtEl>
                                          <p:spTgt spid="3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1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3" dur="2500" fill="hold"/>
                                        <p:tgtEl>
                                          <p:spTgt spid="3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4" dur="2500" fill="hold"/>
                                        <p:tgtEl>
                                          <p:spTgt spid="3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5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7" dur="2500" fill="hold"/>
                                        <p:tgtEl>
                                          <p:spTgt spid="3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8" dur="2500" fill="hold"/>
                                        <p:tgtEl>
                                          <p:spTgt spid="3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9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1" dur="2500" fill="hold"/>
                                        <p:tgtEl>
                                          <p:spTgt spid="3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2" dur="2500" fill="hold"/>
                                        <p:tgtEl>
                                          <p:spTgt spid="3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3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5" dur="2500" fill="hold"/>
                                        <p:tgtEl>
                                          <p:spTgt spid="3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6" dur="2500" fill="hold"/>
                                        <p:tgtEl>
                                          <p:spTgt spid="3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7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9" dur="2500" fill="hold"/>
                                        <p:tgtEl>
                                          <p:spTgt spid="3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0" dur="2500" fill="hold"/>
                                        <p:tgtEl>
                                          <p:spTgt spid="3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1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3" dur="2500" fill="hold"/>
                                        <p:tgtEl>
                                          <p:spTgt spid="3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4" dur="2500" fill="hold"/>
                                        <p:tgtEl>
                                          <p:spTgt spid="3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5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7" dur="2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8" dur="2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9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1" dur="2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2" dur="2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3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5" dur="2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6" dur="2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7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9" dur="2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0" dur="2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1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3" dur="25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4" dur="25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5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7" dur="25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8" dur="25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9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1" dur="25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2" dur="25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3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5" dur="25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6" dur="25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7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9" dur="25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0" dur="25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1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3" dur="25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4" dur="25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5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7" dur="2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8" dur="2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9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1" dur="25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2" dur="25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3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5" dur="25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6" dur="25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7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9" dur="2500" fill="hold"/>
                                        <p:tgtEl>
                                          <p:spTgt spid="5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0" dur="2500" fill="hold"/>
                                        <p:tgtEl>
                                          <p:spTgt spid="5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1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3" dur="2500" fill="hold"/>
                                        <p:tgtEl>
                                          <p:spTgt spid="5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4" dur="2500" fill="hold"/>
                                        <p:tgtEl>
                                          <p:spTgt spid="5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5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7" dur="2500" fill="hold"/>
                                        <p:tgtEl>
                                          <p:spTgt spid="5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8" dur="2500" fill="hold"/>
                                        <p:tgtEl>
                                          <p:spTgt spid="5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9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1" dur="2500" fill="hold"/>
                                        <p:tgtEl>
                                          <p:spTgt spid="5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2" dur="2500" fill="hold"/>
                                        <p:tgtEl>
                                          <p:spTgt spid="5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3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5" dur="2500" fill="hold"/>
                                        <p:tgtEl>
                                          <p:spTgt spid="5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6" dur="2500" fill="hold"/>
                                        <p:tgtEl>
                                          <p:spTgt spid="5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7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9" dur="2500" fill="hold"/>
                                        <p:tgtEl>
                                          <p:spTgt spid="5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0" dur="2500" fill="hold"/>
                                        <p:tgtEl>
                                          <p:spTgt spid="5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1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3" dur="2500" fill="hold"/>
                                        <p:tgtEl>
                                          <p:spTgt spid="5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4" dur="2500" fill="hold"/>
                                        <p:tgtEl>
                                          <p:spTgt spid="5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5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7" dur="2500" fill="hold"/>
                                        <p:tgtEl>
                                          <p:spTgt spid="5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" dur="2500" fill="hold"/>
                                        <p:tgtEl>
                                          <p:spTgt spid="5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9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1" dur="2500" fill="hold"/>
                                        <p:tgtEl>
                                          <p:spTgt spid="5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2" dur="2500" fill="hold"/>
                                        <p:tgtEl>
                                          <p:spTgt spid="5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3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5" dur="2500" fill="hold"/>
                                        <p:tgtEl>
                                          <p:spTgt spid="5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6" dur="2500" fill="hold"/>
                                        <p:tgtEl>
                                          <p:spTgt spid="5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7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9" dur="2500" fill="hold"/>
                                        <p:tgtEl>
                                          <p:spTgt spid="5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0" dur="2500" fill="hold"/>
                                        <p:tgtEl>
                                          <p:spTgt spid="5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1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3" dur="2500" fill="hold"/>
                                        <p:tgtEl>
                                          <p:spTgt spid="5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4" dur="2500" fill="hold"/>
                                        <p:tgtEl>
                                          <p:spTgt spid="5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5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7" dur="2500" fill="hold"/>
                                        <p:tgtEl>
                                          <p:spTgt spid="5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8" dur="2500" fill="hold"/>
                                        <p:tgtEl>
                                          <p:spTgt spid="5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9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30" dur="indefinite"/>
                                        <p:tgtEl>
                                          <p:spTgt spid="63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631" dur="indefinite"/>
                                        <p:tgtEl>
                                          <p:spTgt spid="6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2" fill="hold">
                            <p:stCondLst>
                              <p:cond delay="2500"/>
                            </p:stCondLst>
                            <p:childTnLst>
                              <p:par>
                                <p:cTn id="633" presetID="2" presetClass="exit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4" dur="2500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5" dur="2500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8" dur="2500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9" dur="2500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2" dur="2500"/>
                                        <p:tgtEl>
                                          <p:spTgt spid="3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3" dur="2500"/>
                                        <p:tgtEl>
                                          <p:spTgt spid="3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6" dur="2500"/>
                                        <p:tgtEl>
                                          <p:spTgt spid="3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7" dur="2500"/>
                                        <p:tgtEl>
                                          <p:spTgt spid="3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0" dur="2500"/>
                                        <p:tgtEl>
                                          <p:spTgt spid="3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" dur="2500"/>
                                        <p:tgtEl>
                                          <p:spTgt spid="3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4" dur="2500"/>
                                        <p:tgtEl>
                                          <p:spTgt spid="3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5" dur="2500"/>
                                        <p:tgtEl>
                                          <p:spTgt spid="3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8" dur="2500"/>
                                        <p:tgtEl>
                                          <p:spTgt spid="3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9" dur="2500"/>
                                        <p:tgtEl>
                                          <p:spTgt spid="3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2" dur="2500"/>
                                        <p:tgtEl>
                                          <p:spTgt spid="3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" dur="2500"/>
                                        <p:tgtEl>
                                          <p:spTgt spid="3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6" dur="2500"/>
                                        <p:tgtEl>
                                          <p:spTgt spid="3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7" dur="2500"/>
                                        <p:tgtEl>
                                          <p:spTgt spid="3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0" dur="2500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1" dur="2500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4" dur="2500"/>
                                        <p:tgtEl>
                                          <p:spTgt spid="3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" dur="2500"/>
                                        <p:tgtEl>
                                          <p:spTgt spid="3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8" dur="2500"/>
                                        <p:tgtEl>
                                          <p:spTgt spid="3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9" dur="2500"/>
                                        <p:tgtEl>
                                          <p:spTgt spid="3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2" dur="2500"/>
                                        <p:tgtEl>
                                          <p:spTgt spid="3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" dur="2500"/>
                                        <p:tgtEl>
                                          <p:spTgt spid="3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6" dur="2500"/>
                                        <p:tgtEl>
                                          <p:spTgt spid="4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7" dur="2500"/>
                                        <p:tgtEl>
                                          <p:spTgt spid="4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0" dur="2500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1" dur="2500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4" dur="2500"/>
                                        <p:tgtEl>
                                          <p:spTgt spid="4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5" dur="2500"/>
                                        <p:tgtEl>
                                          <p:spTgt spid="4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8" dur="2500"/>
                                        <p:tgtEl>
                                          <p:spTgt spid="4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9" dur="2500"/>
                                        <p:tgtEl>
                                          <p:spTgt spid="4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2" dur="2500"/>
                                        <p:tgtEl>
                                          <p:spTgt spid="4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3" dur="2500"/>
                                        <p:tgtEl>
                                          <p:spTgt spid="4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6" dur="2500"/>
                                        <p:tgtEl>
                                          <p:spTgt spid="4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7" dur="2500"/>
                                        <p:tgtEl>
                                          <p:spTgt spid="4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0" dur="2500"/>
                                        <p:tgtEl>
                                          <p:spTgt spid="4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" dur="2500"/>
                                        <p:tgtEl>
                                          <p:spTgt spid="4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4" dur="2500"/>
                                        <p:tgtEl>
                                          <p:spTgt spid="4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5" dur="2500"/>
                                        <p:tgtEl>
                                          <p:spTgt spid="4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8" dur="2500"/>
                                        <p:tgtEl>
                                          <p:spTgt spid="4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9" dur="2500"/>
                                        <p:tgtEl>
                                          <p:spTgt spid="4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2" dur="2500"/>
                                        <p:tgtEl>
                                          <p:spTgt spid="4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3" dur="2500"/>
                                        <p:tgtEl>
                                          <p:spTgt spid="4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6" dur="2500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7" dur="2500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0" dur="2500"/>
                                        <p:tgtEl>
                                          <p:spTgt spid="4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1" dur="2500"/>
                                        <p:tgtEl>
                                          <p:spTgt spid="4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4" dur="2500"/>
                                        <p:tgtEl>
                                          <p:spTgt spid="4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5" dur="2500"/>
                                        <p:tgtEl>
                                          <p:spTgt spid="4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8" dur="2500"/>
                                        <p:tgtEl>
                                          <p:spTgt spid="4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9" dur="2500"/>
                                        <p:tgtEl>
                                          <p:spTgt spid="4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2" dur="2500"/>
                                        <p:tgtEl>
                                          <p:spTgt spid="4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3" dur="2500"/>
                                        <p:tgtEl>
                                          <p:spTgt spid="4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6" dur="2500"/>
                                        <p:tgtEl>
                                          <p:spTgt spid="4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7" dur="2500"/>
                                        <p:tgtEl>
                                          <p:spTgt spid="4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0" dur="2500"/>
                                        <p:tgtEl>
                                          <p:spTgt spid="4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1" dur="2500"/>
                                        <p:tgtEl>
                                          <p:spTgt spid="4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4" dur="2500"/>
                                        <p:tgtEl>
                                          <p:spTgt spid="4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5" dur="2500"/>
                                        <p:tgtEl>
                                          <p:spTgt spid="4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8" dur="2500"/>
                                        <p:tgtEl>
                                          <p:spTgt spid="4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9" dur="2500"/>
                                        <p:tgtEl>
                                          <p:spTgt spid="4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2" dur="2500"/>
                                        <p:tgtEl>
                                          <p:spTgt spid="4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3" dur="2500"/>
                                        <p:tgtEl>
                                          <p:spTgt spid="4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6" dur="2500"/>
                                        <p:tgtEl>
                                          <p:spTgt spid="4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7" dur="2500"/>
                                        <p:tgtEl>
                                          <p:spTgt spid="4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0" dur="2500"/>
                                        <p:tgtEl>
                                          <p:spTgt spid="4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1" dur="2500"/>
                                        <p:tgtEl>
                                          <p:spTgt spid="4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4" dur="2500"/>
                                        <p:tgtEl>
                                          <p:spTgt spid="4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5" dur="2500"/>
                                        <p:tgtEl>
                                          <p:spTgt spid="4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8" dur="2500"/>
                                        <p:tgtEl>
                                          <p:spTgt spid="4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9" dur="2500"/>
                                        <p:tgtEl>
                                          <p:spTgt spid="4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2" dur="2500"/>
                                        <p:tgtEl>
                                          <p:spTgt spid="4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3" dur="2500"/>
                                        <p:tgtEl>
                                          <p:spTgt spid="4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6" dur="2500"/>
                                        <p:tgtEl>
                                          <p:spTgt spid="4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7" dur="2500"/>
                                        <p:tgtEl>
                                          <p:spTgt spid="4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0" dur="2500"/>
                                        <p:tgtEl>
                                          <p:spTgt spid="3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1" dur="2500"/>
                                        <p:tgtEl>
                                          <p:spTgt spid="3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4" dur="2500"/>
                                        <p:tgtEl>
                                          <p:spTgt spid="3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5" dur="2500"/>
                                        <p:tgtEl>
                                          <p:spTgt spid="3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7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8" dur="2500"/>
                                        <p:tgtEl>
                                          <p:spTgt spid="3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9" dur="2500"/>
                                        <p:tgtEl>
                                          <p:spTgt spid="3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2" dur="2500"/>
                                        <p:tgtEl>
                                          <p:spTgt spid="3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3" dur="2500"/>
                                        <p:tgtEl>
                                          <p:spTgt spid="3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6" dur="2500"/>
                                        <p:tgtEl>
                                          <p:spTgt spid="3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7" dur="2500"/>
                                        <p:tgtEl>
                                          <p:spTgt spid="3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0" dur="2500"/>
                                        <p:tgtEl>
                                          <p:spTgt spid="3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1" dur="2500"/>
                                        <p:tgtEl>
                                          <p:spTgt spid="3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4" dur="2500"/>
                                        <p:tgtEl>
                                          <p:spTgt spid="3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5" dur="2500"/>
                                        <p:tgtEl>
                                          <p:spTgt spid="3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7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8" dur="2500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9" dur="2500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2" dur="2500"/>
                                        <p:tgtEl>
                                          <p:spTgt spid="3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3" dur="2500"/>
                                        <p:tgtEl>
                                          <p:spTgt spid="3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6" dur="2500"/>
                                        <p:tgtEl>
                                          <p:spTgt spid="3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7" dur="2500"/>
                                        <p:tgtEl>
                                          <p:spTgt spid="3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0" dur="2500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1" dur="2500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4" dur="2500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5" dur="2500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8" dur="2500"/>
                                        <p:tgtEl>
                                          <p:spTgt spid="3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9" dur="2500"/>
                                        <p:tgtEl>
                                          <p:spTgt spid="3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2" dur="2500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3" dur="2500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6" dur="2500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7" dur="2500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0" dur="2500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1" dur="2500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4" dur="2500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5" dur="2500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7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8" dur="2500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9" dur="2500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2" dur="2500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3" dur="2500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6" dur="2500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7" dur="2500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0" dur="2500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1" dur="2500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4" dur="2500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5" dur="2500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7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8" dur="2500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9" dur="2500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2" dur="2500"/>
                                        <p:tgtEl>
                                          <p:spTgt spid="2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3" dur="2500"/>
                                        <p:tgtEl>
                                          <p:spTgt spid="2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6" dur="2500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7" dur="2500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90" dur="2500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1" dur="2500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94" dur="2500"/>
                                        <p:tgtEl>
                                          <p:spTgt spid="4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5" dur="2500"/>
                                        <p:tgtEl>
                                          <p:spTgt spid="4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7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98" dur="2500"/>
                                        <p:tgtEl>
                                          <p:spTgt spid="4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9" dur="2500"/>
                                        <p:tgtEl>
                                          <p:spTgt spid="4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02" dur="2500"/>
                                        <p:tgtEl>
                                          <p:spTgt spid="4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3" dur="2500"/>
                                        <p:tgtEl>
                                          <p:spTgt spid="4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06" dur="2500"/>
                                        <p:tgtEl>
                                          <p:spTgt spid="4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7" dur="2500"/>
                                        <p:tgtEl>
                                          <p:spTgt spid="4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10" dur="2500"/>
                                        <p:tgtEl>
                                          <p:spTgt spid="4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1" dur="2500"/>
                                        <p:tgtEl>
                                          <p:spTgt spid="4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14" dur="2500"/>
                                        <p:tgtEl>
                                          <p:spTgt spid="4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5" dur="2500"/>
                                        <p:tgtEl>
                                          <p:spTgt spid="4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7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18" dur="2500"/>
                                        <p:tgtEl>
                                          <p:spTgt spid="4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9" dur="2500"/>
                                        <p:tgtEl>
                                          <p:spTgt spid="4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22" dur="2500"/>
                                        <p:tgtEl>
                                          <p:spTgt spid="4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3" dur="2500"/>
                                        <p:tgtEl>
                                          <p:spTgt spid="4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26" dur="2500"/>
                                        <p:tgtEl>
                                          <p:spTgt spid="4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7" dur="2500"/>
                                        <p:tgtEl>
                                          <p:spTgt spid="4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30" dur="2500"/>
                                        <p:tgtEl>
                                          <p:spTgt spid="4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1" dur="2500"/>
                                        <p:tgtEl>
                                          <p:spTgt spid="4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34" dur="2500"/>
                                        <p:tgtEl>
                                          <p:spTgt spid="4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5" dur="2500"/>
                                        <p:tgtEl>
                                          <p:spTgt spid="4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7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38" dur="2500"/>
                                        <p:tgtEl>
                                          <p:spTgt spid="4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9" dur="2500"/>
                                        <p:tgtEl>
                                          <p:spTgt spid="4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42" dur="2500"/>
                                        <p:tgtEl>
                                          <p:spTgt spid="4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3" dur="2500"/>
                                        <p:tgtEl>
                                          <p:spTgt spid="4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6" dur="2500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7" dur="2500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0" dur="2500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1" dur="2500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4" dur="2500"/>
                                        <p:tgtEl>
                                          <p:spTgt spid="3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5" dur="2500"/>
                                        <p:tgtEl>
                                          <p:spTgt spid="3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8" dur="2500"/>
                                        <p:tgtEl>
                                          <p:spTgt spid="3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9" dur="2500"/>
                                        <p:tgtEl>
                                          <p:spTgt spid="3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2" dur="2500"/>
                                        <p:tgtEl>
                                          <p:spTgt spid="3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3" dur="2500"/>
                                        <p:tgtEl>
                                          <p:spTgt spid="3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6" dur="2500"/>
                                        <p:tgtEl>
                                          <p:spTgt spid="3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7" dur="2500"/>
                                        <p:tgtEl>
                                          <p:spTgt spid="3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0" dur="2500"/>
                                        <p:tgtEl>
                                          <p:spTgt spid="3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1" dur="2500"/>
                                        <p:tgtEl>
                                          <p:spTgt spid="3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4" dur="2500"/>
                                        <p:tgtEl>
                                          <p:spTgt spid="3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5" dur="2500"/>
                                        <p:tgtEl>
                                          <p:spTgt spid="3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8" dur="2500"/>
                                        <p:tgtEl>
                                          <p:spTgt spid="3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9" dur="2500"/>
                                        <p:tgtEl>
                                          <p:spTgt spid="3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2" dur="2500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3" dur="2500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6" dur="2500"/>
                                        <p:tgtEl>
                                          <p:spTgt spid="3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7" dur="2500"/>
                                        <p:tgtEl>
                                          <p:spTgt spid="3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0" dur="2500"/>
                                        <p:tgtEl>
                                          <p:spTgt spid="3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1" dur="2500"/>
                                        <p:tgtEl>
                                          <p:spTgt spid="3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4" dur="2500"/>
                                        <p:tgtEl>
                                          <p:spTgt spid="3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5" dur="2500"/>
                                        <p:tgtEl>
                                          <p:spTgt spid="3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8" dur="2500"/>
                                        <p:tgtEl>
                                          <p:spTgt spid="4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9" dur="2500"/>
                                        <p:tgtEl>
                                          <p:spTgt spid="4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2" dur="2500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3" dur="2500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6" dur="2500"/>
                                        <p:tgtEl>
                                          <p:spTgt spid="4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7" dur="2500"/>
                                        <p:tgtEl>
                                          <p:spTgt spid="4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0" dur="2500"/>
                                        <p:tgtEl>
                                          <p:spTgt spid="4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1" dur="2500"/>
                                        <p:tgtEl>
                                          <p:spTgt spid="4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4" dur="2500"/>
                                        <p:tgtEl>
                                          <p:spTgt spid="4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5" dur="2500"/>
                                        <p:tgtEl>
                                          <p:spTgt spid="4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8" dur="2500"/>
                                        <p:tgtEl>
                                          <p:spTgt spid="4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9" dur="2500"/>
                                        <p:tgtEl>
                                          <p:spTgt spid="4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2" dur="2500"/>
                                        <p:tgtEl>
                                          <p:spTgt spid="4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3" dur="2500"/>
                                        <p:tgtEl>
                                          <p:spTgt spid="4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6" dur="2500"/>
                                        <p:tgtEl>
                                          <p:spTgt spid="4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7" dur="2500"/>
                                        <p:tgtEl>
                                          <p:spTgt spid="4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0" dur="2500"/>
                                        <p:tgtEl>
                                          <p:spTgt spid="4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1" dur="2500"/>
                                        <p:tgtEl>
                                          <p:spTgt spid="4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4" dur="2500"/>
                                        <p:tgtEl>
                                          <p:spTgt spid="4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5" dur="2500"/>
                                        <p:tgtEl>
                                          <p:spTgt spid="4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8" dur="2500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9" dur="2500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2" dur="2500"/>
                                        <p:tgtEl>
                                          <p:spTgt spid="4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3" dur="2500"/>
                                        <p:tgtEl>
                                          <p:spTgt spid="4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6" dur="2500"/>
                                        <p:tgtEl>
                                          <p:spTgt spid="4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7" dur="2500"/>
                                        <p:tgtEl>
                                          <p:spTgt spid="4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0" dur="2500"/>
                                        <p:tgtEl>
                                          <p:spTgt spid="4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1" dur="2500"/>
                                        <p:tgtEl>
                                          <p:spTgt spid="4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4" dur="2500"/>
                                        <p:tgtEl>
                                          <p:spTgt spid="4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5" dur="2500"/>
                                        <p:tgtEl>
                                          <p:spTgt spid="4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8" dur="2500"/>
                                        <p:tgtEl>
                                          <p:spTgt spid="4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9" dur="2500"/>
                                        <p:tgtEl>
                                          <p:spTgt spid="4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2" dur="2500"/>
                                        <p:tgtEl>
                                          <p:spTgt spid="4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3" dur="2500"/>
                                        <p:tgtEl>
                                          <p:spTgt spid="4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6" dur="2500"/>
                                        <p:tgtEl>
                                          <p:spTgt spid="4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7" dur="2500"/>
                                        <p:tgtEl>
                                          <p:spTgt spid="4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0" dur="2500"/>
                                        <p:tgtEl>
                                          <p:spTgt spid="4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1" dur="2500"/>
                                        <p:tgtEl>
                                          <p:spTgt spid="4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4" dur="2500"/>
                                        <p:tgtEl>
                                          <p:spTgt spid="4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5" dur="2500"/>
                                        <p:tgtEl>
                                          <p:spTgt spid="4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8" dur="2500"/>
                                        <p:tgtEl>
                                          <p:spTgt spid="4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9" dur="2500"/>
                                        <p:tgtEl>
                                          <p:spTgt spid="4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2" dur="2500"/>
                                        <p:tgtEl>
                                          <p:spTgt spid="4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3" dur="2500"/>
                                        <p:tgtEl>
                                          <p:spTgt spid="4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6" dur="2500"/>
                                        <p:tgtEl>
                                          <p:spTgt spid="4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7" dur="2500"/>
                                        <p:tgtEl>
                                          <p:spTgt spid="4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0" dur="2500"/>
                                        <p:tgtEl>
                                          <p:spTgt spid="4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1" dur="2500"/>
                                        <p:tgtEl>
                                          <p:spTgt spid="4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4" dur="2500"/>
                                        <p:tgtEl>
                                          <p:spTgt spid="4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5" dur="2500"/>
                                        <p:tgtEl>
                                          <p:spTgt spid="4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8" dur="2500"/>
                                        <p:tgtEl>
                                          <p:spTgt spid="4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9" dur="2500"/>
                                        <p:tgtEl>
                                          <p:spTgt spid="4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2" dur="2500"/>
                                        <p:tgtEl>
                                          <p:spTgt spid="3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3" dur="2500"/>
                                        <p:tgtEl>
                                          <p:spTgt spid="3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6" dur="2500"/>
                                        <p:tgtEl>
                                          <p:spTgt spid="3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7" dur="2500"/>
                                        <p:tgtEl>
                                          <p:spTgt spid="3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0" dur="2500"/>
                                        <p:tgtEl>
                                          <p:spTgt spid="3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1" dur="2500"/>
                                        <p:tgtEl>
                                          <p:spTgt spid="3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4" dur="2500"/>
                                        <p:tgtEl>
                                          <p:spTgt spid="3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5" dur="2500"/>
                                        <p:tgtEl>
                                          <p:spTgt spid="3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8" dur="2500"/>
                                        <p:tgtEl>
                                          <p:spTgt spid="3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9" dur="2500"/>
                                        <p:tgtEl>
                                          <p:spTgt spid="3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22" dur="2500"/>
                                        <p:tgtEl>
                                          <p:spTgt spid="3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3" dur="2500"/>
                                        <p:tgtEl>
                                          <p:spTgt spid="3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26" dur="2500"/>
                                        <p:tgtEl>
                                          <p:spTgt spid="3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7" dur="2500"/>
                                        <p:tgtEl>
                                          <p:spTgt spid="3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30" dur="2500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1" dur="2500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3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34" dur="2500"/>
                                        <p:tgtEl>
                                          <p:spTgt spid="3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5" dur="2500"/>
                                        <p:tgtEl>
                                          <p:spTgt spid="3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3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38" dur="2500"/>
                                        <p:tgtEl>
                                          <p:spTgt spid="3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9" dur="2500"/>
                                        <p:tgtEl>
                                          <p:spTgt spid="3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42" dur="2500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3" dur="2500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46" dur="2500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7" dur="2500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50" dur="2500"/>
                                        <p:tgtEl>
                                          <p:spTgt spid="3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1" dur="2500"/>
                                        <p:tgtEl>
                                          <p:spTgt spid="3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5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54" dur="2500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5" dur="2500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5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58" dur="2500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9" dur="2500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62" dur="2500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3" dur="2500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66" dur="2500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7" dur="2500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70" dur="2500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1" dur="2500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7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74" dur="2500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5" dur="2500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7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78" dur="2500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9" dur="2500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82" dur="2500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3" dur="2500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86" dur="2500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7" dur="2500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90" dur="2500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1" dur="2500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9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94" dur="2500"/>
                                        <p:tgtEl>
                                          <p:spTgt spid="2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5" dur="2500"/>
                                        <p:tgtEl>
                                          <p:spTgt spid="2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9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98" dur="2500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9" dur="2500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02" dur="2500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3" dur="2500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06" dur="2500"/>
                                        <p:tgtEl>
                                          <p:spTgt spid="4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7" dur="2500"/>
                                        <p:tgtEl>
                                          <p:spTgt spid="4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10" dur="2500"/>
                                        <p:tgtEl>
                                          <p:spTgt spid="4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1" dur="2500"/>
                                        <p:tgtEl>
                                          <p:spTgt spid="4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1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14" dur="2500"/>
                                        <p:tgtEl>
                                          <p:spTgt spid="4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5" dur="2500"/>
                                        <p:tgtEl>
                                          <p:spTgt spid="4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1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18" dur="2500"/>
                                        <p:tgtEl>
                                          <p:spTgt spid="4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9" dur="2500"/>
                                        <p:tgtEl>
                                          <p:spTgt spid="4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22" dur="2500"/>
                                        <p:tgtEl>
                                          <p:spTgt spid="4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3" dur="2500"/>
                                        <p:tgtEl>
                                          <p:spTgt spid="4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26" dur="2500"/>
                                        <p:tgtEl>
                                          <p:spTgt spid="4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7" dur="2500"/>
                                        <p:tgtEl>
                                          <p:spTgt spid="4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30" dur="2500"/>
                                        <p:tgtEl>
                                          <p:spTgt spid="4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1" dur="2500"/>
                                        <p:tgtEl>
                                          <p:spTgt spid="4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3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34" dur="2500"/>
                                        <p:tgtEl>
                                          <p:spTgt spid="4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5" dur="2500"/>
                                        <p:tgtEl>
                                          <p:spTgt spid="4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3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38" dur="2500"/>
                                        <p:tgtEl>
                                          <p:spTgt spid="4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9" dur="2500"/>
                                        <p:tgtEl>
                                          <p:spTgt spid="4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42" dur="2500"/>
                                        <p:tgtEl>
                                          <p:spTgt spid="4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3" dur="2500"/>
                                        <p:tgtEl>
                                          <p:spTgt spid="4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46" dur="2500"/>
                                        <p:tgtEl>
                                          <p:spTgt spid="4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7" dur="2500"/>
                                        <p:tgtEl>
                                          <p:spTgt spid="4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50" dur="2500"/>
                                        <p:tgtEl>
                                          <p:spTgt spid="4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1" dur="2500"/>
                                        <p:tgtEl>
                                          <p:spTgt spid="4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5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54" dur="2500"/>
                                        <p:tgtEl>
                                          <p:spTgt spid="4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5" dur="2500"/>
                                        <p:tgtEl>
                                          <p:spTgt spid="4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5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7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58" dur="2500"/>
                                        <p:tgtEl>
                                          <p:spTgt spid="2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9" dur="2500"/>
                                        <p:tgtEl>
                                          <p:spTgt spid="2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1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2" dur="2500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3" dur="2500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5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6" dur="2500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7" dur="2500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9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70" dur="2500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1" dur="2500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7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3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74" dur="2500"/>
                                        <p:tgtEl>
                                          <p:spTgt spid="2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5" dur="2500"/>
                                        <p:tgtEl>
                                          <p:spTgt spid="2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7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7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78" dur="2500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9" dur="2500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1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82" dur="2500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3" dur="2500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5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86" dur="2500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7" dur="2500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9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90" dur="2500"/>
                                        <p:tgtEl>
                                          <p:spTgt spid="2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1" dur="2500"/>
                                        <p:tgtEl>
                                          <p:spTgt spid="2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9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3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94" dur="2500"/>
                                        <p:tgtEl>
                                          <p:spTgt spid="2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5" dur="2500"/>
                                        <p:tgtEl>
                                          <p:spTgt spid="2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9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7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98" dur="2500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9" dur="2500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1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2" dur="2500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3" dur="2500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5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6" dur="2500"/>
                                        <p:tgtEl>
                                          <p:spTgt spid="3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7" dur="2500"/>
                                        <p:tgtEl>
                                          <p:spTgt spid="3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9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10" dur="250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1" dur="250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1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3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14" dur="250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5" dur="250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1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7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18" dur="2500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9" dur="2500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1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22" dur="250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3" dur="250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5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26" dur="250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7" dur="250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9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30" dur="2500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1" dur="2500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3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3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34" dur="2500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5" dur="2500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3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7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38" dur="2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9" dur="2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1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2" dur="2500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3" dur="2500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5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6" dur="2500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7" dur="2500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9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50" dur="250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1" dur="250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5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3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54" dur="250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5" dur="250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5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7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58" dur="250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9" dur="250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1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62" dur="2500"/>
                                        <p:tgtEl>
                                          <p:spTgt spid="5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3" dur="2500"/>
                                        <p:tgtEl>
                                          <p:spTgt spid="5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5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66" dur="2500"/>
                                        <p:tgtEl>
                                          <p:spTgt spid="5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7" dur="2500"/>
                                        <p:tgtEl>
                                          <p:spTgt spid="5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9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70" dur="2500"/>
                                        <p:tgtEl>
                                          <p:spTgt spid="5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1" dur="2500"/>
                                        <p:tgtEl>
                                          <p:spTgt spid="5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7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3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74" dur="2500"/>
                                        <p:tgtEl>
                                          <p:spTgt spid="5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5" dur="2500"/>
                                        <p:tgtEl>
                                          <p:spTgt spid="5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7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7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78" dur="2500"/>
                                        <p:tgtEl>
                                          <p:spTgt spid="5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9" dur="2500"/>
                                        <p:tgtEl>
                                          <p:spTgt spid="5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1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2" dur="2500"/>
                                        <p:tgtEl>
                                          <p:spTgt spid="5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3" dur="2500"/>
                                        <p:tgtEl>
                                          <p:spTgt spid="5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5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6" dur="2500"/>
                                        <p:tgtEl>
                                          <p:spTgt spid="5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7" dur="2500"/>
                                        <p:tgtEl>
                                          <p:spTgt spid="5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9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90" dur="2500"/>
                                        <p:tgtEl>
                                          <p:spTgt spid="5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1" dur="2500"/>
                                        <p:tgtEl>
                                          <p:spTgt spid="5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9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3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94" dur="2500"/>
                                        <p:tgtEl>
                                          <p:spTgt spid="5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5" dur="2500"/>
                                        <p:tgtEl>
                                          <p:spTgt spid="5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9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7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98" dur="2500"/>
                                        <p:tgtEl>
                                          <p:spTgt spid="5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9" dur="2500"/>
                                        <p:tgtEl>
                                          <p:spTgt spid="5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1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02" dur="2500"/>
                                        <p:tgtEl>
                                          <p:spTgt spid="5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3" dur="2500"/>
                                        <p:tgtEl>
                                          <p:spTgt spid="5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5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06" dur="2500"/>
                                        <p:tgtEl>
                                          <p:spTgt spid="5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7" dur="2500"/>
                                        <p:tgtEl>
                                          <p:spTgt spid="5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9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10" dur="2500"/>
                                        <p:tgtEl>
                                          <p:spTgt spid="5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1" dur="2500"/>
                                        <p:tgtEl>
                                          <p:spTgt spid="5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1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3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14" dur="2500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5" dur="2500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1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7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18" dur="2500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9" dur="2500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2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1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2" dur="2500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3" dur="2500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2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5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6" dur="2500"/>
                                        <p:tgtEl>
                                          <p:spTgt spid="3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7" dur="2500"/>
                                        <p:tgtEl>
                                          <p:spTgt spid="3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2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9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30" dur="2500"/>
                                        <p:tgtEl>
                                          <p:spTgt spid="3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1" dur="2500"/>
                                        <p:tgtEl>
                                          <p:spTgt spid="3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3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3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34" dur="2500"/>
                                        <p:tgtEl>
                                          <p:spTgt spid="3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5" dur="2500"/>
                                        <p:tgtEl>
                                          <p:spTgt spid="3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3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7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38" dur="2500"/>
                                        <p:tgtEl>
                                          <p:spTgt spid="3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9" dur="2500"/>
                                        <p:tgtEl>
                                          <p:spTgt spid="3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1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42" dur="2500"/>
                                        <p:tgtEl>
                                          <p:spTgt spid="3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3" dur="2500"/>
                                        <p:tgtEl>
                                          <p:spTgt spid="3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5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46" dur="2500"/>
                                        <p:tgtEl>
                                          <p:spTgt spid="3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7" dur="2500"/>
                                        <p:tgtEl>
                                          <p:spTgt spid="3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9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50" dur="2500"/>
                                        <p:tgtEl>
                                          <p:spTgt spid="3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51" dur="2500"/>
                                        <p:tgtEl>
                                          <p:spTgt spid="3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5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3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54" dur="2500"/>
                                        <p:tgtEl>
                                          <p:spTgt spid="3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55" dur="2500"/>
                                        <p:tgtEl>
                                          <p:spTgt spid="3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5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7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58" dur="2500"/>
                                        <p:tgtEl>
                                          <p:spTgt spid="3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59" dur="2500"/>
                                        <p:tgtEl>
                                          <p:spTgt spid="3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6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1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2" dur="2500"/>
                                        <p:tgtEl>
                                          <p:spTgt spid="3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3" dur="2500"/>
                                        <p:tgtEl>
                                          <p:spTgt spid="3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6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5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6" dur="2500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7" dur="2500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6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9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70" dur="250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1" dur="250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7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3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74" dur="250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5" dur="250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7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7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78" dur="250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9" dur="250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1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82" dur="250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3" dur="250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5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86" dur="250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7" dur="250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9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90" dur="2500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91" dur="2500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9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3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94" dur="2500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95" dur="2500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9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7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98" dur="2500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99" dur="2500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0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01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2" dur="2500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3" dur="2500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0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05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6" dur="2500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7" dur="2500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0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09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10" dur="2500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1" dur="2500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1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3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14" dur="2500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5" dur="2500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1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7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18" dur="2500"/>
                                        <p:tgtEl>
                                          <p:spTgt spid="5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9" dur="2500"/>
                                        <p:tgtEl>
                                          <p:spTgt spid="5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1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22" dur="2500"/>
                                        <p:tgtEl>
                                          <p:spTgt spid="5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3" dur="2500"/>
                                        <p:tgtEl>
                                          <p:spTgt spid="5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5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26" dur="2500"/>
                                        <p:tgtEl>
                                          <p:spTgt spid="5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7" dur="2500"/>
                                        <p:tgtEl>
                                          <p:spTgt spid="5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9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30" dur="2500"/>
                                        <p:tgtEl>
                                          <p:spTgt spid="5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1" dur="2500"/>
                                        <p:tgtEl>
                                          <p:spTgt spid="5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3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3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34" dur="2500"/>
                                        <p:tgtEl>
                                          <p:spTgt spid="5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5" dur="2500"/>
                                        <p:tgtEl>
                                          <p:spTgt spid="5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3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7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38" dur="2500"/>
                                        <p:tgtEl>
                                          <p:spTgt spid="5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9" dur="2500"/>
                                        <p:tgtEl>
                                          <p:spTgt spid="5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4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41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42" dur="2500"/>
                                        <p:tgtEl>
                                          <p:spTgt spid="5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3" dur="2500"/>
                                        <p:tgtEl>
                                          <p:spTgt spid="5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4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45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46" dur="2500"/>
                                        <p:tgtEl>
                                          <p:spTgt spid="5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7" dur="2500"/>
                                        <p:tgtEl>
                                          <p:spTgt spid="5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4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49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50" dur="2500"/>
                                        <p:tgtEl>
                                          <p:spTgt spid="5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1" dur="2500"/>
                                        <p:tgtEl>
                                          <p:spTgt spid="5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5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3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54" dur="2500"/>
                                        <p:tgtEl>
                                          <p:spTgt spid="5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5" dur="2500"/>
                                        <p:tgtEl>
                                          <p:spTgt spid="5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5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7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58" dur="2500"/>
                                        <p:tgtEl>
                                          <p:spTgt spid="5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9" dur="2500"/>
                                        <p:tgtEl>
                                          <p:spTgt spid="5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1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62" dur="2500"/>
                                        <p:tgtEl>
                                          <p:spTgt spid="5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3" dur="2500"/>
                                        <p:tgtEl>
                                          <p:spTgt spid="5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5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66" dur="2500"/>
                                        <p:tgtEl>
                                          <p:spTgt spid="5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7" dur="2500"/>
                                        <p:tgtEl>
                                          <p:spTgt spid="5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70" dur="2500"/>
                                        <p:tgtEl>
                                          <p:spTgt spid="2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1" dur="2500"/>
                                        <p:tgtEl>
                                          <p:spTgt spid="2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7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74" dur="2500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5" dur="2500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7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78" dur="2500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9" dur="2500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8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82" dur="2500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3" dur="2500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8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86" dur="2500"/>
                                        <p:tgtEl>
                                          <p:spTgt spid="2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7" dur="2500"/>
                                        <p:tgtEl>
                                          <p:spTgt spid="2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8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90" dur="2500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1" dur="2500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9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94" dur="2500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5" dur="2500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9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98" dur="2500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9" dur="2500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02" dur="2500"/>
                                        <p:tgtEl>
                                          <p:spTgt spid="2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03" dur="2500"/>
                                        <p:tgtEl>
                                          <p:spTgt spid="2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06" dur="2500"/>
                                        <p:tgtEl>
                                          <p:spTgt spid="2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07" dur="2500"/>
                                        <p:tgtEl>
                                          <p:spTgt spid="2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10" dur="2500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1" dur="2500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1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14" dur="2500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5" dur="2500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1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18" dur="2500"/>
                                        <p:tgtEl>
                                          <p:spTgt spid="3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9" dur="2500"/>
                                        <p:tgtEl>
                                          <p:spTgt spid="3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2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22" dur="250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3" dur="250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2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26" dur="250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7" dur="250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2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30" dur="2500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1" dur="2500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3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34" dur="250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5" dur="250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3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38" dur="250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9" dur="250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42" dur="2500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3" dur="2500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46" dur="2500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7" dur="2500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50" dur="2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51" dur="2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5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54" dur="2500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55" dur="2500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5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58" dur="2500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59" dur="2500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6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62" dur="250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3" dur="250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6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66" dur="250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7" dur="250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6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70" dur="250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1" dur="250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7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74" dur="2500"/>
                                        <p:tgtEl>
                                          <p:spTgt spid="5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5" dur="2500"/>
                                        <p:tgtEl>
                                          <p:spTgt spid="5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7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78" dur="2500"/>
                                        <p:tgtEl>
                                          <p:spTgt spid="5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9" dur="2500"/>
                                        <p:tgtEl>
                                          <p:spTgt spid="5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8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82" dur="2500"/>
                                        <p:tgtEl>
                                          <p:spTgt spid="5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3" dur="2500"/>
                                        <p:tgtEl>
                                          <p:spTgt spid="5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8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86" dur="2500"/>
                                        <p:tgtEl>
                                          <p:spTgt spid="5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7" dur="2500"/>
                                        <p:tgtEl>
                                          <p:spTgt spid="5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8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90" dur="2500"/>
                                        <p:tgtEl>
                                          <p:spTgt spid="5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1" dur="2500"/>
                                        <p:tgtEl>
                                          <p:spTgt spid="5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9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94" dur="2500"/>
                                        <p:tgtEl>
                                          <p:spTgt spid="5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5" dur="2500"/>
                                        <p:tgtEl>
                                          <p:spTgt spid="5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9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98" dur="2500"/>
                                        <p:tgtEl>
                                          <p:spTgt spid="5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9" dur="2500"/>
                                        <p:tgtEl>
                                          <p:spTgt spid="5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0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02" dur="2500"/>
                                        <p:tgtEl>
                                          <p:spTgt spid="5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3" dur="2500"/>
                                        <p:tgtEl>
                                          <p:spTgt spid="5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0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06" dur="2500"/>
                                        <p:tgtEl>
                                          <p:spTgt spid="5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7" dur="2500"/>
                                        <p:tgtEl>
                                          <p:spTgt spid="5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0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10" dur="2500"/>
                                        <p:tgtEl>
                                          <p:spTgt spid="5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1" dur="2500"/>
                                        <p:tgtEl>
                                          <p:spTgt spid="5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1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14" dur="2500"/>
                                        <p:tgtEl>
                                          <p:spTgt spid="5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5" dur="2500"/>
                                        <p:tgtEl>
                                          <p:spTgt spid="5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1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18" dur="2500"/>
                                        <p:tgtEl>
                                          <p:spTgt spid="5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9" dur="2500"/>
                                        <p:tgtEl>
                                          <p:spTgt spid="5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2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22" dur="2500"/>
                                        <p:tgtEl>
                                          <p:spTgt spid="5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3" dur="2500"/>
                                        <p:tgtEl>
                                          <p:spTgt spid="5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2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26" dur="2500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7" dur="2500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2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30" dur="2500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31" dur="2500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3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34" dur="2500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35" dur="2500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3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38" dur="2500"/>
                                        <p:tgtEl>
                                          <p:spTgt spid="3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39" dur="2500"/>
                                        <p:tgtEl>
                                          <p:spTgt spid="3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4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42" dur="2500"/>
                                        <p:tgtEl>
                                          <p:spTgt spid="3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43" dur="2500"/>
                                        <p:tgtEl>
                                          <p:spTgt spid="3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4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46" dur="2500"/>
                                        <p:tgtEl>
                                          <p:spTgt spid="3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47" dur="2500"/>
                                        <p:tgtEl>
                                          <p:spTgt spid="3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4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50" dur="2500"/>
                                        <p:tgtEl>
                                          <p:spTgt spid="3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1" dur="2500"/>
                                        <p:tgtEl>
                                          <p:spTgt spid="3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5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5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54" dur="2500"/>
                                        <p:tgtEl>
                                          <p:spTgt spid="3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5" dur="2500"/>
                                        <p:tgtEl>
                                          <p:spTgt spid="3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5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5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58" dur="2500"/>
                                        <p:tgtEl>
                                          <p:spTgt spid="3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9" dur="2500"/>
                                        <p:tgtEl>
                                          <p:spTgt spid="3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62" dur="2500"/>
                                        <p:tgtEl>
                                          <p:spTgt spid="3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3" dur="2500"/>
                                        <p:tgtEl>
                                          <p:spTgt spid="3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66" dur="2500"/>
                                        <p:tgtEl>
                                          <p:spTgt spid="3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7" dur="2500"/>
                                        <p:tgtEl>
                                          <p:spTgt spid="3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70" dur="2500"/>
                                        <p:tgtEl>
                                          <p:spTgt spid="3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71" dur="2500"/>
                                        <p:tgtEl>
                                          <p:spTgt spid="3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7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74" dur="2500"/>
                                        <p:tgtEl>
                                          <p:spTgt spid="3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75" dur="2500"/>
                                        <p:tgtEl>
                                          <p:spTgt spid="3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7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78" dur="2500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79" dur="2500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8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8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82" dur="250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83" dur="250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8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8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86" dur="250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87" dur="250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8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8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90" dur="250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1" dur="250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9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9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94" dur="250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5" dur="250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9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9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98" dur="250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9" dur="250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0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02" dur="2500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3" dur="2500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0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06" dur="2500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7" dur="2500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0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10" dur="2500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1" dur="2500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1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14" dur="2500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5" dur="2500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1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18" dur="2500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9" dur="2500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2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22" dur="2500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3" dur="2500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2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26" dur="2500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7" dur="2500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2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30" dur="2500"/>
                                        <p:tgtEl>
                                          <p:spTgt spid="5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1" dur="2500"/>
                                        <p:tgtEl>
                                          <p:spTgt spid="5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3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3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34" dur="2500"/>
                                        <p:tgtEl>
                                          <p:spTgt spid="5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5" dur="2500"/>
                                        <p:tgtEl>
                                          <p:spTgt spid="5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3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3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38" dur="2500"/>
                                        <p:tgtEl>
                                          <p:spTgt spid="5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9" dur="2500"/>
                                        <p:tgtEl>
                                          <p:spTgt spid="5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4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42" dur="2500"/>
                                        <p:tgtEl>
                                          <p:spTgt spid="5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43" dur="2500"/>
                                        <p:tgtEl>
                                          <p:spTgt spid="5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4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46" dur="2500"/>
                                        <p:tgtEl>
                                          <p:spTgt spid="5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47" dur="2500"/>
                                        <p:tgtEl>
                                          <p:spTgt spid="5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4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50" dur="2500"/>
                                        <p:tgtEl>
                                          <p:spTgt spid="5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1" dur="2500"/>
                                        <p:tgtEl>
                                          <p:spTgt spid="5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5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54" dur="2500"/>
                                        <p:tgtEl>
                                          <p:spTgt spid="5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5" dur="2500"/>
                                        <p:tgtEl>
                                          <p:spTgt spid="5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5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58" dur="2500"/>
                                        <p:tgtEl>
                                          <p:spTgt spid="5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9" dur="2500"/>
                                        <p:tgtEl>
                                          <p:spTgt spid="5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6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6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62" dur="2500"/>
                                        <p:tgtEl>
                                          <p:spTgt spid="5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63" dur="2500"/>
                                        <p:tgtEl>
                                          <p:spTgt spid="5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6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6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66" dur="2500"/>
                                        <p:tgtEl>
                                          <p:spTgt spid="5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67" dur="2500"/>
                                        <p:tgtEl>
                                          <p:spTgt spid="5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6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6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70" dur="2500"/>
                                        <p:tgtEl>
                                          <p:spTgt spid="5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1" dur="2500"/>
                                        <p:tgtEl>
                                          <p:spTgt spid="5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7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74" dur="2500"/>
                                        <p:tgtEl>
                                          <p:spTgt spid="5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5" dur="2500"/>
                                        <p:tgtEl>
                                          <p:spTgt spid="5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7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78" dur="2500"/>
                                        <p:tgtEl>
                                          <p:spTgt spid="5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9" dur="2500"/>
                                        <p:tgtEl>
                                          <p:spTgt spid="5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1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83" dur="2500" fill="hold"/>
                                        <p:tgtEl>
                                          <p:spTgt spid="6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4" dur="2500" fill="hold"/>
                                        <p:tgtEl>
                                          <p:spTgt spid="6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5" presetID="4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1887" dur="2500"/>
                                        <p:tgtEl>
                                          <p:spTgt spid="6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5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20 Rectángulo"/>
          <p:cNvSpPr/>
          <p:nvPr/>
        </p:nvSpPr>
        <p:spPr>
          <a:xfrm>
            <a:off x="0" y="0"/>
            <a:ext cx="9144000" cy="5152274"/>
          </a:xfrm>
          <a:prstGeom prst="rect">
            <a:avLst/>
          </a:prstGeom>
          <a:gradFill flip="none" rotWithShape="1">
            <a:gsLst>
              <a:gs pos="93000">
                <a:schemeClr val="bg1">
                  <a:lumMod val="75000"/>
                  <a:lumOff val="25000"/>
                </a:schemeClr>
              </a:gs>
              <a:gs pos="6000">
                <a:schemeClr val="bg1">
                  <a:lumMod val="75000"/>
                  <a:lumOff val="25000"/>
                </a:schemeClr>
              </a:gs>
              <a:gs pos="100000">
                <a:srgbClr val="F9A807"/>
              </a:gs>
              <a:gs pos="0">
                <a:srgbClr val="F9A807"/>
              </a:gs>
            </a:gsLst>
            <a:lin ang="16200000" scaled="1"/>
            <a:tileRect/>
          </a:gradFill>
          <a:ln>
            <a:noFill/>
          </a:ln>
          <a:scene3d>
            <a:camera prst="orthographicFront"/>
            <a:lightRig rig="chilly" dir="t">
              <a:rot lat="0" lon="0" rev="13200000"/>
            </a:lightRig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22" name="21 Imagen" descr="Diapositiva17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103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1 Forma libre"/>
          <p:cNvSpPr/>
          <p:nvPr/>
        </p:nvSpPr>
        <p:spPr>
          <a:xfrm rot="5400000">
            <a:off x="4082110" y="-4172487"/>
            <a:ext cx="861944" cy="9261837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73025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77509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57915">
                  <a:schemeClr val="tx1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chemeClr val="tx1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" name="2 Forma libre"/>
          <p:cNvSpPr/>
          <p:nvPr/>
        </p:nvSpPr>
        <p:spPr>
          <a:xfrm rot="5400000">
            <a:off x="4061981" y="-3316932"/>
            <a:ext cx="861942" cy="9261837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73025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77509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57915">
                  <a:schemeClr val="tx1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chemeClr val="tx1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" name="3 Forma libre"/>
          <p:cNvSpPr/>
          <p:nvPr/>
        </p:nvSpPr>
        <p:spPr>
          <a:xfrm rot="5400000">
            <a:off x="4118349" y="-2452836"/>
            <a:ext cx="861942" cy="9261837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73025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77509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57915">
                  <a:schemeClr val="tx1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chemeClr val="tx1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" name="4 Forma libre"/>
          <p:cNvSpPr/>
          <p:nvPr/>
        </p:nvSpPr>
        <p:spPr>
          <a:xfrm rot="5400000">
            <a:off x="4087440" y="-1627656"/>
            <a:ext cx="861944" cy="9261837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73025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77509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57915">
                  <a:schemeClr val="tx1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chemeClr val="tx1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5 Forma libre"/>
          <p:cNvSpPr/>
          <p:nvPr/>
        </p:nvSpPr>
        <p:spPr>
          <a:xfrm rot="5400000">
            <a:off x="4058387" y="-763561"/>
            <a:ext cx="861946" cy="9261837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73025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77509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57915">
                  <a:schemeClr val="tx1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chemeClr val="tx1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7" name="6 Forma libre"/>
          <p:cNvSpPr/>
          <p:nvPr/>
        </p:nvSpPr>
        <p:spPr>
          <a:xfrm rot="5400000">
            <a:off x="4114755" y="100534"/>
            <a:ext cx="861942" cy="9261835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73025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77509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57915">
                  <a:schemeClr val="tx1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chemeClr val="tx1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5" name="14 Forma libre"/>
          <p:cNvSpPr/>
          <p:nvPr/>
        </p:nvSpPr>
        <p:spPr>
          <a:xfrm rot="16200000" flipV="1">
            <a:off x="4058385" y="81611"/>
            <a:ext cx="861942" cy="9261835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73025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77509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57915">
                  <a:schemeClr val="tx1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chemeClr val="tx1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6" name="15 Forma libre"/>
          <p:cNvSpPr/>
          <p:nvPr/>
        </p:nvSpPr>
        <p:spPr>
          <a:xfrm rot="16200000" flipV="1">
            <a:off x="4029334" y="-782484"/>
            <a:ext cx="861942" cy="9261837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73025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77509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57915">
                  <a:schemeClr val="tx1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chemeClr val="tx1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7" name="16 Forma libre"/>
          <p:cNvSpPr/>
          <p:nvPr/>
        </p:nvSpPr>
        <p:spPr>
          <a:xfrm rot="16200000" flipV="1">
            <a:off x="4085702" y="-1646580"/>
            <a:ext cx="861942" cy="9261837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73025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77509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57915">
                  <a:schemeClr val="tx1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chemeClr val="tx1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8" name="17 Forma libre"/>
          <p:cNvSpPr/>
          <p:nvPr/>
        </p:nvSpPr>
        <p:spPr>
          <a:xfrm rot="16200000" flipV="1">
            <a:off x="4054794" y="-2471760"/>
            <a:ext cx="861944" cy="9261837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73025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77509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57915">
                  <a:schemeClr val="tx1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chemeClr val="tx1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9" name="18 Forma libre"/>
          <p:cNvSpPr/>
          <p:nvPr/>
        </p:nvSpPr>
        <p:spPr>
          <a:xfrm rot="16200000" flipV="1">
            <a:off x="4025741" y="-3335856"/>
            <a:ext cx="861944" cy="9261837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73025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77509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57915">
                  <a:schemeClr val="tx1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chemeClr val="tx1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0" name="19 Forma libre"/>
          <p:cNvSpPr/>
          <p:nvPr/>
        </p:nvSpPr>
        <p:spPr>
          <a:xfrm rot="16200000" flipV="1">
            <a:off x="4082109" y="-4199949"/>
            <a:ext cx="861942" cy="9261837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73025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77509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57915">
                  <a:schemeClr val="tx1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chemeClr val="tx1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3" name="22 Rectángulo"/>
          <p:cNvSpPr/>
          <p:nvPr/>
        </p:nvSpPr>
        <p:spPr>
          <a:xfrm flipH="1">
            <a:off x="-756592" y="-956642"/>
            <a:ext cx="10657184" cy="7200800"/>
          </a:xfrm>
          <a:prstGeom prst="rect">
            <a:avLst/>
          </a:prstGeom>
          <a:gradFill flip="none" rotWithShape="1">
            <a:gsLst>
              <a:gs pos="85000">
                <a:srgbClr val="FFC000">
                  <a:lumMod val="42000"/>
                  <a:lumOff val="58000"/>
                </a:srgbClr>
              </a:gs>
              <a:gs pos="19000">
                <a:srgbClr val="FFC000">
                  <a:lumMod val="27000"/>
                  <a:lumOff val="73000"/>
                </a:srgbClr>
              </a:gs>
              <a:gs pos="53000">
                <a:srgbClr val="FFC000">
                  <a:lumMod val="19000"/>
                  <a:lumOff val="81000"/>
                </a:srgbClr>
              </a:gs>
              <a:gs pos="98000">
                <a:srgbClr val="F5860B"/>
              </a:gs>
              <a:gs pos="3000">
                <a:srgbClr val="FF6600"/>
              </a:gs>
              <a:gs pos="59000">
                <a:srgbClr val="FFC000">
                  <a:lumMod val="99000"/>
                </a:srgbClr>
              </a:gs>
              <a:gs pos="47000">
                <a:srgbClr val="FFC000">
                  <a:lumMod val="62000"/>
                  <a:lumOff val="38000"/>
                </a:srgbClr>
              </a:gs>
              <a:gs pos="70000">
                <a:srgbClr val="F77509"/>
              </a:gs>
              <a:gs pos="33000">
                <a:srgbClr val="F7750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7766083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2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2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27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27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2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2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27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27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2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2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2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2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" dur="27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27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2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2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2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2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27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27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2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2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2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2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27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7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2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2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27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27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2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2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2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2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27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27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2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2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2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2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" dur="27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27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2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2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2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2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" dur="27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27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2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2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2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2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27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7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1" dur="2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2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27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27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2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2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3" dur="2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2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27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27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16" presetClass="entr" presetSubtype="4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5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57" dur="indefinite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58" dur="indefinite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3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7" name="136 Grupo"/>
          <p:cNvGrpSpPr/>
          <p:nvPr/>
        </p:nvGrpSpPr>
        <p:grpSpPr>
          <a:xfrm>
            <a:off x="0" y="29157"/>
            <a:ext cx="9144000" cy="5143500"/>
            <a:chOff x="0" y="0"/>
            <a:chExt cx="9144000" cy="5143500"/>
          </a:xfrm>
        </p:grpSpPr>
        <p:sp>
          <p:nvSpPr>
            <p:cNvPr id="138" name="137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9" name="138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0" name="139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1" name="140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42" name="141 Imagen" descr="Diapositiva16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12831"/>
            <a:ext cx="9144000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" name="3 Grupo"/>
          <p:cNvGrpSpPr/>
          <p:nvPr/>
        </p:nvGrpSpPr>
        <p:grpSpPr>
          <a:xfrm rot="10800000">
            <a:off x="-702333" y="-755650"/>
            <a:ext cx="864096" cy="2556793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2" name="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" name="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" name="7 Grupo"/>
          <p:cNvGrpSpPr/>
          <p:nvPr/>
        </p:nvGrpSpPr>
        <p:grpSpPr>
          <a:xfrm rot="10800000">
            <a:off x="-234787" y="-301872"/>
            <a:ext cx="864096" cy="2556792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9" name="8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" name="9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" name="10 Grupo"/>
          <p:cNvGrpSpPr/>
          <p:nvPr/>
        </p:nvGrpSpPr>
        <p:grpSpPr>
          <a:xfrm rot="10800000">
            <a:off x="197261" y="130176"/>
            <a:ext cx="864096" cy="2556792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2" name="1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" name="1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4" name="13 Grupo"/>
          <p:cNvGrpSpPr/>
          <p:nvPr/>
        </p:nvGrpSpPr>
        <p:grpSpPr>
          <a:xfrm rot="10800000">
            <a:off x="629309" y="562224"/>
            <a:ext cx="864096" cy="2556792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5" name="14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6" name="15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" name="16 Grupo"/>
          <p:cNvGrpSpPr/>
          <p:nvPr/>
        </p:nvGrpSpPr>
        <p:grpSpPr>
          <a:xfrm rot="10800000">
            <a:off x="1061357" y="994272"/>
            <a:ext cx="864096" cy="2556792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8" name="17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9" name="18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0" name="19 Grupo"/>
          <p:cNvGrpSpPr/>
          <p:nvPr/>
        </p:nvGrpSpPr>
        <p:grpSpPr>
          <a:xfrm rot="10800000">
            <a:off x="1493405" y="1426320"/>
            <a:ext cx="864096" cy="2556792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21" name="20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" name="21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3" name="22 Grupo"/>
          <p:cNvGrpSpPr/>
          <p:nvPr/>
        </p:nvGrpSpPr>
        <p:grpSpPr>
          <a:xfrm rot="10800000">
            <a:off x="1925453" y="1858368"/>
            <a:ext cx="864096" cy="2556792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24" name="23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5" name="24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6" name="25 Grupo"/>
          <p:cNvGrpSpPr/>
          <p:nvPr/>
        </p:nvGrpSpPr>
        <p:grpSpPr>
          <a:xfrm rot="10800000">
            <a:off x="2357501" y="2290416"/>
            <a:ext cx="864096" cy="2556792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27" name="26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8" name="27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9" name="28 Grupo"/>
          <p:cNvGrpSpPr/>
          <p:nvPr/>
        </p:nvGrpSpPr>
        <p:grpSpPr>
          <a:xfrm rot="10800000">
            <a:off x="2789549" y="2722464"/>
            <a:ext cx="864096" cy="2556792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30" name="29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1" name="30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2" name="31 Grupo"/>
          <p:cNvGrpSpPr/>
          <p:nvPr/>
        </p:nvGrpSpPr>
        <p:grpSpPr>
          <a:xfrm rot="10800000">
            <a:off x="3221598" y="3154513"/>
            <a:ext cx="864096" cy="2556790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33" name="32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4" name="33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5" name="34 Grupo"/>
          <p:cNvGrpSpPr/>
          <p:nvPr/>
        </p:nvGrpSpPr>
        <p:grpSpPr>
          <a:xfrm rot="10800000">
            <a:off x="3653646" y="3586561"/>
            <a:ext cx="864096" cy="2556790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36" name="35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7" name="36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8" name="37 Grupo"/>
          <p:cNvGrpSpPr/>
          <p:nvPr/>
        </p:nvGrpSpPr>
        <p:grpSpPr>
          <a:xfrm rot="10800000" flipH="1">
            <a:off x="8982237" y="-755649"/>
            <a:ext cx="864096" cy="2556792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39" name="38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0" name="39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1" name="40 Grupo"/>
          <p:cNvGrpSpPr/>
          <p:nvPr/>
        </p:nvGrpSpPr>
        <p:grpSpPr>
          <a:xfrm rot="10800000" flipH="1">
            <a:off x="8514693" y="-301872"/>
            <a:ext cx="864096" cy="2556792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42" name="4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3" name="4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4" name="43 Grupo"/>
          <p:cNvGrpSpPr/>
          <p:nvPr/>
        </p:nvGrpSpPr>
        <p:grpSpPr>
          <a:xfrm rot="10800000" flipH="1">
            <a:off x="8082645" y="130176"/>
            <a:ext cx="864096" cy="2556792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45" name="44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6" name="45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7" name="46 Grupo"/>
          <p:cNvGrpSpPr/>
          <p:nvPr/>
        </p:nvGrpSpPr>
        <p:grpSpPr>
          <a:xfrm rot="10800000" flipH="1">
            <a:off x="7650598" y="562224"/>
            <a:ext cx="864096" cy="2556790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48" name="47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9" name="48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0" name="49 Grupo"/>
          <p:cNvGrpSpPr/>
          <p:nvPr/>
        </p:nvGrpSpPr>
        <p:grpSpPr>
          <a:xfrm rot="10800000" flipH="1">
            <a:off x="7218550" y="994273"/>
            <a:ext cx="864096" cy="2556790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51" name="50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2" name="51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3" name="52 Grupo"/>
          <p:cNvGrpSpPr/>
          <p:nvPr/>
        </p:nvGrpSpPr>
        <p:grpSpPr>
          <a:xfrm rot="10800000" flipH="1">
            <a:off x="6786502" y="1426321"/>
            <a:ext cx="864096" cy="2556790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54" name="53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5" name="54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6" name="55 Grupo"/>
          <p:cNvGrpSpPr/>
          <p:nvPr/>
        </p:nvGrpSpPr>
        <p:grpSpPr>
          <a:xfrm rot="10800000" flipH="1">
            <a:off x="6354454" y="1858369"/>
            <a:ext cx="864096" cy="2556790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57" name="56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8" name="57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9" name="58 Grupo"/>
          <p:cNvGrpSpPr/>
          <p:nvPr/>
        </p:nvGrpSpPr>
        <p:grpSpPr>
          <a:xfrm rot="10800000" flipH="1">
            <a:off x="5922406" y="2290417"/>
            <a:ext cx="864096" cy="2556790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60" name="59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1" name="60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2" name="61 Grupo"/>
          <p:cNvGrpSpPr/>
          <p:nvPr/>
        </p:nvGrpSpPr>
        <p:grpSpPr>
          <a:xfrm rot="10800000" flipH="1">
            <a:off x="5490358" y="2722465"/>
            <a:ext cx="864096" cy="2556790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63" name="62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4" name="63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5" name="64 Grupo"/>
          <p:cNvGrpSpPr/>
          <p:nvPr/>
        </p:nvGrpSpPr>
        <p:grpSpPr>
          <a:xfrm rot="10800000" flipH="1">
            <a:off x="5058310" y="3154513"/>
            <a:ext cx="864096" cy="2556790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66" name="65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7" name="66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8" name="67 Grupo"/>
          <p:cNvGrpSpPr/>
          <p:nvPr/>
        </p:nvGrpSpPr>
        <p:grpSpPr>
          <a:xfrm rot="10800000" flipH="1">
            <a:off x="4626262" y="3586561"/>
            <a:ext cx="864096" cy="2556790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69" name="68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0" name="69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1" name="70 Grupo"/>
          <p:cNvGrpSpPr/>
          <p:nvPr/>
        </p:nvGrpSpPr>
        <p:grpSpPr>
          <a:xfrm>
            <a:off x="8910228" y="3457203"/>
            <a:ext cx="864096" cy="2556792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72" name="7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3" name="7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4" name="73 Grupo"/>
          <p:cNvGrpSpPr/>
          <p:nvPr/>
        </p:nvGrpSpPr>
        <p:grpSpPr>
          <a:xfrm>
            <a:off x="8442684" y="3003426"/>
            <a:ext cx="864096" cy="2556792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75" name="74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6" name="75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7" name="76 Grupo"/>
          <p:cNvGrpSpPr/>
          <p:nvPr/>
        </p:nvGrpSpPr>
        <p:grpSpPr>
          <a:xfrm>
            <a:off x="8010636" y="2571378"/>
            <a:ext cx="864096" cy="2556792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78" name="77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9" name="78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0" name="79 Grupo"/>
          <p:cNvGrpSpPr/>
          <p:nvPr/>
        </p:nvGrpSpPr>
        <p:grpSpPr>
          <a:xfrm>
            <a:off x="7578588" y="2139330"/>
            <a:ext cx="864096" cy="2556792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81" name="80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2" name="81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3" name="82 Grupo"/>
          <p:cNvGrpSpPr/>
          <p:nvPr/>
        </p:nvGrpSpPr>
        <p:grpSpPr>
          <a:xfrm>
            <a:off x="7146540" y="1707282"/>
            <a:ext cx="864096" cy="2556792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84" name="83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5" name="84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6" name="85 Grupo"/>
          <p:cNvGrpSpPr/>
          <p:nvPr/>
        </p:nvGrpSpPr>
        <p:grpSpPr>
          <a:xfrm>
            <a:off x="6714492" y="1275234"/>
            <a:ext cx="864096" cy="2556792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87" name="86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8" name="87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9" name="88 Grupo"/>
          <p:cNvGrpSpPr/>
          <p:nvPr/>
        </p:nvGrpSpPr>
        <p:grpSpPr>
          <a:xfrm>
            <a:off x="6282444" y="843186"/>
            <a:ext cx="864096" cy="2556792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90" name="89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1" name="90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92" name="91 Grupo"/>
          <p:cNvGrpSpPr/>
          <p:nvPr/>
        </p:nvGrpSpPr>
        <p:grpSpPr>
          <a:xfrm>
            <a:off x="5850396" y="411138"/>
            <a:ext cx="864096" cy="2556792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93" name="92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4" name="93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95" name="94 Grupo"/>
          <p:cNvGrpSpPr/>
          <p:nvPr/>
        </p:nvGrpSpPr>
        <p:grpSpPr>
          <a:xfrm>
            <a:off x="5418348" y="-20910"/>
            <a:ext cx="864096" cy="2556792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96" name="95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7" name="96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98" name="97 Grupo"/>
          <p:cNvGrpSpPr/>
          <p:nvPr/>
        </p:nvGrpSpPr>
        <p:grpSpPr>
          <a:xfrm>
            <a:off x="4986300" y="-452958"/>
            <a:ext cx="864096" cy="2556792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99" name="98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0" name="99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1" name="100 Grupo"/>
          <p:cNvGrpSpPr/>
          <p:nvPr/>
        </p:nvGrpSpPr>
        <p:grpSpPr>
          <a:xfrm>
            <a:off x="4554252" y="-885006"/>
            <a:ext cx="864096" cy="2556792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02" name="10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3" name="10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4" name="103 Grupo"/>
          <p:cNvGrpSpPr/>
          <p:nvPr/>
        </p:nvGrpSpPr>
        <p:grpSpPr>
          <a:xfrm flipH="1">
            <a:off x="-702334" y="3434159"/>
            <a:ext cx="864096" cy="2556794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05" name="104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6" name="105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7" name="106 Grupo"/>
          <p:cNvGrpSpPr/>
          <p:nvPr/>
        </p:nvGrpSpPr>
        <p:grpSpPr>
          <a:xfrm flipH="1">
            <a:off x="-234789" y="2980382"/>
            <a:ext cx="864096" cy="2556794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08" name="107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9" name="108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0" name="109 Grupo"/>
          <p:cNvGrpSpPr/>
          <p:nvPr/>
        </p:nvGrpSpPr>
        <p:grpSpPr>
          <a:xfrm flipH="1">
            <a:off x="197259" y="2548334"/>
            <a:ext cx="864096" cy="2556794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11" name="110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2" name="111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3" name="112 Grupo"/>
          <p:cNvGrpSpPr/>
          <p:nvPr/>
        </p:nvGrpSpPr>
        <p:grpSpPr>
          <a:xfrm flipH="1">
            <a:off x="629306" y="2116286"/>
            <a:ext cx="864096" cy="2556794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14" name="113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5" name="114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6" name="115 Grupo"/>
          <p:cNvGrpSpPr/>
          <p:nvPr/>
        </p:nvGrpSpPr>
        <p:grpSpPr>
          <a:xfrm flipH="1">
            <a:off x="1061356" y="1684239"/>
            <a:ext cx="864096" cy="2556792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17" name="116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8" name="117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9" name="118 Grupo"/>
          <p:cNvGrpSpPr/>
          <p:nvPr/>
        </p:nvGrpSpPr>
        <p:grpSpPr>
          <a:xfrm flipH="1">
            <a:off x="1493404" y="1252191"/>
            <a:ext cx="864096" cy="2556792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20" name="119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1" name="120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22" name="121 Grupo"/>
          <p:cNvGrpSpPr/>
          <p:nvPr/>
        </p:nvGrpSpPr>
        <p:grpSpPr>
          <a:xfrm flipH="1">
            <a:off x="1925452" y="820143"/>
            <a:ext cx="864096" cy="2556792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23" name="122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4" name="123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25" name="124 Grupo"/>
          <p:cNvGrpSpPr/>
          <p:nvPr/>
        </p:nvGrpSpPr>
        <p:grpSpPr>
          <a:xfrm flipH="1">
            <a:off x="2357500" y="388095"/>
            <a:ext cx="864096" cy="2556792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26" name="125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7" name="126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28" name="127 Grupo"/>
          <p:cNvGrpSpPr/>
          <p:nvPr/>
        </p:nvGrpSpPr>
        <p:grpSpPr>
          <a:xfrm flipH="1">
            <a:off x="2789548" y="-43953"/>
            <a:ext cx="864096" cy="2556792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29" name="128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0" name="129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31" name="130 Grupo"/>
          <p:cNvGrpSpPr/>
          <p:nvPr/>
        </p:nvGrpSpPr>
        <p:grpSpPr>
          <a:xfrm flipH="1">
            <a:off x="3221596" y="-476001"/>
            <a:ext cx="864096" cy="2556792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32" name="13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3" name="13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34" name="133 Grupo"/>
          <p:cNvGrpSpPr/>
          <p:nvPr/>
        </p:nvGrpSpPr>
        <p:grpSpPr>
          <a:xfrm flipH="1">
            <a:off x="3653644" y="-908049"/>
            <a:ext cx="864096" cy="2556792"/>
            <a:chOff x="251520" y="411510"/>
            <a:chExt cx="864096" cy="698376"/>
          </a:xfrm>
          <a:gradFill>
            <a:gsLst>
              <a:gs pos="48750">
                <a:schemeClr val="tx1">
                  <a:alpha val="69000"/>
                </a:scheme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35" name="134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6" name="135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sp>
        <p:nvSpPr>
          <p:cNvPr id="143" name="142 Rectángulo"/>
          <p:cNvSpPr/>
          <p:nvPr/>
        </p:nvSpPr>
        <p:spPr>
          <a:xfrm flipH="1">
            <a:off x="-756592" y="-956642"/>
            <a:ext cx="10657184" cy="7200800"/>
          </a:xfrm>
          <a:prstGeom prst="rect">
            <a:avLst/>
          </a:prstGeom>
          <a:gradFill flip="none" rotWithShape="1">
            <a:gsLst>
              <a:gs pos="85000">
                <a:srgbClr val="FFC000">
                  <a:lumMod val="42000"/>
                  <a:lumOff val="58000"/>
                </a:srgbClr>
              </a:gs>
              <a:gs pos="19000">
                <a:srgbClr val="FFC000">
                  <a:lumMod val="27000"/>
                  <a:lumOff val="73000"/>
                </a:srgbClr>
              </a:gs>
              <a:gs pos="53000">
                <a:srgbClr val="FFC000">
                  <a:lumMod val="19000"/>
                  <a:lumOff val="81000"/>
                </a:srgbClr>
              </a:gs>
              <a:gs pos="98000">
                <a:srgbClr val="F5860B"/>
              </a:gs>
              <a:gs pos="3000">
                <a:srgbClr val="FF6600"/>
              </a:gs>
              <a:gs pos="59000">
                <a:srgbClr val="FFC000">
                  <a:lumMod val="99000"/>
                </a:srgbClr>
              </a:gs>
              <a:gs pos="47000">
                <a:srgbClr val="FFC000">
                  <a:lumMod val="62000"/>
                  <a:lumOff val="38000"/>
                </a:srgbClr>
              </a:gs>
              <a:gs pos="70000">
                <a:srgbClr val="F77509"/>
              </a:gs>
              <a:gs pos="33000">
                <a:srgbClr val="F7750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5364877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0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0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0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2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0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2" dur="4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4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0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2" dur="4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4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7" dur="4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4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20" dur="4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4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4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4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4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0" dur="4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2" dur="4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4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7" dur="4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4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0" dur="4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4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4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7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0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2" dur="4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" dur="4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7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0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" dur="4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4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7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0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2" dur="4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" dur="4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7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8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0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4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4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7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0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2" dur="4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" dur="4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7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8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0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4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4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7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8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0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2" dur="4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" dur="4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7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0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4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4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7" dur="4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8" dur="4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0" dur="4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2" dur="400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400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7" dur="4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8" dur="4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40" dur="4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400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400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7" dur="4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4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0" dur="4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4000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4000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7" dur="4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8" dur="4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60" dur="4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40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40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7" dur="4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8" dur="4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70" dur="4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4000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4000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7" dur="4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4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80" dur="4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2" dur="400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400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7" dur="4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8" dur="4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90" dur="4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2" dur="400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400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7" dur="4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8" dur="4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00" dur="4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2" dur="400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400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7" dur="4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4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10" dur="4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2" dur="400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400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7" dur="4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8" dur="4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20" dur="4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2" dur="4000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4000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7" dur="4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8" dur="4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30" dur="4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400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400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7" dur="4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4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0" dur="4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2" dur="40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3" dur="40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7" dur="4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8" dur="4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0" dur="4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2" dur="4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3" dur="4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7" dur="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8" dur="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0" dur="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2" dur="4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4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0" dur="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2" dur="4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3" dur="4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7" dur="4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8" dur="4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0" dur="4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4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4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7" dur="4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8" dur="4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0" dur="4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2" dur="4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3" dur="4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7" dur="4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4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0" dur="4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40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40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7" dur="4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8" dur="4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0" dur="4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2" dur="4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3" dur="4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7" dur="4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8" dur="4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20" dur="4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40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40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7" dur="4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8" dur="4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30" dur="4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2" dur="400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3" dur="400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7" dur="4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8" dur="4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40" dur="4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40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40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47" dur="6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50" dur="6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53" dur="6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56" dur="6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59" dur="6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62" dur="6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65" dur="6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68" dur="6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9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71" dur="6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74" dur="6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5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77" dur="6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80" dur="6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1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83" dur="6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86" dur="6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7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89" dur="6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92" dur="6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3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95" dur="6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98" dur="6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9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01" dur="6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04" dur="6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5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07" dur="6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10" dur="6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1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13" dur="6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16" dur="6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7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19" dur="6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22" dur="6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3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25" dur="6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28" dur="6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9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31" dur="6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34" dur="6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5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37" dur="6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40" dur="6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1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43" dur="6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46" dur="6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7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49" dur="6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52" dur="6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3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55" dur="6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58" dur="6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9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61" dur="6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64" dur="6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5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67" dur="6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8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70" dur="6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1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73" dur="6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4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76" dur="6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7" presetID="23" presetClass="entr" presetSubtype="27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9" dur="3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0" dur="3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1" presetID="4" presetClass="entr" presetSubtype="3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583" dur="3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4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585" dur="indefinite"/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586" dur="indefinite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9" name="238 Grupo"/>
          <p:cNvGrpSpPr/>
          <p:nvPr/>
        </p:nvGrpSpPr>
        <p:grpSpPr>
          <a:xfrm>
            <a:off x="0" y="5630"/>
            <a:ext cx="9144000" cy="5143501"/>
            <a:chOff x="-10117632" y="1707654"/>
            <a:chExt cx="9144000" cy="5109858"/>
          </a:xfrm>
        </p:grpSpPr>
        <p:sp>
          <p:nvSpPr>
            <p:cNvPr id="240" name="239 Rectángulo"/>
            <p:cNvSpPr/>
            <p:nvPr/>
          </p:nvSpPr>
          <p:spPr>
            <a:xfrm rot="10800000">
              <a:off x="-10117632" y="4227934"/>
              <a:ext cx="9144000" cy="2589578"/>
            </a:xfrm>
            <a:prstGeom prst="rect">
              <a:avLst/>
            </a:prstGeom>
            <a:gradFill>
              <a:gsLst>
                <a:gs pos="3000">
                  <a:srgbClr val="FF6600"/>
                </a:gs>
                <a:gs pos="24000">
                  <a:srgbClr val="103B00">
                    <a:lumMod val="0"/>
                  </a:srgbClr>
                </a:gs>
                <a:gs pos="14000">
                  <a:srgbClr val="F77509"/>
                </a:gs>
                <a:gs pos="89000">
                  <a:srgbClr val="8CFF58">
                    <a:lumMod val="2000"/>
                  </a:srgbClr>
                </a:gs>
                <a:gs pos="9000">
                  <a:srgbClr val="00CC00"/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41" name="240 Rectángulo"/>
            <p:cNvSpPr/>
            <p:nvPr/>
          </p:nvSpPr>
          <p:spPr>
            <a:xfrm>
              <a:off x="-10117632" y="1707654"/>
              <a:ext cx="9144000" cy="2589577"/>
            </a:xfrm>
            <a:prstGeom prst="rect">
              <a:avLst/>
            </a:prstGeom>
            <a:gradFill flip="none" rotWithShape="1">
              <a:gsLst>
                <a:gs pos="3000">
                  <a:srgbClr val="FF6600"/>
                </a:gs>
                <a:gs pos="24000">
                  <a:srgbClr val="103B00">
                    <a:lumMod val="0"/>
                  </a:srgbClr>
                </a:gs>
                <a:gs pos="14000">
                  <a:srgbClr val="FF6600"/>
                </a:gs>
                <a:gs pos="89000">
                  <a:srgbClr val="8CFF58">
                    <a:lumMod val="2000"/>
                  </a:srgbClr>
                </a:gs>
                <a:gs pos="9000">
                  <a:srgbClr val="00CC00"/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78" name="177 Imagen" descr="Diapositiva34"/>
          <p:cNvPicPr>
            <a:picLocks noGrp="1" noChangeAspect="1"/>
          </p:cNvPicPr>
          <p:nvPr isPhoto="1"/>
        </p:nvPicPr>
        <p:blipFill>
          <a:blip r:embed="rId3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7652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 rot="10800000">
            <a:off x="39839" y="-325782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10800000">
            <a:off x="682749" y="-325782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10800000">
            <a:off x="39841" y="531474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10800000">
            <a:off x="682751" y="531474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10800000">
            <a:off x="39840" y="1388731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10800000">
            <a:off x="682750" y="1388731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3" name="122 Rectángulo"/>
          <p:cNvSpPr/>
          <p:nvPr/>
        </p:nvSpPr>
        <p:spPr>
          <a:xfrm rot="10800000">
            <a:off x="1335984" y="-341148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4" name="123 Rectángulo"/>
          <p:cNvSpPr/>
          <p:nvPr/>
        </p:nvSpPr>
        <p:spPr>
          <a:xfrm rot="10800000">
            <a:off x="1978894" y="-341148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5" name="124 Rectángulo"/>
          <p:cNvSpPr/>
          <p:nvPr/>
        </p:nvSpPr>
        <p:spPr>
          <a:xfrm rot="10800000">
            <a:off x="1335986" y="516108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6" name="125 Rectángulo"/>
          <p:cNvSpPr/>
          <p:nvPr/>
        </p:nvSpPr>
        <p:spPr>
          <a:xfrm rot="10800000">
            <a:off x="1978896" y="516108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7" name="126 Rectángulo"/>
          <p:cNvSpPr/>
          <p:nvPr/>
        </p:nvSpPr>
        <p:spPr>
          <a:xfrm rot="10800000">
            <a:off x="1335985" y="1373365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8" name="127 Rectángulo"/>
          <p:cNvSpPr/>
          <p:nvPr/>
        </p:nvSpPr>
        <p:spPr>
          <a:xfrm rot="10800000">
            <a:off x="1978895" y="1373365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5" name="164 Rectángulo"/>
          <p:cNvSpPr/>
          <p:nvPr/>
        </p:nvSpPr>
        <p:spPr>
          <a:xfrm rot="10800000">
            <a:off x="2626967" y="-334163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6" name="165 Rectángulo"/>
          <p:cNvSpPr/>
          <p:nvPr/>
        </p:nvSpPr>
        <p:spPr>
          <a:xfrm rot="10800000">
            <a:off x="3269877" y="-334163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7" name="166 Rectángulo"/>
          <p:cNvSpPr/>
          <p:nvPr/>
        </p:nvSpPr>
        <p:spPr>
          <a:xfrm rot="10800000">
            <a:off x="2626969" y="523093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8" name="167 Rectángulo"/>
          <p:cNvSpPr/>
          <p:nvPr/>
        </p:nvSpPr>
        <p:spPr>
          <a:xfrm rot="10800000">
            <a:off x="3269879" y="523093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9" name="168 Rectángulo"/>
          <p:cNvSpPr/>
          <p:nvPr/>
        </p:nvSpPr>
        <p:spPr>
          <a:xfrm rot="10800000">
            <a:off x="2626968" y="1380350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0" name="169 Rectángulo"/>
          <p:cNvSpPr/>
          <p:nvPr/>
        </p:nvSpPr>
        <p:spPr>
          <a:xfrm rot="10800000">
            <a:off x="3269878" y="1380350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1" name="170 Rectángulo"/>
          <p:cNvSpPr/>
          <p:nvPr/>
        </p:nvSpPr>
        <p:spPr>
          <a:xfrm rot="10800000">
            <a:off x="3923112" y="-349529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2" name="171 Rectángulo"/>
          <p:cNvSpPr/>
          <p:nvPr/>
        </p:nvSpPr>
        <p:spPr>
          <a:xfrm rot="10800000">
            <a:off x="4566022" y="-349529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3" name="172 Rectángulo"/>
          <p:cNvSpPr/>
          <p:nvPr/>
        </p:nvSpPr>
        <p:spPr>
          <a:xfrm rot="10800000">
            <a:off x="3923114" y="507727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4" name="173 Rectángulo"/>
          <p:cNvSpPr/>
          <p:nvPr/>
        </p:nvSpPr>
        <p:spPr>
          <a:xfrm rot="10800000">
            <a:off x="4566024" y="507727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5" name="174 Rectángulo"/>
          <p:cNvSpPr/>
          <p:nvPr/>
        </p:nvSpPr>
        <p:spPr>
          <a:xfrm rot="10800000">
            <a:off x="3923113" y="1364984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6" name="175 Rectángulo"/>
          <p:cNvSpPr/>
          <p:nvPr/>
        </p:nvSpPr>
        <p:spPr>
          <a:xfrm rot="10800000">
            <a:off x="4566023" y="1364984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9" name="178 Rectángulo"/>
          <p:cNvSpPr/>
          <p:nvPr/>
        </p:nvSpPr>
        <p:spPr>
          <a:xfrm rot="10800000">
            <a:off x="5219255" y="-334163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0" name="179 Rectángulo"/>
          <p:cNvSpPr/>
          <p:nvPr/>
        </p:nvSpPr>
        <p:spPr>
          <a:xfrm rot="10800000">
            <a:off x="5862165" y="-334163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1" name="180 Rectángulo"/>
          <p:cNvSpPr/>
          <p:nvPr/>
        </p:nvSpPr>
        <p:spPr>
          <a:xfrm rot="10800000">
            <a:off x="5219257" y="523093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2" name="181 Rectángulo"/>
          <p:cNvSpPr/>
          <p:nvPr/>
        </p:nvSpPr>
        <p:spPr>
          <a:xfrm rot="10800000">
            <a:off x="5862167" y="523093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3" name="182 Rectángulo"/>
          <p:cNvSpPr/>
          <p:nvPr/>
        </p:nvSpPr>
        <p:spPr>
          <a:xfrm rot="10800000">
            <a:off x="5219256" y="1380350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4" name="183 Rectángulo"/>
          <p:cNvSpPr/>
          <p:nvPr/>
        </p:nvSpPr>
        <p:spPr>
          <a:xfrm rot="10800000">
            <a:off x="5862166" y="1380350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5" name="184 Rectángulo"/>
          <p:cNvSpPr/>
          <p:nvPr/>
        </p:nvSpPr>
        <p:spPr>
          <a:xfrm rot="10800000">
            <a:off x="6515400" y="-349529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6" name="185 Rectángulo"/>
          <p:cNvSpPr/>
          <p:nvPr/>
        </p:nvSpPr>
        <p:spPr>
          <a:xfrm rot="10800000">
            <a:off x="7158310" y="-349529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7" name="186 Rectángulo"/>
          <p:cNvSpPr/>
          <p:nvPr/>
        </p:nvSpPr>
        <p:spPr>
          <a:xfrm rot="10800000">
            <a:off x="6515402" y="507727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8" name="187 Rectángulo"/>
          <p:cNvSpPr/>
          <p:nvPr/>
        </p:nvSpPr>
        <p:spPr>
          <a:xfrm rot="10800000">
            <a:off x="7158312" y="507727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9" name="188 Rectángulo"/>
          <p:cNvSpPr/>
          <p:nvPr/>
        </p:nvSpPr>
        <p:spPr>
          <a:xfrm rot="10800000">
            <a:off x="6515401" y="1364984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0" name="189 Rectángulo"/>
          <p:cNvSpPr/>
          <p:nvPr/>
        </p:nvSpPr>
        <p:spPr>
          <a:xfrm rot="10800000">
            <a:off x="7158311" y="1364984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1" name="190 Rectángulo"/>
          <p:cNvSpPr/>
          <p:nvPr/>
        </p:nvSpPr>
        <p:spPr>
          <a:xfrm rot="10800000">
            <a:off x="7816703" y="-330047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2" name="191 Rectángulo"/>
          <p:cNvSpPr/>
          <p:nvPr/>
        </p:nvSpPr>
        <p:spPr>
          <a:xfrm rot="10800000">
            <a:off x="8459613" y="-330047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3" name="192 Rectángulo"/>
          <p:cNvSpPr/>
          <p:nvPr/>
        </p:nvSpPr>
        <p:spPr>
          <a:xfrm rot="10800000">
            <a:off x="7816705" y="527209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4" name="193 Rectángulo"/>
          <p:cNvSpPr/>
          <p:nvPr/>
        </p:nvSpPr>
        <p:spPr>
          <a:xfrm rot="10800000">
            <a:off x="8459615" y="527209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5" name="194 Rectángulo"/>
          <p:cNvSpPr/>
          <p:nvPr/>
        </p:nvSpPr>
        <p:spPr>
          <a:xfrm rot="10800000">
            <a:off x="7816704" y="1384466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6" name="195 Rectángulo"/>
          <p:cNvSpPr/>
          <p:nvPr/>
        </p:nvSpPr>
        <p:spPr>
          <a:xfrm rot="10800000">
            <a:off x="8459614" y="1384466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7" name="196 Rectángulo"/>
          <p:cNvSpPr/>
          <p:nvPr/>
        </p:nvSpPr>
        <p:spPr>
          <a:xfrm rot="10800000">
            <a:off x="8454943" y="4388984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8" name="197 Rectángulo"/>
          <p:cNvSpPr/>
          <p:nvPr/>
        </p:nvSpPr>
        <p:spPr>
          <a:xfrm rot="10800000">
            <a:off x="7812033" y="4388984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9" name="198 Rectángulo"/>
          <p:cNvSpPr/>
          <p:nvPr/>
        </p:nvSpPr>
        <p:spPr>
          <a:xfrm rot="10800000">
            <a:off x="8454941" y="3531728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0" name="199 Rectángulo"/>
          <p:cNvSpPr/>
          <p:nvPr/>
        </p:nvSpPr>
        <p:spPr>
          <a:xfrm rot="10800000">
            <a:off x="7812031" y="3531728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1" name="200 Rectángulo"/>
          <p:cNvSpPr/>
          <p:nvPr/>
        </p:nvSpPr>
        <p:spPr>
          <a:xfrm rot="10800000">
            <a:off x="8454942" y="2674471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2" name="201 Rectángulo"/>
          <p:cNvSpPr/>
          <p:nvPr/>
        </p:nvSpPr>
        <p:spPr>
          <a:xfrm rot="10800000">
            <a:off x="7812032" y="2674471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3" name="202 Rectángulo"/>
          <p:cNvSpPr/>
          <p:nvPr/>
        </p:nvSpPr>
        <p:spPr>
          <a:xfrm rot="10800000">
            <a:off x="7158798" y="4404350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4" name="203 Rectángulo"/>
          <p:cNvSpPr/>
          <p:nvPr/>
        </p:nvSpPr>
        <p:spPr>
          <a:xfrm rot="10800000">
            <a:off x="6515888" y="4404350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5" name="204 Rectángulo"/>
          <p:cNvSpPr/>
          <p:nvPr/>
        </p:nvSpPr>
        <p:spPr>
          <a:xfrm rot="10800000">
            <a:off x="7158796" y="3547094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6" name="205 Rectángulo"/>
          <p:cNvSpPr/>
          <p:nvPr/>
        </p:nvSpPr>
        <p:spPr>
          <a:xfrm rot="10800000">
            <a:off x="6515886" y="3547094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7" name="206 Rectángulo"/>
          <p:cNvSpPr/>
          <p:nvPr/>
        </p:nvSpPr>
        <p:spPr>
          <a:xfrm rot="10800000">
            <a:off x="7158797" y="2689837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8" name="207 Rectángulo"/>
          <p:cNvSpPr/>
          <p:nvPr/>
        </p:nvSpPr>
        <p:spPr>
          <a:xfrm rot="10800000">
            <a:off x="6515887" y="2689837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9" name="208 Rectángulo"/>
          <p:cNvSpPr/>
          <p:nvPr/>
        </p:nvSpPr>
        <p:spPr>
          <a:xfrm rot="10800000">
            <a:off x="5867815" y="4397365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0" name="209 Rectángulo"/>
          <p:cNvSpPr/>
          <p:nvPr/>
        </p:nvSpPr>
        <p:spPr>
          <a:xfrm rot="10800000">
            <a:off x="5224905" y="4397365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1" name="210 Rectángulo"/>
          <p:cNvSpPr/>
          <p:nvPr/>
        </p:nvSpPr>
        <p:spPr>
          <a:xfrm rot="10800000">
            <a:off x="5867813" y="3540109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2" name="211 Rectángulo"/>
          <p:cNvSpPr/>
          <p:nvPr/>
        </p:nvSpPr>
        <p:spPr>
          <a:xfrm rot="10800000">
            <a:off x="5224903" y="3540109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3" name="212 Rectángulo"/>
          <p:cNvSpPr/>
          <p:nvPr/>
        </p:nvSpPr>
        <p:spPr>
          <a:xfrm rot="10800000">
            <a:off x="5867814" y="2682852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4" name="213 Rectángulo"/>
          <p:cNvSpPr/>
          <p:nvPr/>
        </p:nvSpPr>
        <p:spPr>
          <a:xfrm rot="10800000">
            <a:off x="5224904" y="2682852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5" name="214 Rectángulo"/>
          <p:cNvSpPr/>
          <p:nvPr/>
        </p:nvSpPr>
        <p:spPr>
          <a:xfrm rot="10800000">
            <a:off x="4571670" y="4412731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6" name="215 Rectángulo"/>
          <p:cNvSpPr/>
          <p:nvPr/>
        </p:nvSpPr>
        <p:spPr>
          <a:xfrm rot="10800000">
            <a:off x="3928760" y="4412731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7" name="216 Rectángulo"/>
          <p:cNvSpPr/>
          <p:nvPr/>
        </p:nvSpPr>
        <p:spPr>
          <a:xfrm rot="10800000">
            <a:off x="4571668" y="3555475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8" name="217 Rectángulo"/>
          <p:cNvSpPr/>
          <p:nvPr/>
        </p:nvSpPr>
        <p:spPr>
          <a:xfrm rot="10800000">
            <a:off x="3928758" y="3555475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9" name="218 Rectángulo"/>
          <p:cNvSpPr/>
          <p:nvPr/>
        </p:nvSpPr>
        <p:spPr>
          <a:xfrm rot="10800000">
            <a:off x="4571669" y="2698218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0" name="219 Rectángulo"/>
          <p:cNvSpPr/>
          <p:nvPr/>
        </p:nvSpPr>
        <p:spPr>
          <a:xfrm rot="10800000">
            <a:off x="3928759" y="2698218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1" name="220 Rectángulo"/>
          <p:cNvSpPr/>
          <p:nvPr/>
        </p:nvSpPr>
        <p:spPr>
          <a:xfrm rot="10800000">
            <a:off x="3275527" y="4397365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2" name="221 Rectángulo"/>
          <p:cNvSpPr/>
          <p:nvPr/>
        </p:nvSpPr>
        <p:spPr>
          <a:xfrm rot="10800000">
            <a:off x="2632617" y="4397365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3" name="222 Rectángulo"/>
          <p:cNvSpPr/>
          <p:nvPr/>
        </p:nvSpPr>
        <p:spPr>
          <a:xfrm rot="10800000">
            <a:off x="3275525" y="3540109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4" name="223 Rectángulo"/>
          <p:cNvSpPr/>
          <p:nvPr/>
        </p:nvSpPr>
        <p:spPr>
          <a:xfrm rot="10800000">
            <a:off x="2632615" y="3540109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5" name="224 Rectángulo"/>
          <p:cNvSpPr/>
          <p:nvPr/>
        </p:nvSpPr>
        <p:spPr>
          <a:xfrm rot="10800000">
            <a:off x="3275526" y="2682852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6" name="225 Rectángulo"/>
          <p:cNvSpPr/>
          <p:nvPr/>
        </p:nvSpPr>
        <p:spPr>
          <a:xfrm rot="10800000">
            <a:off x="2632616" y="2682852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7" name="226 Rectángulo"/>
          <p:cNvSpPr/>
          <p:nvPr/>
        </p:nvSpPr>
        <p:spPr>
          <a:xfrm rot="10800000">
            <a:off x="1979382" y="4412731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8" name="227 Rectángulo"/>
          <p:cNvSpPr/>
          <p:nvPr/>
        </p:nvSpPr>
        <p:spPr>
          <a:xfrm rot="10800000">
            <a:off x="1336472" y="4412731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9" name="228 Rectángulo"/>
          <p:cNvSpPr/>
          <p:nvPr/>
        </p:nvSpPr>
        <p:spPr>
          <a:xfrm rot="10800000">
            <a:off x="1979380" y="3555475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0" name="229 Rectángulo"/>
          <p:cNvSpPr/>
          <p:nvPr/>
        </p:nvSpPr>
        <p:spPr>
          <a:xfrm rot="10800000">
            <a:off x="1336470" y="3555475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1" name="230 Rectángulo"/>
          <p:cNvSpPr/>
          <p:nvPr/>
        </p:nvSpPr>
        <p:spPr>
          <a:xfrm rot="10800000">
            <a:off x="1979381" y="2698218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2" name="231 Rectángulo"/>
          <p:cNvSpPr/>
          <p:nvPr/>
        </p:nvSpPr>
        <p:spPr>
          <a:xfrm rot="10800000">
            <a:off x="1336471" y="2698218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3" name="232 Rectángulo"/>
          <p:cNvSpPr/>
          <p:nvPr/>
        </p:nvSpPr>
        <p:spPr>
          <a:xfrm rot="10800000">
            <a:off x="678079" y="4393249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4" name="233 Rectángulo"/>
          <p:cNvSpPr/>
          <p:nvPr/>
        </p:nvSpPr>
        <p:spPr>
          <a:xfrm rot="10800000">
            <a:off x="35169" y="4393249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5" name="234 Rectángulo"/>
          <p:cNvSpPr/>
          <p:nvPr/>
        </p:nvSpPr>
        <p:spPr>
          <a:xfrm rot="10800000">
            <a:off x="678077" y="3535993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6" name="235 Rectángulo"/>
          <p:cNvSpPr/>
          <p:nvPr/>
        </p:nvSpPr>
        <p:spPr>
          <a:xfrm rot="10800000">
            <a:off x="35167" y="3535993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7" name="236 Rectángulo"/>
          <p:cNvSpPr/>
          <p:nvPr/>
        </p:nvSpPr>
        <p:spPr>
          <a:xfrm rot="10800000">
            <a:off x="678078" y="2678736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8" name="237 Rectángulo"/>
          <p:cNvSpPr/>
          <p:nvPr/>
        </p:nvSpPr>
        <p:spPr>
          <a:xfrm rot="10800000">
            <a:off x="35168" y="2678736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8" name="87 Rectángulo"/>
          <p:cNvSpPr/>
          <p:nvPr/>
        </p:nvSpPr>
        <p:spPr>
          <a:xfrm rot="10800000">
            <a:off x="39840" y="-1168403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9" name="88 Rectángulo"/>
          <p:cNvSpPr/>
          <p:nvPr/>
        </p:nvSpPr>
        <p:spPr>
          <a:xfrm rot="10800000">
            <a:off x="682750" y="-1168403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0" name="89 Rectángulo"/>
          <p:cNvSpPr/>
          <p:nvPr/>
        </p:nvSpPr>
        <p:spPr>
          <a:xfrm rot="10800000">
            <a:off x="1335985" y="-1183769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1" name="90 Rectángulo"/>
          <p:cNvSpPr/>
          <p:nvPr/>
        </p:nvSpPr>
        <p:spPr>
          <a:xfrm rot="10800000">
            <a:off x="1978895" y="-1183769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2" name="91 Rectángulo"/>
          <p:cNvSpPr/>
          <p:nvPr/>
        </p:nvSpPr>
        <p:spPr>
          <a:xfrm rot="10800000">
            <a:off x="2626968" y="-1176784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3" name="92 Rectángulo"/>
          <p:cNvSpPr/>
          <p:nvPr/>
        </p:nvSpPr>
        <p:spPr>
          <a:xfrm rot="10800000">
            <a:off x="3269878" y="-1176784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4" name="93 Rectángulo"/>
          <p:cNvSpPr/>
          <p:nvPr/>
        </p:nvSpPr>
        <p:spPr>
          <a:xfrm rot="10800000">
            <a:off x="3923113" y="-1192150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5" name="94 Rectángulo"/>
          <p:cNvSpPr/>
          <p:nvPr/>
        </p:nvSpPr>
        <p:spPr>
          <a:xfrm rot="10800000">
            <a:off x="4566023" y="-1192150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6" name="95 Rectángulo"/>
          <p:cNvSpPr/>
          <p:nvPr/>
        </p:nvSpPr>
        <p:spPr>
          <a:xfrm rot="10800000">
            <a:off x="5219256" y="-1176784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7" name="96 Rectángulo"/>
          <p:cNvSpPr/>
          <p:nvPr/>
        </p:nvSpPr>
        <p:spPr>
          <a:xfrm rot="10800000">
            <a:off x="5862166" y="-1176784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8" name="97 Rectángulo"/>
          <p:cNvSpPr/>
          <p:nvPr/>
        </p:nvSpPr>
        <p:spPr>
          <a:xfrm rot="10800000">
            <a:off x="6515401" y="-1192150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9" name="98 Rectángulo"/>
          <p:cNvSpPr/>
          <p:nvPr/>
        </p:nvSpPr>
        <p:spPr>
          <a:xfrm rot="10800000">
            <a:off x="7158311" y="-1192150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0" name="99 Rectángulo"/>
          <p:cNvSpPr/>
          <p:nvPr/>
        </p:nvSpPr>
        <p:spPr>
          <a:xfrm rot="10800000">
            <a:off x="7816704" y="-1172668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1" name="100 Rectángulo"/>
          <p:cNvSpPr/>
          <p:nvPr/>
        </p:nvSpPr>
        <p:spPr>
          <a:xfrm rot="10800000">
            <a:off x="8459614" y="-1172668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6" name="115 Rectángulo"/>
          <p:cNvSpPr/>
          <p:nvPr/>
        </p:nvSpPr>
        <p:spPr>
          <a:xfrm rot="10800000">
            <a:off x="39840" y="-2032499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7" name="116 Rectángulo"/>
          <p:cNvSpPr/>
          <p:nvPr/>
        </p:nvSpPr>
        <p:spPr>
          <a:xfrm rot="10800000">
            <a:off x="682750" y="-2032499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8" name="117 Rectángulo"/>
          <p:cNvSpPr/>
          <p:nvPr/>
        </p:nvSpPr>
        <p:spPr>
          <a:xfrm rot="10800000">
            <a:off x="1335985" y="-2047865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9" name="118 Rectángulo"/>
          <p:cNvSpPr/>
          <p:nvPr/>
        </p:nvSpPr>
        <p:spPr>
          <a:xfrm rot="10800000">
            <a:off x="1978895" y="-2047865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0" name="119 Rectángulo"/>
          <p:cNvSpPr/>
          <p:nvPr/>
        </p:nvSpPr>
        <p:spPr>
          <a:xfrm rot="10800000">
            <a:off x="2626968" y="-2040880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1" name="120 Rectángulo"/>
          <p:cNvSpPr/>
          <p:nvPr/>
        </p:nvSpPr>
        <p:spPr>
          <a:xfrm rot="10800000">
            <a:off x="3269878" y="-2040880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2" name="121 Rectángulo"/>
          <p:cNvSpPr/>
          <p:nvPr/>
        </p:nvSpPr>
        <p:spPr>
          <a:xfrm rot="10800000">
            <a:off x="3923113" y="-2056246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9" name="128 Rectángulo"/>
          <p:cNvSpPr/>
          <p:nvPr/>
        </p:nvSpPr>
        <p:spPr>
          <a:xfrm rot="10800000">
            <a:off x="4566023" y="-2056246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0" name="129 Rectángulo"/>
          <p:cNvSpPr/>
          <p:nvPr/>
        </p:nvSpPr>
        <p:spPr>
          <a:xfrm rot="10800000">
            <a:off x="5219256" y="-2040880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1" name="130 Rectángulo"/>
          <p:cNvSpPr/>
          <p:nvPr/>
        </p:nvSpPr>
        <p:spPr>
          <a:xfrm rot="10800000">
            <a:off x="5862166" y="-2040880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2" name="131 Rectángulo"/>
          <p:cNvSpPr/>
          <p:nvPr/>
        </p:nvSpPr>
        <p:spPr>
          <a:xfrm rot="10800000">
            <a:off x="6515401" y="-2056246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3" name="132 Rectángulo"/>
          <p:cNvSpPr/>
          <p:nvPr/>
        </p:nvSpPr>
        <p:spPr>
          <a:xfrm rot="10800000">
            <a:off x="7158311" y="-2056246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4" name="133 Rectángulo"/>
          <p:cNvSpPr/>
          <p:nvPr/>
        </p:nvSpPr>
        <p:spPr>
          <a:xfrm rot="10800000">
            <a:off x="7816704" y="-2036764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5" name="134 Rectángulo"/>
          <p:cNvSpPr/>
          <p:nvPr/>
        </p:nvSpPr>
        <p:spPr>
          <a:xfrm rot="10800000">
            <a:off x="8459614" y="-2036764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6" name="135 Rectángulo"/>
          <p:cNvSpPr/>
          <p:nvPr/>
        </p:nvSpPr>
        <p:spPr>
          <a:xfrm rot="10800000">
            <a:off x="8459614" y="5236044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7" name="136 Rectángulo"/>
          <p:cNvSpPr/>
          <p:nvPr/>
        </p:nvSpPr>
        <p:spPr>
          <a:xfrm rot="10800000">
            <a:off x="7816704" y="5236044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8" name="137 Rectángulo"/>
          <p:cNvSpPr/>
          <p:nvPr/>
        </p:nvSpPr>
        <p:spPr>
          <a:xfrm rot="10800000">
            <a:off x="7163469" y="5251410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9" name="138 Rectángulo"/>
          <p:cNvSpPr/>
          <p:nvPr/>
        </p:nvSpPr>
        <p:spPr>
          <a:xfrm rot="10800000">
            <a:off x="6520559" y="5251410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0" name="139 Rectángulo"/>
          <p:cNvSpPr/>
          <p:nvPr/>
        </p:nvSpPr>
        <p:spPr>
          <a:xfrm rot="10800000">
            <a:off x="5872486" y="5244425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1" name="140 Rectángulo"/>
          <p:cNvSpPr/>
          <p:nvPr/>
        </p:nvSpPr>
        <p:spPr>
          <a:xfrm rot="10800000">
            <a:off x="5229576" y="5244425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2" name="141 Rectángulo"/>
          <p:cNvSpPr/>
          <p:nvPr/>
        </p:nvSpPr>
        <p:spPr>
          <a:xfrm rot="10800000">
            <a:off x="4576341" y="5259791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3" name="142 Rectángulo"/>
          <p:cNvSpPr/>
          <p:nvPr/>
        </p:nvSpPr>
        <p:spPr>
          <a:xfrm rot="10800000">
            <a:off x="3933431" y="5259791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4" name="143 Rectángulo"/>
          <p:cNvSpPr/>
          <p:nvPr/>
        </p:nvSpPr>
        <p:spPr>
          <a:xfrm rot="10800000">
            <a:off x="3280198" y="5244425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5" name="144 Rectángulo"/>
          <p:cNvSpPr/>
          <p:nvPr/>
        </p:nvSpPr>
        <p:spPr>
          <a:xfrm rot="10800000">
            <a:off x="2637288" y="5244425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6" name="145 Rectángulo"/>
          <p:cNvSpPr/>
          <p:nvPr/>
        </p:nvSpPr>
        <p:spPr>
          <a:xfrm rot="10800000">
            <a:off x="1984053" y="5259791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7" name="146 Rectángulo"/>
          <p:cNvSpPr/>
          <p:nvPr/>
        </p:nvSpPr>
        <p:spPr>
          <a:xfrm rot="10800000">
            <a:off x="1341143" y="5259791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8" name="147 Rectángulo"/>
          <p:cNvSpPr/>
          <p:nvPr/>
        </p:nvSpPr>
        <p:spPr>
          <a:xfrm rot="10800000">
            <a:off x="682750" y="5240309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9" name="148 Rectángulo"/>
          <p:cNvSpPr/>
          <p:nvPr/>
        </p:nvSpPr>
        <p:spPr>
          <a:xfrm rot="10800000">
            <a:off x="39840" y="5240309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0" name="149 Rectángulo"/>
          <p:cNvSpPr/>
          <p:nvPr/>
        </p:nvSpPr>
        <p:spPr>
          <a:xfrm rot="10800000">
            <a:off x="8459614" y="6172148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1" name="150 Rectángulo"/>
          <p:cNvSpPr/>
          <p:nvPr/>
        </p:nvSpPr>
        <p:spPr>
          <a:xfrm rot="10800000">
            <a:off x="7816704" y="6172148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2" name="151 Rectángulo"/>
          <p:cNvSpPr/>
          <p:nvPr/>
        </p:nvSpPr>
        <p:spPr>
          <a:xfrm rot="10800000">
            <a:off x="7163469" y="6187514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3" name="152 Rectángulo"/>
          <p:cNvSpPr/>
          <p:nvPr/>
        </p:nvSpPr>
        <p:spPr>
          <a:xfrm rot="10800000">
            <a:off x="6520559" y="6187514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4" name="153 Rectángulo"/>
          <p:cNvSpPr/>
          <p:nvPr/>
        </p:nvSpPr>
        <p:spPr>
          <a:xfrm rot="10800000">
            <a:off x="5872486" y="6180529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5" name="154 Rectángulo"/>
          <p:cNvSpPr/>
          <p:nvPr/>
        </p:nvSpPr>
        <p:spPr>
          <a:xfrm rot="10800000">
            <a:off x="5229576" y="6180529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6" name="155 Rectángulo"/>
          <p:cNvSpPr/>
          <p:nvPr/>
        </p:nvSpPr>
        <p:spPr>
          <a:xfrm rot="10800000">
            <a:off x="4576341" y="6195895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7" name="156 Rectángulo"/>
          <p:cNvSpPr/>
          <p:nvPr/>
        </p:nvSpPr>
        <p:spPr>
          <a:xfrm rot="10800000">
            <a:off x="3933431" y="6195895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8" name="157 Rectángulo"/>
          <p:cNvSpPr/>
          <p:nvPr/>
        </p:nvSpPr>
        <p:spPr>
          <a:xfrm rot="10800000">
            <a:off x="3280198" y="6180529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9" name="158 Rectángulo"/>
          <p:cNvSpPr/>
          <p:nvPr/>
        </p:nvSpPr>
        <p:spPr>
          <a:xfrm rot="10800000">
            <a:off x="2637288" y="6180529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0" name="159 Rectángulo"/>
          <p:cNvSpPr/>
          <p:nvPr/>
        </p:nvSpPr>
        <p:spPr>
          <a:xfrm rot="10800000">
            <a:off x="1984053" y="6195895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1" name="160 Rectángulo"/>
          <p:cNvSpPr/>
          <p:nvPr/>
        </p:nvSpPr>
        <p:spPr>
          <a:xfrm rot="10800000">
            <a:off x="1341143" y="6195895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2" name="161 Rectángulo"/>
          <p:cNvSpPr/>
          <p:nvPr/>
        </p:nvSpPr>
        <p:spPr>
          <a:xfrm rot="10800000">
            <a:off x="682750" y="6176413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3" name="162 Rectángulo"/>
          <p:cNvSpPr/>
          <p:nvPr/>
        </p:nvSpPr>
        <p:spPr>
          <a:xfrm rot="10800000">
            <a:off x="39840" y="6176413"/>
            <a:ext cx="684385" cy="1002953"/>
          </a:xfrm>
          <a:prstGeom prst="rect">
            <a:avLst/>
          </a:prstGeom>
          <a:gradFill flip="none" rotWithShape="1">
            <a:gsLst>
              <a:gs pos="39584">
                <a:srgbClr val="B2A5AC">
                  <a:alpha val="0"/>
                </a:srgbClr>
              </a:gs>
              <a:gs pos="0">
                <a:srgbClr val="4CAD03"/>
              </a:gs>
              <a:gs pos="29000">
                <a:schemeClr val="accent1">
                  <a:tint val="66000"/>
                  <a:satMod val="160000"/>
                  <a:alpha val="0"/>
                </a:schemeClr>
              </a:gs>
              <a:gs pos="45000">
                <a:srgbClr val="F77509"/>
              </a:gs>
              <a:gs pos="51000">
                <a:schemeClr val="accent1">
                  <a:tint val="23500"/>
                  <a:satMod val="160000"/>
                  <a:alpha val="0"/>
                </a:schemeClr>
              </a:gs>
            </a:gsLst>
            <a:lin ang="2700000" scaled="1"/>
            <a:tileRect/>
          </a:gradFill>
          <a:ln>
            <a:noFill/>
          </a:ln>
          <a:effectLst/>
          <a:scene3d>
            <a:camera prst="obliqueBottomLeft"/>
            <a:lightRig rig="flat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4" name="163 Rectángulo"/>
          <p:cNvSpPr/>
          <p:nvPr/>
        </p:nvSpPr>
        <p:spPr>
          <a:xfrm flipH="1">
            <a:off x="-756592" y="-2108770"/>
            <a:ext cx="10657184" cy="9361040"/>
          </a:xfrm>
          <a:prstGeom prst="rect">
            <a:avLst/>
          </a:prstGeom>
          <a:gradFill flip="none" rotWithShape="1">
            <a:gsLst>
              <a:gs pos="85000">
                <a:srgbClr val="FFC000">
                  <a:lumMod val="42000"/>
                  <a:lumOff val="58000"/>
                </a:srgbClr>
              </a:gs>
              <a:gs pos="19000">
                <a:srgbClr val="FFC000">
                  <a:lumMod val="27000"/>
                  <a:lumOff val="73000"/>
                </a:srgbClr>
              </a:gs>
              <a:gs pos="53000">
                <a:srgbClr val="FFC000">
                  <a:lumMod val="19000"/>
                  <a:lumOff val="81000"/>
                </a:srgbClr>
              </a:gs>
              <a:gs pos="98000">
                <a:srgbClr val="F5860B"/>
              </a:gs>
              <a:gs pos="3000">
                <a:srgbClr val="FF6600"/>
              </a:gs>
              <a:gs pos="59000">
                <a:srgbClr val="FFC000">
                  <a:lumMod val="99000"/>
                </a:srgbClr>
              </a:gs>
              <a:gs pos="47000">
                <a:srgbClr val="FFC000">
                  <a:lumMod val="62000"/>
                  <a:lumOff val="38000"/>
                </a:srgbClr>
              </a:gs>
              <a:gs pos="70000">
                <a:srgbClr val="F77509"/>
              </a:gs>
              <a:gs pos="33000">
                <a:srgbClr val="F7750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3558760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35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35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35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35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35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35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3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3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3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3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3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3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3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3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3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3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3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3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3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3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3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3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3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3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35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35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35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35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35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35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35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35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35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35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35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35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35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35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35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35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3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3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35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35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35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35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3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3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35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35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35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35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3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3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35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35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35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35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" dur="35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35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35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35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3500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3500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35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35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35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35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" dur="3500" fill="hold"/>
                                        <p:tgtEl>
                                          <p:spTgt spid="2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3500" fill="hold"/>
                                        <p:tgtEl>
                                          <p:spTgt spid="2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350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350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3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3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3500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3500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9" dur="35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35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35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35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3500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3500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1" dur="35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" dur="35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3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3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9" dur="3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" dur="3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3" dur="3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" dur="3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3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3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1" dur="3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" dur="3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5" dur="3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6" dur="3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9" dur="3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" dur="3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3" dur="3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4" dur="3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7" dur="35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" dur="35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1" dur="3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2" dur="3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5" dur="3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6" dur="3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9" dur="3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0" dur="3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3" dur="35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4" dur="35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7" dur="35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8" dur="35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1" dur="35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2" dur="35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5" dur="3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6" dur="3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9" dur="3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0" dur="3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3" dur="3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4" dur="3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7" dur="3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8" dur="3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1" dur="3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2" dur="3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5" dur="3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6" dur="3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9" dur="3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0" dur="3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3" dur="3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4" dur="3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7" dur="3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8" dur="3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1" dur="35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2" dur="35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5" dur="35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6" dur="35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9" dur="35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0" dur="35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3" dur="35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4" dur="35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7" dur="3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8" dur="3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1" dur="35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2" dur="35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5" dur="35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6" dur="35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9" dur="35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0" dur="35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3" dur="35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4" dur="35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7" dur="3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8" dur="3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1" dur="3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2" dur="3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5" dur="3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6" dur="3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9" dur="35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0" dur="35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3" dur="3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4" dur="3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7" dur="3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8" dur="3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1" dur="3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2" dur="3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5" dur="35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6" dur="35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9" dur="3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0" dur="3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2" dur="35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4" dur="35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6" dur="35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8" dur="3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0" dur="3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2" dur="3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4" dur="3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6" dur="3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8" dur="3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0" dur="3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2" dur="3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4" dur="3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6" dur="35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8" dur="35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0" dur="35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2" dur="35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4" dur="35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6" dur="35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8" dur="35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0" dur="35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2" dur="3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4" dur="35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6" dur="35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8" dur="3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0" dur="35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2" dur="35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4" dur="3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6" dur="35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8" dur="35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0" dur="35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2" dur="35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4" dur="3500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6" dur="35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8" dur="35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0" dur="3500" fill="hold"/>
                                        <p:tgtEl>
                                          <p:spTgt spid="2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2" dur="350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4" dur="3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6" dur="3500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8" dur="35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20" dur="35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22" dur="3500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24" dur="35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26" dur="3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28" dur="3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30" dur="3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32" dur="3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34" dur="3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36" dur="3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38" dur="3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40" dur="3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42" dur="35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44" dur="3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46" dur="3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48" dur="3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50" dur="35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52" dur="35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54" dur="35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56" dur="3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58" dur="3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0" dur="3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2" dur="3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4" dur="3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6" dur="3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8" dur="3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0" dur="3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2" dur="3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4" dur="35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6" dur="35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8" dur="35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0" dur="35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2" dur="3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4" dur="35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6" dur="35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8" dur="35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0" dur="35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2" dur="3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4" dur="3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6" dur="3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8" dur="35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0" dur="3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2" dur="3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4" dur="3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6" dur="35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8" dur="3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3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3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4" dur="3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3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3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3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35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35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6" dur="35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35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35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35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3500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3500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8" dur="3500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3500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350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350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6" dur="3500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3500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0" dur="3500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3500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4" dur="3500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3500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8" dur="3500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" dur="3500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2" dur="3500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3500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6" dur="3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3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3500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3500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3500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3500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350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350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2" dur="350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350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6" dur="350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350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3500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3500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4" dur="350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" dur="350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8" dur="350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350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350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350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6" dur="3500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3500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0" dur="3500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" dur="3500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3500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3500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8" dur="3500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9" dur="3500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2" dur="3500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3500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6" dur="3500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" dur="3500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0" dur="3500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1" dur="3500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4" dur="3500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5" dur="3500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8" dur="3500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9" dur="3500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2" dur="3500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3" dur="3500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6" dur="3500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7" dur="3500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0" dur="3500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" dur="3500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4" dur="3500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5" dur="3500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8" dur="3500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9" dur="3500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2" dur="3500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" dur="3500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6" dur="3500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7" dur="3500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0" dur="3500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1" dur="3500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4" dur="3500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" dur="3500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8" dur="3500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9" dur="3500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2" dur="3500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" dur="3500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6" dur="3500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7" dur="3500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0" dur="3500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1" dur="3500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4" dur="3500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5" dur="3500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8" dur="3500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9" dur="3500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2" dur="3500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3" dur="3500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6" dur="3500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7" dur="3500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0" dur="3500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" dur="3500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4" dur="3500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5" dur="3500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8" dur="3500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9" dur="3500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2" dur="3500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3" dur="3500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6" dur="3500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7" dur="3500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0" dur="3500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1" dur="3500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4" dur="3500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5" dur="3500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8" dur="3500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9" dur="3500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2" dur="3500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3" dur="3500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6" dur="3500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7" dur="3500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0" dur="3500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1" dur="3500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4" dur="3500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5" dur="3500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8" dur="3500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9" dur="3500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2" dur="3500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3" dur="3500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6" dur="3500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7" dur="3500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0" dur="3500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1" dur="3500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4" dur="3500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5" dur="3500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8" dur="3500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9" dur="3500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2" dur="3500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3" dur="3500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6" dur="3500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7" dur="3500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0" dur="3500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1" dur="3500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4" dur="3500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5" dur="3500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8" dur="3500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9" dur="3500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2" dur="3500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3" dur="3500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6" dur="3500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7" dur="3500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0" dur="3500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1" dur="3500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4" dur="3500"/>
                                        <p:tgtEl>
                                          <p:spTgt spid="2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5" dur="3500"/>
                                        <p:tgtEl>
                                          <p:spTgt spid="2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8" dur="3500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9" dur="3500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2" dur="3500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3" dur="3500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6" dur="3500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7" dur="3500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0" dur="3500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1" dur="3500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4" dur="3500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5" dur="3500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8" dur="3500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9" dur="3500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2" dur="3500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3" dur="3500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5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846" dur="70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7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8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849" dur="70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0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1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852" dur="70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3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4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855" dur="70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7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858" dur="70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9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0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861" dur="70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2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3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864" dur="70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5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6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867" dur="70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8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9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870" dur="70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1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2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873" dur="70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4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5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876" dur="70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7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8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879" dur="70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0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1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882" dur="70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3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4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885" dur="70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6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7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888" dur="70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9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0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891" dur="70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2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3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894" dur="70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5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6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897" dur="70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8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9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900" dur="70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1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2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903" dur="70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4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5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906" dur="70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7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8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909" dur="70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0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1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912" dur="70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3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4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915" dur="70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6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7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918" dur="70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9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0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921" dur="70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2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3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924" dur="70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5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6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927" dur="70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8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9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930" dur="70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1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2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933" dur="70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4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5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936" dur="70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7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8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939" dur="70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0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1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942" dur="70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3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4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945" dur="70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6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7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948" dur="70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9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0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951" dur="70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2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3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954" dur="70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5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6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957" dur="70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8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9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960" dur="70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1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2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963" dur="7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4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5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966" dur="70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7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8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969" dur="70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0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1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972" dur="7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3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4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975" dur="7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6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7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978" dur="7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9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0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981" dur="7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2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3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984" dur="7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5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6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987" dur="7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8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9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990" dur="7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1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2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993" dur="7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4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5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996" dur="7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7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8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999" dur="7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0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1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002" dur="7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3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4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005" dur="7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6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7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008" dur="70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9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0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011" dur="70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2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3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014" dur="70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5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6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017" dur="70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8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9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020" dur="70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1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2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023" dur="70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4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5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026" dur="70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7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8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029" dur="70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0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1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032" dur="70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3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4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035" dur="70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6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7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038" dur="70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9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0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041" dur="70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2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3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044" dur="70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5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6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047" dur="70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8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9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050" dur="70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1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2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053" dur="70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4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5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056" dur="70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7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8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059" dur="70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0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1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062" dur="7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3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4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065" dur="70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6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7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068" dur="70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9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0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071" dur="70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2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3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074" dur="70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5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6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077" dur="7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8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9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080" dur="70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1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2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083" dur="70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4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5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086" dur="70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7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8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089" dur="70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0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1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092" dur="7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3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4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095" dur="70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6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99" dur="3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0" dur="3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3" dur="3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4" dur="3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7" dur="3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8" dur="3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1" dur="3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2" dur="3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5" dur="3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6" dur="3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9" dur="3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0" dur="3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3" dur="3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4" dur="3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7" dur="3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8" dur="3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1" dur="3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2" dur="3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5" dur="3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6" dur="3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9" dur="3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0" dur="3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4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3" dur="3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4" dur="3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4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7" dur="3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8" dur="3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4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1" dur="3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2" dur="3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5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54" dur="3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5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56" dur="3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5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58" dur="3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5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60" dur="3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6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62" dur="3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6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64" dur="3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6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66" dur="3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6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68" dur="3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6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70" dur="3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7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72" dur="3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7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74" dur="3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7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76" dur="3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7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78" dur="3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7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80" dur="3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8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2" dur="35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3" dur="35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6" dur="35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7" dur="35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90" dur="35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1" dur="35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9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94" dur="35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5" dur="35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9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98" dur="35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9" dur="35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02" dur="3500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3" dur="3500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06" dur="3500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7" dur="3500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10" dur="350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1" dur="350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1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14" dur="3500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5" dur="3500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1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18" dur="350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9" dur="350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2" dur="35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3" dur="35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6" dur="350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7" dur="350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30" dur="35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1" dur="35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3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34" dur="35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5" dur="35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3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7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238" dur="7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9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0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241" dur="7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2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3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244" dur="7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5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6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247" dur="7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8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9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250" dur="7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1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2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253" dur="7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4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5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256" dur="7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7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8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259" dur="7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0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1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262" dur="7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3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4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265" dur="7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6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7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268" dur="7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9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0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271" dur="7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2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3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274" dur="7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5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6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277" dur="7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8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81" dur="3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2" dur="3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85" dur="3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6" dur="3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89" dur="3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0" dur="3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93" dur="3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4" dur="3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97" dur="3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8" dur="3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1" dur="3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2" dur="3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0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5" dur="3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6" dur="3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0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9" dur="3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0" dur="3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3" dur="3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4" dur="3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7" dur="3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8" dur="3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21" dur="3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2" dur="3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25" dur="3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6" dur="3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29" dur="3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0" dur="3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33" dur="3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4" dur="3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36" dur="3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3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38" dur="3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3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40" dur="3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4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42" dur="3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4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44" dur="3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4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46" dur="3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4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48" dur="3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4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50" dur="3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5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52" dur="3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5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54" dur="3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5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56" dur="3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5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58" dur="3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5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60" dur="3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6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62" dur="3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6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64" dur="350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5" dur="350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68" dur="3500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9" dur="3500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7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72" dur="3500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3" dur="3500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7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76" dur="350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7" dur="350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7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0" dur="350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1" dur="350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4" dur="350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5" dur="350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8" dur="350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9" dur="350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9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92" dur="3500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3" dur="3500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9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96" dur="3500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7" dur="3500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9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00" dur="350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1" dur="350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04" dur="3500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5" dur="3500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08" dur="3500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9" dur="3500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1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12" dur="350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3" dur="350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1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16" dur="3500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7" dur="3500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1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9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420" dur="7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1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2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423" dur="7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4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5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426" dur="7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7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8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429" dur="7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30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1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432" dur="7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33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4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435" dur="7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36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7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438" dur="7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39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0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441" dur="7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2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3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444" dur="7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5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6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447" dur="7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8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9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450" dur="7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1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2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453" dur="7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4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5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456" dur="7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7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8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459" dur="7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60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3" dur="3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4" dur="3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7" dur="3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8" dur="3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1" dur="3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2" dur="3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5" dur="3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6" dur="3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9" dur="3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0" dur="3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83" dur="3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4" dur="3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87" dur="3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8" dur="3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91" dur="3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92" dur="3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95" dur="3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96" dur="3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99" dur="3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0" dur="3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0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3" dur="3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4" dur="3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0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7" dur="3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8" dur="3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0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1" dur="3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2" dur="3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5" dur="3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6" dur="3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1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18" dur="3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1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20" dur="3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2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22" dur="3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2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24" dur="3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2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26" dur="3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2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28" dur="3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2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30" dur="3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3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32" dur="3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3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34" dur="3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3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36" dur="3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3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38" dur="3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3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40" dur="3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4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42" dur="3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4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44" dur="3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4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46" dur="3500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7" dur="3500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4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4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50" dur="3500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1" dur="3500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5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54" dur="3500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5" dur="3500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5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58" dur="350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9" dur="350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62" dur="3500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3" dur="3500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66" dur="350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7" dur="350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70" dur="350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1" dur="350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7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74" dur="3500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5" dur="3500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7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78" dur="3500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9" dur="3500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8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2" dur="3500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3" dur="3500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8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6" dur="3500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7" dur="3500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8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90" dur="3500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1" dur="3500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9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94" dur="350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5" dur="350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9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98" dur="3500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9" dur="3500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1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602" dur="7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3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4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605" dur="7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6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7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608" dur="7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9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0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611" dur="7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12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3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614" dur="7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15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6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617" dur="7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18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9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620" dur="7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21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2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623" dur="7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24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5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626" dur="7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27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8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629" dur="7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0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1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632" dur="7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3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4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635" dur="7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6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7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638" dur="7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9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0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641" dur="7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42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45" dur="3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6" dur="3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49" dur="3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0" dur="3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53" dur="3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4" dur="3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57" dur="3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8" dur="3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1" dur="3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62" dur="3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6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5" dur="3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66" dur="3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6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9" dur="35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0" dur="35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7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3" dur="3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4" dur="3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7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7" dur="3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8" dur="3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7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81" dur="3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2" dur="3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85" dur="3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6" dur="3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89" dur="35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90" dur="35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93" dur="3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94" dur="3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97" dur="3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98" dur="3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00" dur="3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0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02" dur="3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0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04" dur="3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0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06" dur="3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0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08" dur="3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0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10" dur="3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1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12" dur="35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1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14" dur="3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1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16" dur="3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1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18" dur="3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1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20" dur="3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2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22" dur="35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2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24" dur="3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2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26" dur="3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2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28" dur="3500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9" dur="3500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3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32" dur="3500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3" dur="3500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3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36" dur="3500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7" dur="3500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3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40" dur="3500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1" dur="3500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4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44" dur="350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5" dur="350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4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48" dur="350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9" dur="350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5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5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52" dur="350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3" dur="350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5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5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56" dur="3500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7" dur="3500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5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5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60" dur="3500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1" dur="3500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64" dur="3500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5" dur="3500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68" dur="350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9" dur="350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7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72" dur="350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73" dur="350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7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76" dur="3500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77" dur="3500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7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0" dur="350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1" dur="350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8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83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784" dur="7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85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86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787" dur="7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88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89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790" dur="7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91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92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793" dur="7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94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95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796" dur="7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97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98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799" dur="7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00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01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802" dur="7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03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04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805" dur="7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06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07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808" dur="7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09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0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811" dur="7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12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3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814" dur="70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15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6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817" dur="70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18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9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820" dur="70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21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2" presetID="13" presetClass="exit" presetSubtype="3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plus(out)">
                                      <p:cBhvr>
                                        <p:cTn id="1823" dur="70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24" dur="1" fill="hold">
                                          <p:stCondLst>
                                            <p:cond delay="6999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5" presetID="23" presetClass="entr" presetSubtype="28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27" dur="25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8" dur="25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29" presetID="16" presetClass="entr" presetSubtype="4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831" dur="2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2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833" dur="indefinite"/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834" dur="indefinite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4" grpId="0" animBg="1"/>
      <p:bldP spid="4" grpId="1" animBg="1"/>
      <p:bldP spid="4" grpId="2" animBg="1"/>
      <p:bldP spid="4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123" grpId="0" animBg="1"/>
      <p:bldP spid="123" grpId="1" animBg="1"/>
      <p:bldP spid="123" grpId="2" animBg="1"/>
      <p:bldP spid="123" grpId="3" animBg="1"/>
      <p:bldP spid="124" grpId="0" animBg="1"/>
      <p:bldP spid="124" grpId="1" animBg="1"/>
      <p:bldP spid="124" grpId="2" animBg="1"/>
      <p:bldP spid="124" grpId="3" animBg="1"/>
      <p:bldP spid="125" grpId="0" animBg="1"/>
      <p:bldP spid="125" grpId="1" animBg="1"/>
      <p:bldP spid="125" grpId="2" animBg="1"/>
      <p:bldP spid="125" grpId="3" animBg="1"/>
      <p:bldP spid="126" grpId="0" animBg="1"/>
      <p:bldP spid="126" grpId="1" animBg="1"/>
      <p:bldP spid="126" grpId="2" animBg="1"/>
      <p:bldP spid="126" grpId="3" animBg="1"/>
      <p:bldP spid="127" grpId="0" animBg="1"/>
      <p:bldP spid="127" grpId="1" animBg="1"/>
      <p:bldP spid="127" grpId="2" animBg="1"/>
      <p:bldP spid="127" grpId="3" animBg="1"/>
      <p:bldP spid="128" grpId="0" animBg="1"/>
      <p:bldP spid="128" grpId="1" animBg="1"/>
      <p:bldP spid="128" grpId="2" animBg="1"/>
      <p:bldP spid="128" grpId="3" animBg="1"/>
      <p:bldP spid="165" grpId="0" animBg="1"/>
      <p:bldP spid="165" grpId="1" animBg="1"/>
      <p:bldP spid="165" grpId="2" animBg="1"/>
      <p:bldP spid="165" grpId="3" animBg="1"/>
      <p:bldP spid="166" grpId="0" animBg="1"/>
      <p:bldP spid="166" grpId="1" animBg="1"/>
      <p:bldP spid="166" grpId="2" animBg="1"/>
      <p:bldP spid="166" grpId="3" animBg="1"/>
      <p:bldP spid="167" grpId="0" animBg="1"/>
      <p:bldP spid="167" grpId="1" animBg="1"/>
      <p:bldP spid="167" grpId="2" animBg="1"/>
      <p:bldP spid="167" grpId="3" animBg="1"/>
      <p:bldP spid="168" grpId="0" animBg="1"/>
      <p:bldP spid="168" grpId="1" animBg="1"/>
      <p:bldP spid="168" grpId="2" animBg="1"/>
      <p:bldP spid="168" grpId="3" animBg="1"/>
      <p:bldP spid="169" grpId="0" animBg="1"/>
      <p:bldP spid="169" grpId="1" animBg="1"/>
      <p:bldP spid="169" grpId="2" animBg="1"/>
      <p:bldP spid="169" grpId="3" animBg="1"/>
      <p:bldP spid="170" grpId="0" animBg="1"/>
      <p:bldP spid="170" grpId="1" animBg="1"/>
      <p:bldP spid="170" grpId="2" animBg="1"/>
      <p:bldP spid="170" grpId="3" animBg="1"/>
      <p:bldP spid="171" grpId="0" animBg="1"/>
      <p:bldP spid="171" grpId="1" animBg="1"/>
      <p:bldP spid="171" grpId="2" animBg="1"/>
      <p:bldP spid="171" grpId="3" animBg="1"/>
      <p:bldP spid="172" grpId="0" animBg="1"/>
      <p:bldP spid="172" grpId="1" animBg="1"/>
      <p:bldP spid="172" grpId="2" animBg="1"/>
      <p:bldP spid="172" grpId="3" animBg="1"/>
      <p:bldP spid="173" grpId="0" animBg="1"/>
      <p:bldP spid="173" grpId="1" animBg="1"/>
      <p:bldP spid="173" grpId="2" animBg="1"/>
      <p:bldP spid="173" grpId="3" animBg="1"/>
      <p:bldP spid="174" grpId="0" animBg="1"/>
      <p:bldP spid="174" grpId="1" animBg="1"/>
      <p:bldP spid="174" grpId="2" animBg="1"/>
      <p:bldP spid="174" grpId="3" animBg="1"/>
      <p:bldP spid="175" grpId="0" animBg="1"/>
      <p:bldP spid="175" grpId="1" animBg="1"/>
      <p:bldP spid="175" grpId="2" animBg="1"/>
      <p:bldP spid="175" grpId="3" animBg="1"/>
      <p:bldP spid="176" grpId="0" animBg="1"/>
      <p:bldP spid="176" grpId="1" animBg="1"/>
      <p:bldP spid="176" grpId="2" animBg="1"/>
      <p:bldP spid="176" grpId="3" animBg="1"/>
      <p:bldP spid="179" grpId="0" animBg="1"/>
      <p:bldP spid="179" grpId="1" animBg="1"/>
      <p:bldP spid="179" grpId="2" animBg="1"/>
      <p:bldP spid="179" grpId="3" animBg="1"/>
      <p:bldP spid="180" grpId="0" animBg="1"/>
      <p:bldP spid="180" grpId="1" animBg="1"/>
      <p:bldP spid="180" grpId="2" animBg="1"/>
      <p:bldP spid="180" grpId="3" animBg="1"/>
      <p:bldP spid="181" grpId="0" animBg="1"/>
      <p:bldP spid="181" grpId="1" animBg="1"/>
      <p:bldP spid="181" grpId="2" animBg="1"/>
      <p:bldP spid="181" grpId="3" animBg="1"/>
      <p:bldP spid="182" grpId="0" animBg="1"/>
      <p:bldP spid="182" grpId="1" animBg="1"/>
      <p:bldP spid="182" grpId="2" animBg="1"/>
      <p:bldP spid="182" grpId="3" animBg="1"/>
      <p:bldP spid="183" grpId="0" animBg="1"/>
      <p:bldP spid="183" grpId="1" animBg="1"/>
      <p:bldP spid="183" grpId="2" animBg="1"/>
      <p:bldP spid="183" grpId="3" animBg="1"/>
      <p:bldP spid="184" grpId="0" animBg="1"/>
      <p:bldP spid="184" grpId="1" animBg="1"/>
      <p:bldP spid="184" grpId="2" animBg="1"/>
      <p:bldP spid="184" grpId="3" animBg="1"/>
      <p:bldP spid="185" grpId="0" animBg="1"/>
      <p:bldP spid="185" grpId="1" animBg="1"/>
      <p:bldP spid="185" grpId="2" animBg="1"/>
      <p:bldP spid="185" grpId="3" animBg="1"/>
      <p:bldP spid="186" grpId="0" animBg="1"/>
      <p:bldP spid="186" grpId="1" animBg="1"/>
      <p:bldP spid="186" grpId="2" animBg="1"/>
      <p:bldP spid="186" grpId="3" animBg="1"/>
      <p:bldP spid="187" grpId="0" animBg="1"/>
      <p:bldP spid="187" grpId="1" animBg="1"/>
      <p:bldP spid="187" grpId="2" animBg="1"/>
      <p:bldP spid="187" grpId="3" animBg="1"/>
      <p:bldP spid="188" grpId="0" animBg="1"/>
      <p:bldP spid="188" grpId="1" animBg="1"/>
      <p:bldP spid="188" grpId="2" animBg="1"/>
      <p:bldP spid="188" grpId="3" animBg="1"/>
      <p:bldP spid="189" grpId="0" animBg="1"/>
      <p:bldP spid="189" grpId="1" animBg="1"/>
      <p:bldP spid="189" grpId="2" animBg="1"/>
      <p:bldP spid="189" grpId="3" animBg="1"/>
      <p:bldP spid="190" grpId="0" animBg="1"/>
      <p:bldP spid="190" grpId="1" animBg="1"/>
      <p:bldP spid="190" grpId="2" animBg="1"/>
      <p:bldP spid="190" grpId="3" animBg="1"/>
      <p:bldP spid="191" grpId="0" animBg="1"/>
      <p:bldP spid="191" grpId="1" animBg="1"/>
      <p:bldP spid="191" grpId="2" animBg="1"/>
      <p:bldP spid="191" grpId="3" animBg="1"/>
      <p:bldP spid="192" grpId="0" animBg="1"/>
      <p:bldP spid="192" grpId="1" animBg="1"/>
      <p:bldP spid="192" grpId="2" animBg="1"/>
      <p:bldP spid="192" grpId="3" animBg="1"/>
      <p:bldP spid="193" grpId="0" animBg="1"/>
      <p:bldP spid="193" grpId="1" animBg="1"/>
      <p:bldP spid="193" grpId="2" animBg="1"/>
      <p:bldP spid="193" grpId="3" animBg="1"/>
      <p:bldP spid="194" grpId="0" animBg="1"/>
      <p:bldP spid="194" grpId="1" animBg="1"/>
      <p:bldP spid="194" grpId="2" animBg="1"/>
      <p:bldP spid="194" grpId="3" animBg="1"/>
      <p:bldP spid="195" grpId="0" animBg="1"/>
      <p:bldP spid="195" grpId="1" animBg="1"/>
      <p:bldP spid="195" grpId="2" animBg="1"/>
      <p:bldP spid="195" grpId="3" animBg="1"/>
      <p:bldP spid="196" grpId="0" animBg="1"/>
      <p:bldP spid="196" grpId="1" animBg="1"/>
      <p:bldP spid="196" grpId="2" animBg="1"/>
      <p:bldP spid="196" grpId="3" animBg="1"/>
      <p:bldP spid="197" grpId="0" animBg="1"/>
      <p:bldP spid="197" grpId="1" animBg="1"/>
      <p:bldP spid="197" grpId="2" animBg="1"/>
      <p:bldP spid="197" grpId="3" animBg="1"/>
      <p:bldP spid="198" grpId="0" animBg="1"/>
      <p:bldP spid="198" grpId="1" animBg="1"/>
      <p:bldP spid="198" grpId="2" animBg="1"/>
      <p:bldP spid="198" grpId="3" animBg="1"/>
      <p:bldP spid="199" grpId="0" animBg="1"/>
      <p:bldP spid="199" grpId="1" animBg="1"/>
      <p:bldP spid="199" grpId="2" animBg="1"/>
      <p:bldP spid="199" grpId="3" animBg="1"/>
      <p:bldP spid="200" grpId="0" animBg="1"/>
      <p:bldP spid="200" grpId="1" animBg="1"/>
      <p:bldP spid="200" grpId="2" animBg="1"/>
      <p:bldP spid="200" grpId="3" animBg="1"/>
      <p:bldP spid="201" grpId="0" animBg="1"/>
      <p:bldP spid="201" grpId="1" animBg="1"/>
      <p:bldP spid="201" grpId="2" animBg="1"/>
      <p:bldP spid="201" grpId="3" animBg="1"/>
      <p:bldP spid="202" grpId="0" animBg="1"/>
      <p:bldP spid="202" grpId="1" animBg="1"/>
      <p:bldP spid="202" grpId="2" animBg="1"/>
      <p:bldP spid="202" grpId="3" animBg="1"/>
      <p:bldP spid="203" grpId="0" animBg="1"/>
      <p:bldP spid="203" grpId="1" animBg="1"/>
      <p:bldP spid="203" grpId="2" animBg="1"/>
      <p:bldP spid="203" grpId="3" animBg="1"/>
      <p:bldP spid="204" grpId="0" animBg="1"/>
      <p:bldP spid="204" grpId="1" animBg="1"/>
      <p:bldP spid="204" grpId="2" animBg="1"/>
      <p:bldP spid="204" grpId="3" animBg="1"/>
      <p:bldP spid="205" grpId="0" animBg="1"/>
      <p:bldP spid="205" grpId="1" animBg="1"/>
      <p:bldP spid="205" grpId="2" animBg="1"/>
      <p:bldP spid="205" grpId="3" animBg="1"/>
      <p:bldP spid="206" grpId="0" animBg="1"/>
      <p:bldP spid="206" grpId="1" animBg="1"/>
      <p:bldP spid="206" grpId="2" animBg="1"/>
      <p:bldP spid="206" grpId="3" animBg="1"/>
      <p:bldP spid="207" grpId="0" animBg="1"/>
      <p:bldP spid="207" grpId="1" animBg="1"/>
      <p:bldP spid="207" grpId="2" animBg="1"/>
      <p:bldP spid="207" grpId="3" animBg="1"/>
      <p:bldP spid="208" grpId="0" animBg="1"/>
      <p:bldP spid="208" grpId="1" animBg="1"/>
      <p:bldP spid="208" grpId="2" animBg="1"/>
      <p:bldP spid="208" grpId="3" animBg="1"/>
      <p:bldP spid="209" grpId="0" animBg="1"/>
      <p:bldP spid="209" grpId="1" animBg="1"/>
      <p:bldP spid="209" grpId="2" animBg="1"/>
      <p:bldP spid="209" grpId="3" animBg="1"/>
      <p:bldP spid="210" grpId="0" animBg="1"/>
      <p:bldP spid="210" grpId="1" animBg="1"/>
      <p:bldP spid="210" grpId="2" animBg="1"/>
      <p:bldP spid="210" grpId="3" animBg="1"/>
      <p:bldP spid="211" grpId="0" animBg="1"/>
      <p:bldP spid="211" grpId="1" animBg="1"/>
      <p:bldP spid="211" grpId="2" animBg="1"/>
      <p:bldP spid="211" grpId="3" animBg="1"/>
      <p:bldP spid="212" grpId="0" animBg="1"/>
      <p:bldP spid="212" grpId="1" animBg="1"/>
      <p:bldP spid="212" grpId="2" animBg="1"/>
      <p:bldP spid="212" grpId="3" animBg="1"/>
      <p:bldP spid="213" grpId="0" animBg="1"/>
      <p:bldP spid="213" grpId="1" animBg="1"/>
      <p:bldP spid="213" grpId="2" animBg="1"/>
      <p:bldP spid="213" grpId="3" animBg="1"/>
      <p:bldP spid="214" grpId="0" animBg="1"/>
      <p:bldP spid="214" grpId="1" animBg="1"/>
      <p:bldP spid="214" grpId="2" animBg="1"/>
      <p:bldP spid="214" grpId="3" animBg="1"/>
      <p:bldP spid="215" grpId="0" animBg="1"/>
      <p:bldP spid="215" grpId="1" animBg="1"/>
      <p:bldP spid="215" grpId="2" animBg="1"/>
      <p:bldP spid="215" grpId="3" animBg="1"/>
      <p:bldP spid="216" grpId="0" animBg="1"/>
      <p:bldP spid="216" grpId="1" animBg="1"/>
      <p:bldP spid="216" grpId="2" animBg="1"/>
      <p:bldP spid="216" grpId="3" animBg="1"/>
      <p:bldP spid="217" grpId="0" animBg="1"/>
      <p:bldP spid="217" grpId="1" animBg="1"/>
      <p:bldP spid="217" grpId="2" animBg="1"/>
      <p:bldP spid="217" grpId="3" animBg="1"/>
      <p:bldP spid="218" grpId="0" animBg="1"/>
      <p:bldP spid="218" grpId="1" animBg="1"/>
      <p:bldP spid="218" grpId="2" animBg="1"/>
      <p:bldP spid="218" grpId="3" animBg="1"/>
      <p:bldP spid="219" grpId="0" animBg="1"/>
      <p:bldP spid="219" grpId="1" animBg="1"/>
      <p:bldP spid="219" grpId="2" animBg="1"/>
      <p:bldP spid="219" grpId="3" animBg="1"/>
      <p:bldP spid="220" grpId="0" animBg="1"/>
      <p:bldP spid="220" grpId="1" animBg="1"/>
      <p:bldP spid="220" grpId="2" animBg="1"/>
      <p:bldP spid="220" grpId="3" animBg="1"/>
      <p:bldP spid="221" grpId="0" animBg="1"/>
      <p:bldP spid="221" grpId="1" animBg="1"/>
      <p:bldP spid="221" grpId="2" animBg="1"/>
      <p:bldP spid="221" grpId="3" animBg="1"/>
      <p:bldP spid="222" grpId="0" animBg="1"/>
      <p:bldP spid="222" grpId="1" animBg="1"/>
      <p:bldP spid="222" grpId="2" animBg="1"/>
      <p:bldP spid="222" grpId="3" animBg="1"/>
      <p:bldP spid="223" grpId="0" animBg="1"/>
      <p:bldP spid="223" grpId="1" animBg="1"/>
      <p:bldP spid="223" grpId="2" animBg="1"/>
      <p:bldP spid="223" grpId="3" animBg="1"/>
      <p:bldP spid="224" grpId="0" animBg="1"/>
      <p:bldP spid="224" grpId="1" animBg="1"/>
      <p:bldP spid="224" grpId="2" animBg="1"/>
      <p:bldP spid="224" grpId="3" animBg="1"/>
      <p:bldP spid="225" grpId="0" animBg="1"/>
      <p:bldP spid="225" grpId="1" animBg="1"/>
      <p:bldP spid="225" grpId="2" animBg="1"/>
      <p:bldP spid="225" grpId="3" animBg="1"/>
      <p:bldP spid="226" grpId="0" animBg="1"/>
      <p:bldP spid="226" grpId="1" animBg="1"/>
      <p:bldP spid="226" grpId="2" animBg="1"/>
      <p:bldP spid="226" grpId="3" animBg="1"/>
      <p:bldP spid="227" grpId="0" animBg="1"/>
      <p:bldP spid="227" grpId="1" animBg="1"/>
      <p:bldP spid="227" grpId="2" animBg="1"/>
      <p:bldP spid="227" grpId="3" animBg="1"/>
      <p:bldP spid="228" grpId="0" animBg="1"/>
      <p:bldP spid="228" grpId="1" animBg="1"/>
      <p:bldP spid="228" grpId="2" animBg="1"/>
      <p:bldP spid="228" grpId="3" animBg="1"/>
      <p:bldP spid="229" grpId="0" animBg="1"/>
      <p:bldP spid="229" grpId="1" animBg="1"/>
      <p:bldP spid="229" grpId="2" animBg="1"/>
      <p:bldP spid="229" grpId="3" animBg="1"/>
      <p:bldP spid="230" grpId="0" animBg="1"/>
      <p:bldP spid="230" grpId="1" animBg="1"/>
      <p:bldP spid="230" grpId="2" animBg="1"/>
      <p:bldP spid="230" grpId="3" animBg="1"/>
      <p:bldP spid="231" grpId="0" animBg="1"/>
      <p:bldP spid="231" grpId="1" animBg="1"/>
      <p:bldP spid="231" grpId="2" animBg="1"/>
      <p:bldP spid="231" grpId="3" animBg="1"/>
      <p:bldP spid="232" grpId="0" animBg="1"/>
      <p:bldP spid="232" grpId="1" animBg="1"/>
      <p:bldP spid="232" grpId="2" animBg="1"/>
      <p:bldP spid="232" grpId="3" animBg="1"/>
      <p:bldP spid="233" grpId="0" animBg="1"/>
      <p:bldP spid="233" grpId="1" animBg="1"/>
      <p:bldP spid="233" grpId="2" animBg="1"/>
      <p:bldP spid="233" grpId="3" animBg="1"/>
      <p:bldP spid="234" grpId="0" animBg="1"/>
      <p:bldP spid="234" grpId="1" animBg="1"/>
      <p:bldP spid="234" grpId="2" animBg="1"/>
      <p:bldP spid="234" grpId="3" animBg="1"/>
      <p:bldP spid="235" grpId="0" animBg="1"/>
      <p:bldP spid="235" grpId="1" animBg="1"/>
      <p:bldP spid="235" grpId="2" animBg="1"/>
      <p:bldP spid="235" grpId="3" animBg="1"/>
      <p:bldP spid="236" grpId="0" animBg="1"/>
      <p:bldP spid="236" grpId="1" animBg="1"/>
      <p:bldP spid="236" grpId="2" animBg="1"/>
      <p:bldP spid="236" grpId="3" animBg="1"/>
      <p:bldP spid="237" grpId="0" animBg="1"/>
      <p:bldP spid="237" grpId="1" animBg="1"/>
      <p:bldP spid="237" grpId="2" animBg="1"/>
      <p:bldP spid="237" grpId="3" animBg="1"/>
      <p:bldP spid="238" grpId="0" animBg="1"/>
      <p:bldP spid="238" grpId="1" animBg="1"/>
      <p:bldP spid="238" grpId="2" animBg="1"/>
      <p:bldP spid="238" grpId="3" animBg="1"/>
      <p:bldP spid="88" grpId="0" animBg="1"/>
      <p:bldP spid="88" grpId="1" animBg="1"/>
      <p:bldP spid="88" grpId="2" animBg="1"/>
      <p:bldP spid="88" grpId="3" animBg="1"/>
      <p:bldP spid="89" grpId="0" animBg="1"/>
      <p:bldP spid="89" grpId="1" animBg="1"/>
      <p:bldP spid="89" grpId="2" animBg="1"/>
      <p:bldP spid="89" grpId="3" animBg="1"/>
      <p:bldP spid="90" grpId="0" animBg="1"/>
      <p:bldP spid="90" grpId="1" animBg="1"/>
      <p:bldP spid="90" grpId="2" animBg="1"/>
      <p:bldP spid="90" grpId="3" animBg="1"/>
      <p:bldP spid="91" grpId="0" animBg="1"/>
      <p:bldP spid="91" grpId="1" animBg="1"/>
      <p:bldP spid="91" grpId="2" animBg="1"/>
      <p:bldP spid="91" grpId="3" animBg="1"/>
      <p:bldP spid="92" grpId="0" animBg="1"/>
      <p:bldP spid="92" grpId="1" animBg="1"/>
      <p:bldP spid="92" grpId="2" animBg="1"/>
      <p:bldP spid="92" grpId="3" animBg="1"/>
      <p:bldP spid="93" grpId="0" animBg="1"/>
      <p:bldP spid="93" grpId="1" animBg="1"/>
      <p:bldP spid="93" grpId="2" animBg="1"/>
      <p:bldP spid="93" grpId="3" animBg="1"/>
      <p:bldP spid="94" grpId="0" animBg="1"/>
      <p:bldP spid="94" grpId="1" animBg="1"/>
      <p:bldP spid="94" grpId="2" animBg="1"/>
      <p:bldP spid="94" grpId="3" animBg="1"/>
      <p:bldP spid="95" grpId="0" animBg="1"/>
      <p:bldP spid="95" grpId="1" animBg="1"/>
      <p:bldP spid="95" grpId="2" animBg="1"/>
      <p:bldP spid="95" grpId="3" animBg="1"/>
      <p:bldP spid="96" grpId="0" animBg="1"/>
      <p:bldP spid="96" grpId="1" animBg="1"/>
      <p:bldP spid="96" grpId="2" animBg="1"/>
      <p:bldP spid="96" grpId="3" animBg="1"/>
      <p:bldP spid="97" grpId="0" animBg="1"/>
      <p:bldP spid="97" grpId="1" animBg="1"/>
      <p:bldP spid="97" grpId="2" animBg="1"/>
      <p:bldP spid="97" grpId="3" animBg="1"/>
      <p:bldP spid="98" grpId="0" animBg="1"/>
      <p:bldP spid="98" grpId="1" animBg="1"/>
      <p:bldP spid="98" grpId="2" animBg="1"/>
      <p:bldP spid="98" grpId="3" animBg="1"/>
      <p:bldP spid="99" grpId="0" animBg="1"/>
      <p:bldP spid="99" grpId="1" animBg="1"/>
      <p:bldP spid="99" grpId="2" animBg="1"/>
      <p:bldP spid="99" grpId="3" animBg="1"/>
      <p:bldP spid="100" grpId="0" animBg="1"/>
      <p:bldP spid="100" grpId="1" animBg="1"/>
      <p:bldP spid="100" grpId="2" animBg="1"/>
      <p:bldP spid="100" grpId="3" animBg="1"/>
      <p:bldP spid="101" grpId="0" animBg="1"/>
      <p:bldP spid="101" grpId="1" animBg="1"/>
      <p:bldP spid="101" grpId="2" animBg="1"/>
      <p:bldP spid="101" grpId="3" animBg="1"/>
      <p:bldP spid="116" grpId="0" animBg="1"/>
      <p:bldP spid="116" grpId="1" animBg="1"/>
      <p:bldP spid="116" grpId="2" animBg="1"/>
      <p:bldP spid="116" grpId="3" animBg="1"/>
      <p:bldP spid="117" grpId="0" animBg="1"/>
      <p:bldP spid="117" grpId="1" animBg="1"/>
      <p:bldP spid="117" grpId="2" animBg="1"/>
      <p:bldP spid="117" grpId="3" animBg="1"/>
      <p:bldP spid="118" grpId="0" animBg="1"/>
      <p:bldP spid="118" grpId="1" animBg="1"/>
      <p:bldP spid="118" grpId="2" animBg="1"/>
      <p:bldP spid="118" grpId="3" animBg="1"/>
      <p:bldP spid="119" grpId="0" animBg="1"/>
      <p:bldP spid="119" grpId="1" animBg="1"/>
      <p:bldP spid="119" grpId="2" animBg="1"/>
      <p:bldP spid="119" grpId="3" animBg="1"/>
      <p:bldP spid="120" grpId="0" animBg="1"/>
      <p:bldP spid="120" grpId="1" animBg="1"/>
      <p:bldP spid="120" grpId="2" animBg="1"/>
      <p:bldP spid="120" grpId="3" animBg="1"/>
      <p:bldP spid="121" grpId="0" animBg="1"/>
      <p:bldP spid="121" grpId="1" animBg="1"/>
      <p:bldP spid="121" grpId="2" animBg="1"/>
      <p:bldP spid="121" grpId="3" animBg="1"/>
      <p:bldP spid="122" grpId="0" animBg="1"/>
      <p:bldP spid="122" grpId="1" animBg="1"/>
      <p:bldP spid="122" grpId="2" animBg="1"/>
      <p:bldP spid="122" grpId="3" animBg="1"/>
      <p:bldP spid="129" grpId="0" animBg="1"/>
      <p:bldP spid="129" grpId="1" animBg="1"/>
      <p:bldP spid="129" grpId="2" animBg="1"/>
      <p:bldP spid="129" grpId="3" animBg="1"/>
      <p:bldP spid="130" grpId="0" animBg="1"/>
      <p:bldP spid="130" grpId="1" animBg="1"/>
      <p:bldP spid="130" grpId="2" animBg="1"/>
      <p:bldP spid="130" grpId="3" animBg="1"/>
      <p:bldP spid="131" grpId="0" animBg="1"/>
      <p:bldP spid="131" grpId="1" animBg="1"/>
      <p:bldP spid="131" grpId="2" animBg="1"/>
      <p:bldP spid="131" grpId="3" animBg="1"/>
      <p:bldP spid="132" grpId="0" animBg="1"/>
      <p:bldP spid="132" grpId="1" animBg="1"/>
      <p:bldP spid="132" grpId="2" animBg="1"/>
      <p:bldP spid="132" grpId="3" animBg="1"/>
      <p:bldP spid="133" grpId="0" animBg="1"/>
      <p:bldP spid="133" grpId="1" animBg="1"/>
      <p:bldP spid="133" grpId="2" animBg="1"/>
      <p:bldP spid="133" grpId="3" animBg="1"/>
      <p:bldP spid="134" grpId="0" animBg="1"/>
      <p:bldP spid="134" grpId="1" animBg="1"/>
      <p:bldP spid="134" grpId="2" animBg="1"/>
      <p:bldP spid="134" grpId="3" animBg="1"/>
      <p:bldP spid="135" grpId="0" animBg="1"/>
      <p:bldP spid="135" grpId="1" animBg="1"/>
      <p:bldP spid="135" grpId="2" animBg="1"/>
      <p:bldP spid="135" grpId="3" animBg="1"/>
      <p:bldP spid="136" grpId="0" animBg="1"/>
      <p:bldP spid="136" grpId="1" animBg="1"/>
      <p:bldP spid="136" grpId="2" animBg="1"/>
      <p:bldP spid="136" grpId="3" animBg="1"/>
      <p:bldP spid="137" grpId="0" animBg="1"/>
      <p:bldP spid="137" grpId="1" animBg="1"/>
      <p:bldP spid="137" grpId="2" animBg="1"/>
      <p:bldP spid="137" grpId="3" animBg="1"/>
      <p:bldP spid="138" grpId="0" animBg="1"/>
      <p:bldP spid="138" grpId="1" animBg="1"/>
      <p:bldP spid="138" grpId="2" animBg="1"/>
      <p:bldP spid="138" grpId="3" animBg="1"/>
      <p:bldP spid="139" grpId="0" animBg="1"/>
      <p:bldP spid="139" grpId="1" animBg="1"/>
      <p:bldP spid="139" grpId="2" animBg="1"/>
      <p:bldP spid="139" grpId="3" animBg="1"/>
      <p:bldP spid="140" grpId="0" animBg="1"/>
      <p:bldP spid="140" grpId="1" animBg="1"/>
      <p:bldP spid="140" grpId="2" animBg="1"/>
      <p:bldP spid="140" grpId="3" animBg="1"/>
      <p:bldP spid="141" grpId="0" animBg="1"/>
      <p:bldP spid="141" grpId="1" animBg="1"/>
      <p:bldP spid="141" grpId="2" animBg="1"/>
      <p:bldP spid="141" grpId="3" animBg="1"/>
      <p:bldP spid="142" grpId="0" animBg="1"/>
      <p:bldP spid="142" grpId="1" animBg="1"/>
      <p:bldP spid="142" grpId="2" animBg="1"/>
      <p:bldP spid="142" grpId="3" animBg="1"/>
      <p:bldP spid="143" grpId="0" animBg="1"/>
      <p:bldP spid="143" grpId="1" animBg="1"/>
      <p:bldP spid="143" grpId="2" animBg="1"/>
      <p:bldP spid="143" grpId="3" animBg="1"/>
      <p:bldP spid="144" grpId="0" animBg="1"/>
      <p:bldP spid="144" grpId="1" animBg="1"/>
      <p:bldP spid="144" grpId="2" animBg="1"/>
      <p:bldP spid="144" grpId="3" animBg="1"/>
      <p:bldP spid="145" grpId="0" animBg="1"/>
      <p:bldP spid="145" grpId="1" animBg="1"/>
      <p:bldP spid="145" grpId="2" animBg="1"/>
      <p:bldP spid="145" grpId="3" animBg="1"/>
      <p:bldP spid="146" grpId="0" animBg="1"/>
      <p:bldP spid="146" grpId="1" animBg="1"/>
      <p:bldP spid="146" grpId="2" animBg="1"/>
      <p:bldP spid="146" grpId="3" animBg="1"/>
      <p:bldP spid="147" grpId="0" animBg="1"/>
      <p:bldP spid="147" grpId="1" animBg="1"/>
      <p:bldP spid="147" grpId="2" animBg="1"/>
      <p:bldP spid="147" grpId="3" animBg="1"/>
      <p:bldP spid="148" grpId="0" animBg="1"/>
      <p:bldP spid="148" grpId="1" animBg="1"/>
      <p:bldP spid="148" grpId="2" animBg="1"/>
      <p:bldP spid="148" grpId="3" animBg="1"/>
      <p:bldP spid="149" grpId="0" animBg="1"/>
      <p:bldP spid="149" grpId="1" animBg="1"/>
      <p:bldP spid="149" grpId="2" animBg="1"/>
      <p:bldP spid="149" grpId="3" animBg="1"/>
      <p:bldP spid="150" grpId="0" animBg="1"/>
      <p:bldP spid="150" grpId="1" animBg="1"/>
      <p:bldP spid="150" grpId="2" animBg="1"/>
      <p:bldP spid="150" grpId="3" animBg="1"/>
      <p:bldP spid="151" grpId="0" animBg="1"/>
      <p:bldP spid="151" grpId="1" animBg="1"/>
      <p:bldP spid="151" grpId="2" animBg="1"/>
      <p:bldP spid="151" grpId="3" animBg="1"/>
      <p:bldP spid="152" grpId="0" animBg="1"/>
      <p:bldP spid="152" grpId="1" animBg="1"/>
      <p:bldP spid="152" grpId="2" animBg="1"/>
      <p:bldP spid="152" grpId="3" animBg="1"/>
      <p:bldP spid="153" grpId="0" animBg="1"/>
      <p:bldP spid="153" grpId="1" animBg="1"/>
      <p:bldP spid="153" grpId="2" animBg="1"/>
      <p:bldP spid="153" grpId="3" animBg="1"/>
      <p:bldP spid="154" grpId="0" animBg="1"/>
      <p:bldP spid="154" grpId="1" animBg="1"/>
      <p:bldP spid="154" grpId="2" animBg="1"/>
      <p:bldP spid="154" grpId="3" animBg="1"/>
      <p:bldP spid="155" grpId="0" animBg="1"/>
      <p:bldP spid="155" grpId="1" animBg="1"/>
      <p:bldP spid="155" grpId="2" animBg="1"/>
      <p:bldP spid="155" grpId="3" animBg="1"/>
      <p:bldP spid="156" grpId="0" animBg="1"/>
      <p:bldP spid="156" grpId="1" animBg="1"/>
      <p:bldP spid="156" grpId="2" animBg="1"/>
      <p:bldP spid="156" grpId="3" animBg="1"/>
      <p:bldP spid="157" grpId="0" animBg="1"/>
      <p:bldP spid="157" grpId="1" animBg="1"/>
      <p:bldP spid="157" grpId="2" animBg="1"/>
      <p:bldP spid="157" grpId="3" animBg="1"/>
      <p:bldP spid="158" grpId="0" animBg="1"/>
      <p:bldP spid="158" grpId="1" animBg="1"/>
      <p:bldP spid="158" grpId="2" animBg="1"/>
      <p:bldP spid="158" grpId="3" animBg="1"/>
      <p:bldP spid="159" grpId="0" animBg="1"/>
      <p:bldP spid="159" grpId="1" animBg="1"/>
      <p:bldP spid="159" grpId="2" animBg="1"/>
      <p:bldP spid="159" grpId="3" animBg="1"/>
      <p:bldP spid="160" grpId="0" animBg="1"/>
      <p:bldP spid="160" grpId="1" animBg="1"/>
      <p:bldP spid="160" grpId="2" animBg="1"/>
      <p:bldP spid="160" grpId="3" animBg="1"/>
      <p:bldP spid="161" grpId="0" animBg="1"/>
      <p:bldP spid="161" grpId="1" animBg="1"/>
      <p:bldP spid="161" grpId="2" animBg="1"/>
      <p:bldP spid="161" grpId="3" animBg="1"/>
      <p:bldP spid="162" grpId="0" animBg="1"/>
      <p:bldP spid="162" grpId="1" animBg="1"/>
      <p:bldP spid="162" grpId="2" animBg="1"/>
      <p:bldP spid="162" grpId="3" animBg="1"/>
      <p:bldP spid="163" grpId="0" animBg="1"/>
      <p:bldP spid="163" grpId="1" animBg="1"/>
      <p:bldP spid="163" grpId="2" animBg="1"/>
      <p:bldP spid="163" grpId="3" animBg="1"/>
      <p:bldP spid="164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4 Imagen" descr="Diapositiva4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>
            <a:off x="1835696" y="699542"/>
            <a:ext cx="6408712" cy="2308324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chemeClr val="tx1"/>
              </a:extrusionClr>
            </a:sp3d>
          </a:bodyPr>
          <a:lstStyle/>
          <a:p>
            <a:pPr algn="ctr"/>
            <a:endParaRPr lang="es-ES" sz="1600" dirty="0">
              <a:solidFill>
                <a:srgbClr val="321547"/>
              </a:solidFill>
              <a:latin typeface="Hobo Std" pitchFamily="34" charset="0"/>
            </a:endParaRPr>
          </a:p>
          <a:p>
            <a:pPr algn="ctr"/>
            <a:r>
              <a:rPr lang="es-ES" sz="1600" dirty="0" smtClean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*Protege </a:t>
            </a:r>
            <a:r>
              <a:rPr lang="es-ES" sz="1600" dirty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el corazón. En consumo habitual de zanahorias también conservará más sano al corazón, ya que mantiene las arterias libres de la aparición de placas que impidan un correcto flujo sanguíneo.</a:t>
            </a:r>
          </a:p>
          <a:p>
            <a:pPr algn="ctr"/>
            <a:endParaRPr lang="es-ES" sz="1600" dirty="0">
              <a:solidFill>
                <a:schemeClr val="accent3">
                  <a:lumMod val="50000"/>
                </a:schemeClr>
              </a:solidFill>
              <a:latin typeface="Hobo Std" pitchFamily="34" charset="0"/>
            </a:endParaRPr>
          </a:p>
          <a:p>
            <a:pPr algn="ctr"/>
            <a:r>
              <a:rPr lang="es-ES" sz="1600" dirty="0" smtClean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*Combate </a:t>
            </a:r>
            <a:r>
              <a:rPr lang="es-ES" sz="1600" dirty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el estreñimiento. La zanahoria es una fuente de fibra, por lo que funciona como laxante natural y previene el estreñimiento. </a:t>
            </a:r>
            <a:endParaRPr lang="es-ES" sz="2000" dirty="0">
              <a:solidFill>
                <a:schemeClr val="accent3">
                  <a:lumMod val="50000"/>
                </a:schemeClr>
              </a:solidFill>
              <a:latin typeface="Hobo Std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920809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" name="244 Rectángulo"/>
          <p:cNvSpPr/>
          <p:nvPr/>
        </p:nvSpPr>
        <p:spPr>
          <a:xfrm>
            <a:off x="0" y="-27804"/>
            <a:ext cx="9144000" cy="5171304"/>
          </a:xfrm>
          <a:prstGeom prst="rect">
            <a:avLst/>
          </a:prstGeom>
          <a:gradFill flip="none" rotWithShape="1">
            <a:gsLst>
              <a:gs pos="85000">
                <a:srgbClr val="0A0E05"/>
              </a:gs>
              <a:gs pos="14000">
                <a:schemeClr val="bg1"/>
              </a:gs>
              <a:gs pos="7000">
                <a:srgbClr val="92D050"/>
              </a:gs>
              <a:gs pos="93000">
                <a:srgbClr val="92D050"/>
              </a:gs>
              <a:gs pos="99000">
                <a:srgbClr val="F77509"/>
              </a:gs>
              <a:gs pos="0">
                <a:srgbClr val="FF6600"/>
              </a:gs>
            </a:gsLst>
            <a:lin ang="16200000" scaled="1"/>
            <a:tileRect/>
          </a:gradFill>
          <a:ln>
            <a:noFill/>
          </a:ln>
          <a:scene3d>
            <a:camera prst="orthographicFront"/>
            <a:lightRig rig="chilly" dir="t">
              <a:rot lat="0" lon="0" rev="13200000"/>
            </a:lightRig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grpSp>
        <p:nvGrpSpPr>
          <p:cNvPr id="2" name="1 Grupo"/>
          <p:cNvGrpSpPr/>
          <p:nvPr/>
        </p:nvGrpSpPr>
        <p:grpSpPr>
          <a:xfrm flipH="1">
            <a:off x="119921" y="11099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" name="2 Elipse"/>
            <p:cNvSpPr/>
            <p:nvPr/>
          </p:nvSpPr>
          <p:spPr>
            <a:xfrm>
              <a:off x="323528" y="627534"/>
              <a:ext cx="576063" cy="576063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" name="3 Elipse"/>
            <p:cNvSpPr/>
            <p:nvPr/>
          </p:nvSpPr>
          <p:spPr>
            <a:xfrm>
              <a:off x="864001" y="1008001"/>
              <a:ext cx="576063" cy="576063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" name="4 Grupo"/>
          <p:cNvGrpSpPr/>
          <p:nvPr/>
        </p:nvGrpSpPr>
        <p:grpSpPr>
          <a:xfrm flipH="1">
            <a:off x="315350" y="484032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6" name="5 Elipse"/>
            <p:cNvSpPr/>
            <p:nvPr/>
          </p:nvSpPr>
          <p:spPr>
            <a:xfrm>
              <a:off x="323528" y="627534"/>
              <a:ext cx="576063" cy="576063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" name="6 Elipse"/>
            <p:cNvSpPr/>
            <p:nvPr/>
          </p:nvSpPr>
          <p:spPr>
            <a:xfrm>
              <a:off x="864001" y="1008001"/>
              <a:ext cx="576063" cy="576063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246" name="245 Imagen" descr="Diapositiva2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08520" y="0"/>
            <a:ext cx="9269356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" name="7 Grupo"/>
          <p:cNvGrpSpPr/>
          <p:nvPr/>
        </p:nvGrpSpPr>
        <p:grpSpPr>
          <a:xfrm flipH="1">
            <a:off x="502689" y="947100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9" name="8 Elipse"/>
            <p:cNvSpPr/>
            <p:nvPr/>
          </p:nvSpPr>
          <p:spPr>
            <a:xfrm>
              <a:off x="323528" y="627534"/>
              <a:ext cx="576063" cy="576063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" name="9 Elipse"/>
            <p:cNvSpPr/>
            <p:nvPr/>
          </p:nvSpPr>
          <p:spPr>
            <a:xfrm>
              <a:off x="864001" y="1008001"/>
              <a:ext cx="576063" cy="576063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" name="10 Grupo"/>
          <p:cNvGrpSpPr/>
          <p:nvPr/>
        </p:nvGrpSpPr>
        <p:grpSpPr>
          <a:xfrm flipH="1">
            <a:off x="733775" y="1451100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2" name="11 Elipse"/>
            <p:cNvSpPr/>
            <p:nvPr/>
          </p:nvSpPr>
          <p:spPr>
            <a:xfrm>
              <a:off x="323528" y="627534"/>
              <a:ext cx="576063" cy="576063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" name="12 Elipse"/>
            <p:cNvSpPr/>
            <p:nvPr/>
          </p:nvSpPr>
          <p:spPr>
            <a:xfrm>
              <a:off x="864001" y="1008001"/>
              <a:ext cx="576063" cy="576063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" name="16 Grupo"/>
          <p:cNvGrpSpPr/>
          <p:nvPr/>
        </p:nvGrpSpPr>
        <p:grpSpPr>
          <a:xfrm flipH="1">
            <a:off x="1003654" y="1934785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8" name="17 Elipse"/>
            <p:cNvSpPr/>
            <p:nvPr/>
          </p:nvSpPr>
          <p:spPr>
            <a:xfrm>
              <a:off x="323528" y="627534"/>
              <a:ext cx="576063" cy="576063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9" name="18 Elipse"/>
            <p:cNvSpPr/>
            <p:nvPr/>
          </p:nvSpPr>
          <p:spPr>
            <a:xfrm>
              <a:off x="864001" y="1008001"/>
              <a:ext cx="576063" cy="576063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0" name="19 Grupo"/>
          <p:cNvGrpSpPr/>
          <p:nvPr/>
        </p:nvGrpSpPr>
        <p:grpSpPr>
          <a:xfrm>
            <a:off x="2080158" y="62577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1" name="20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" name="21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3" name="22 Grupo"/>
          <p:cNvGrpSpPr/>
          <p:nvPr/>
        </p:nvGrpSpPr>
        <p:grpSpPr>
          <a:xfrm>
            <a:off x="1884729" y="535510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4" name="23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5" name="24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6" name="25 Grupo"/>
          <p:cNvGrpSpPr/>
          <p:nvPr/>
        </p:nvGrpSpPr>
        <p:grpSpPr>
          <a:xfrm>
            <a:off x="1697390" y="998578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7" name="26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8" name="27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9" name="28 Grupo"/>
          <p:cNvGrpSpPr/>
          <p:nvPr/>
        </p:nvGrpSpPr>
        <p:grpSpPr>
          <a:xfrm>
            <a:off x="1466305" y="1502577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0" name="29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1" name="30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2" name="31 Grupo"/>
          <p:cNvGrpSpPr/>
          <p:nvPr/>
        </p:nvGrpSpPr>
        <p:grpSpPr>
          <a:xfrm>
            <a:off x="1196425" y="1986264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3" name="32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4" name="33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2" name="51 Grupo"/>
          <p:cNvGrpSpPr/>
          <p:nvPr/>
        </p:nvGrpSpPr>
        <p:grpSpPr>
          <a:xfrm flipH="1">
            <a:off x="2274818" y="62577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65" name="64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6" name="65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3" name="52 Grupo"/>
          <p:cNvGrpSpPr/>
          <p:nvPr/>
        </p:nvGrpSpPr>
        <p:grpSpPr>
          <a:xfrm flipH="1">
            <a:off x="2470247" y="535510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63" name="62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4" name="63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4" name="53 Grupo"/>
          <p:cNvGrpSpPr/>
          <p:nvPr/>
        </p:nvGrpSpPr>
        <p:grpSpPr>
          <a:xfrm flipH="1">
            <a:off x="2657586" y="998578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61" name="60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2" name="61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5" name="54 Grupo"/>
          <p:cNvGrpSpPr/>
          <p:nvPr/>
        </p:nvGrpSpPr>
        <p:grpSpPr>
          <a:xfrm flipH="1">
            <a:off x="2888671" y="1502577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59" name="58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0" name="59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6" name="55 Grupo"/>
          <p:cNvGrpSpPr/>
          <p:nvPr/>
        </p:nvGrpSpPr>
        <p:grpSpPr>
          <a:xfrm flipH="1">
            <a:off x="3158551" y="1986264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57" name="56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8" name="57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8" name="67 Grupo"/>
          <p:cNvGrpSpPr/>
          <p:nvPr/>
        </p:nvGrpSpPr>
        <p:grpSpPr>
          <a:xfrm>
            <a:off x="4238551" y="62577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81" name="80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2" name="81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9" name="68 Grupo"/>
          <p:cNvGrpSpPr/>
          <p:nvPr/>
        </p:nvGrpSpPr>
        <p:grpSpPr>
          <a:xfrm>
            <a:off x="4043122" y="535510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79" name="78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0" name="79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0" name="69 Grupo"/>
          <p:cNvGrpSpPr/>
          <p:nvPr/>
        </p:nvGrpSpPr>
        <p:grpSpPr>
          <a:xfrm>
            <a:off x="3855783" y="998578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77" name="76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8" name="77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1" name="70 Grupo"/>
          <p:cNvGrpSpPr/>
          <p:nvPr/>
        </p:nvGrpSpPr>
        <p:grpSpPr>
          <a:xfrm>
            <a:off x="3624698" y="1502577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75" name="74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6" name="75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2" name="71 Grupo"/>
          <p:cNvGrpSpPr/>
          <p:nvPr/>
        </p:nvGrpSpPr>
        <p:grpSpPr>
          <a:xfrm>
            <a:off x="3354818" y="1986264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73" name="72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4" name="73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4" name="83 Grupo"/>
          <p:cNvGrpSpPr/>
          <p:nvPr/>
        </p:nvGrpSpPr>
        <p:grpSpPr>
          <a:xfrm flipH="1">
            <a:off x="4433447" y="35194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85" name="84 Elipse"/>
            <p:cNvSpPr/>
            <p:nvPr/>
          </p:nvSpPr>
          <p:spPr>
            <a:xfrm>
              <a:off x="323528" y="627534"/>
              <a:ext cx="576063" cy="576063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6" name="85 Elipse"/>
            <p:cNvSpPr/>
            <p:nvPr/>
          </p:nvSpPr>
          <p:spPr>
            <a:xfrm>
              <a:off x="864001" y="1008001"/>
              <a:ext cx="576063" cy="576063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7" name="86 Grupo"/>
          <p:cNvGrpSpPr/>
          <p:nvPr/>
        </p:nvGrpSpPr>
        <p:grpSpPr>
          <a:xfrm flipH="1">
            <a:off x="4628876" y="508126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88" name="87 Elipse"/>
            <p:cNvSpPr/>
            <p:nvPr/>
          </p:nvSpPr>
          <p:spPr>
            <a:xfrm>
              <a:off x="323528" y="627534"/>
              <a:ext cx="576063" cy="576063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9" name="88 Elipse"/>
            <p:cNvSpPr/>
            <p:nvPr/>
          </p:nvSpPr>
          <p:spPr>
            <a:xfrm>
              <a:off x="864001" y="1008001"/>
              <a:ext cx="576063" cy="576063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90" name="89 Grupo"/>
          <p:cNvGrpSpPr/>
          <p:nvPr/>
        </p:nvGrpSpPr>
        <p:grpSpPr>
          <a:xfrm flipH="1">
            <a:off x="4816215" y="971194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91" name="90 Elipse"/>
            <p:cNvSpPr/>
            <p:nvPr/>
          </p:nvSpPr>
          <p:spPr>
            <a:xfrm>
              <a:off x="323528" y="627534"/>
              <a:ext cx="576063" cy="576063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2" name="91 Elipse"/>
            <p:cNvSpPr/>
            <p:nvPr/>
          </p:nvSpPr>
          <p:spPr>
            <a:xfrm>
              <a:off x="864001" y="1008001"/>
              <a:ext cx="576063" cy="576063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93" name="92 Grupo"/>
          <p:cNvGrpSpPr/>
          <p:nvPr/>
        </p:nvGrpSpPr>
        <p:grpSpPr>
          <a:xfrm flipH="1">
            <a:off x="5047301" y="1475194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94" name="93 Elipse"/>
            <p:cNvSpPr/>
            <p:nvPr/>
          </p:nvSpPr>
          <p:spPr>
            <a:xfrm>
              <a:off x="323528" y="627534"/>
              <a:ext cx="576063" cy="576063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5" name="94 Elipse"/>
            <p:cNvSpPr/>
            <p:nvPr/>
          </p:nvSpPr>
          <p:spPr>
            <a:xfrm>
              <a:off x="864001" y="1008001"/>
              <a:ext cx="576063" cy="576063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96" name="95 Grupo"/>
          <p:cNvGrpSpPr/>
          <p:nvPr/>
        </p:nvGrpSpPr>
        <p:grpSpPr>
          <a:xfrm flipH="1">
            <a:off x="5317180" y="1958881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97" name="96 Elipse"/>
            <p:cNvSpPr/>
            <p:nvPr/>
          </p:nvSpPr>
          <p:spPr>
            <a:xfrm>
              <a:off x="323528" y="627534"/>
              <a:ext cx="576063" cy="576063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8" name="97 Elipse"/>
            <p:cNvSpPr/>
            <p:nvPr/>
          </p:nvSpPr>
          <p:spPr>
            <a:xfrm>
              <a:off x="864001" y="1008001"/>
              <a:ext cx="576063" cy="576063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0" name="99 Grupo"/>
          <p:cNvGrpSpPr/>
          <p:nvPr/>
        </p:nvGrpSpPr>
        <p:grpSpPr>
          <a:xfrm>
            <a:off x="6393684" y="86673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13" name="112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4" name="113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1" name="100 Grupo"/>
          <p:cNvGrpSpPr/>
          <p:nvPr/>
        </p:nvGrpSpPr>
        <p:grpSpPr>
          <a:xfrm>
            <a:off x="6198255" y="559605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11" name="110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2" name="111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2" name="101 Grupo"/>
          <p:cNvGrpSpPr/>
          <p:nvPr/>
        </p:nvGrpSpPr>
        <p:grpSpPr>
          <a:xfrm>
            <a:off x="6010916" y="1022673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09" name="108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0" name="109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3" name="102 Grupo"/>
          <p:cNvGrpSpPr/>
          <p:nvPr/>
        </p:nvGrpSpPr>
        <p:grpSpPr>
          <a:xfrm>
            <a:off x="5779831" y="1526673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07" name="106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8" name="107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4" name="103 Grupo"/>
          <p:cNvGrpSpPr/>
          <p:nvPr/>
        </p:nvGrpSpPr>
        <p:grpSpPr>
          <a:xfrm>
            <a:off x="5509951" y="2010358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05" name="104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6" name="105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6" name="115 Grupo"/>
          <p:cNvGrpSpPr/>
          <p:nvPr/>
        </p:nvGrpSpPr>
        <p:grpSpPr>
          <a:xfrm flipH="1">
            <a:off x="6588344" y="86673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29" name="128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0" name="129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7" name="116 Grupo"/>
          <p:cNvGrpSpPr/>
          <p:nvPr/>
        </p:nvGrpSpPr>
        <p:grpSpPr>
          <a:xfrm flipH="1">
            <a:off x="6783773" y="559605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27" name="126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8" name="127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8" name="117 Grupo"/>
          <p:cNvGrpSpPr/>
          <p:nvPr/>
        </p:nvGrpSpPr>
        <p:grpSpPr>
          <a:xfrm flipH="1">
            <a:off x="6971112" y="1022673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25" name="124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6" name="125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9" name="118 Grupo"/>
          <p:cNvGrpSpPr/>
          <p:nvPr/>
        </p:nvGrpSpPr>
        <p:grpSpPr>
          <a:xfrm flipH="1">
            <a:off x="7202197" y="1526673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23" name="122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4" name="123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20" name="119 Grupo"/>
          <p:cNvGrpSpPr/>
          <p:nvPr/>
        </p:nvGrpSpPr>
        <p:grpSpPr>
          <a:xfrm flipH="1">
            <a:off x="7472077" y="2010358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21" name="120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2" name="121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32" name="131 Grupo"/>
          <p:cNvGrpSpPr/>
          <p:nvPr/>
        </p:nvGrpSpPr>
        <p:grpSpPr>
          <a:xfrm>
            <a:off x="8552077" y="86673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45" name="144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6" name="145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33" name="132 Grupo"/>
          <p:cNvGrpSpPr/>
          <p:nvPr/>
        </p:nvGrpSpPr>
        <p:grpSpPr>
          <a:xfrm>
            <a:off x="8356648" y="559605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43" name="142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4" name="143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34" name="133 Grupo"/>
          <p:cNvGrpSpPr/>
          <p:nvPr/>
        </p:nvGrpSpPr>
        <p:grpSpPr>
          <a:xfrm>
            <a:off x="8169309" y="1022673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41" name="140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2" name="141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35" name="134 Grupo"/>
          <p:cNvGrpSpPr/>
          <p:nvPr/>
        </p:nvGrpSpPr>
        <p:grpSpPr>
          <a:xfrm>
            <a:off x="7938224" y="1526673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39" name="138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0" name="139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36" name="135 Grupo"/>
          <p:cNvGrpSpPr/>
          <p:nvPr/>
        </p:nvGrpSpPr>
        <p:grpSpPr>
          <a:xfrm>
            <a:off x="7668344" y="2010358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37" name="136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8" name="137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73" name="272 Grupo"/>
          <p:cNvGrpSpPr/>
          <p:nvPr/>
        </p:nvGrpSpPr>
        <p:grpSpPr>
          <a:xfrm rot="10800000" flipH="1">
            <a:off x="8539660" y="4715026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74" name="273 Elipse"/>
            <p:cNvSpPr/>
            <p:nvPr/>
          </p:nvSpPr>
          <p:spPr>
            <a:xfrm>
              <a:off x="323528" y="627534"/>
              <a:ext cx="576063" cy="576063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75" name="274 Elipse"/>
            <p:cNvSpPr/>
            <p:nvPr/>
          </p:nvSpPr>
          <p:spPr>
            <a:xfrm>
              <a:off x="864001" y="1008001"/>
              <a:ext cx="576063" cy="576063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76" name="275 Grupo"/>
          <p:cNvGrpSpPr/>
          <p:nvPr/>
        </p:nvGrpSpPr>
        <p:grpSpPr>
          <a:xfrm rot="10800000" flipH="1">
            <a:off x="8344231" y="4242094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77" name="276 Elipse"/>
            <p:cNvSpPr/>
            <p:nvPr/>
          </p:nvSpPr>
          <p:spPr>
            <a:xfrm>
              <a:off x="323528" y="627534"/>
              <a:ext cx="576063" cy="576063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78" name="277 Elipse"/>
            <p:cNvSpPr/>
            <p:nvPr/>
          </p:nvSpPr>
          <p:spPr>
            <a:xfrm>
              <a:off x="864001" y="1008001"/>
              <a:ext cx="576063" cy="576063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79" name="278 Grupo"/>
          <p:cNvGrpSpPr/>
          <p:nvPr/>
        </p:nvGrpSpPr>
        <p:grpSpPr>
          <a:xfrm rot="10800000" flipH="1">
            <a:off x="8156892" y="3779026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80" name="279 Elipse"/>
            <p:cNvSpPr/>
            <p:nvPr/>
          </p:nvSpPr>
          <p:spPr>
            <a:xfrm>
              <a:off x="323528" y="627534"/>
              <a:ext cx="576063" cy="576063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81" name="280 Elipse"/>
            <p:cNvSpPr/>
            <p:nvPr/>
          </p:nvSpPr>
          <p:spPr>
            <a:xfrm>
              <a:off x="864001" y="1008001"/>
              <a:ext cx="576063" cy="576063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82" name="281 Grupo"/>
          <p:cNvGrpSpPr/>
          <p:nvPr/>
        </p:nvGrpSpPr>
        <p:grpSpPr>
          <a:xfrm rot="10800000" flipH="1">
            <a:off x="7925806" y="3275026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83" name="282 Elipse"/>
            <p:cNvSpPr/>
            <p:nvPr/>
          </p:nvSpPr>
          <p:spPr>
            <a:xfrm>
              <a:off x="323528" y="627534"/>
              <a:ext cx="576063" cy="576063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84" name="283 Elipse"/>
            <p:cNvSpPr/>
            <p:nvPr/>
          </p:nvSpPr>
          <p:spPr>
            <a:xfrm>
              <a:off x="864001" y="1008001"/>
              <a:ext cx="576063" cy="576063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85" name="284 Grupo"/>
          <p:cNvGrpSpPr/>
          <p:nvPr/>
        </p:nvGrpSpPr>
        <p:grpSpPr>
          <a:xfrm rot="10800000" flipH="1">
            <a:off x="7655927" y="2791339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86" name="285 Elipse"/>
            <p:cNvSpPr/>
            <p:nvPr/>
          </p:nvSpPr>
          <p:spPr>
            <a:xfrm>
              <a:off x="323528" y="627534"/>
              <a:ext cx="576063" cy="576063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87" name="286 Elipse"/>
            <p:cNvSpPr/>
            <p:nvPr/>
          </p:nvSpPr>
          <p:spPr>
            <a:xfrm>
              <a:off x="864001" y="1008001"/>
              <a:ext cx="576063" cy="576063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88" name="287 Grupo"/>
          <p:cNvGrpSpPr/>
          <p:nvPr/>
        </p:nvGrpSpPr>
        <p:grpSpPr>
          <a:xfrm rot="10800000">
            <a:off x="6579423" y="4663548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89" name="288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90" name="289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91" name="290 Grupo"/>
          <p:cNvGrpSpPr/>
          <p:nvPr/>
        </p:nvGrpSpPr>
        <p:grpSpPr>
          <a:xfrm rot="10800000">
            <a:off x="6774852" y="4190616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92" name="291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93" name="292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94" name="293 Grupo"/>
          <p:cNvGrpSpPr/>
          <p:nvPr/>
        </p:nvGrpSpPr>
        <p:grpSpPr>
          <a:xfrm rot="10800000">
            <a:off x="6962191" y="3727548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95" name="294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96" name="295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97" name="296 Grupo"/>
          <p:cNvGrpSpPr/>
          <p:nvPr/>
        </p:nvGrpSpPr>
        <p:grpSpPr>
          <a:xfrm rot="10800000">
            <a:off x="7193276" y="3223548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98" name="297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99" name="298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00" name="299 Grupo"/>
          <p:cNvGrpSpPr/>
          <p:nvPr/>
        </p:nvGrpSpPr>
        <p:grpSpPr>
          <a:xfrm rot="10800000">
            <a:off x="7463156" y="2739862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01" name="300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02" name="301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03" name="302 Grupo"/>
          <p:cNvGrpSpPr/>
          <p:nvPr/>
        </p:nvGrpSpPr>
        <p:grpSpPr>
          <a:xfrm rot="10800000" flipH="1">
            <a:off x="6384763" y="4663548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04" name="303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05" name="304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06" name="305 Grupo"/>
          <p:cNvGrpSpPr/>
          <p:nvPr/>
        </p:nvGrpSpPr>
        <p:grpSpPr>
          <a:xfrm rot="10800000" flipH="1">
            <a:off x="6189334" y="4190616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07" name="306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08" name="307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09" name="308 Grupo"/>
          <p:cNvGrpSpPr/>
          <p:nvPr/>
        </p:nvGrpSpPr>
        <p:grpSpPr>
          <a:xfrm rot="10800000" flipH="1">
            <a:off x="6001995" y="3727548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10" name="309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11" name="310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12" name="311 Grupo"/>
          <p:cNvGrpSpPr/>
          <p:nvPr/>
        </p:nvGrpSpPr>
        <p:grpSpPr>
          <a:xfrm rot="10800000" flipH="1">
            <a:off x="5770910" y="3223548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13" name="312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14" name="313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15" name="314 Grupo"/>
          <p:cNvGrpSpPr/>
          <p:nvPr/>
        </p:nvGrpSpPr>
        <p:grpSpPr>
          <a:xfrm rot="10800000" flipH="1">
            <a:off x="5501030" y="2739862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16" name="315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17" name="316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18" name="317 Grupo"/>
          <p:cNvGrpSpPr/>
          <p:nvPr/>
        </p:nvGrpSpPr>
        <p:grpSpPr>
          <a:xfrm rot="10800000">
            <a:off x="4421030" y="4663548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19" name="318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20" name="319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21" name="320 Grupo"/>
          <p:cNvGrpSpPr/>
          <p:nvPr/>
        </p:nvGrpSpPr>
        <p:grpSpPr>
          <a:xfrm rot="10800000">
            <a:off x="4616459" y="4190616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22" name="321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23" name="322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24" name="323 Grupo"/>
          <p:cNvGrpSpPr/>
          <p:nvPr/>
        </p:nvGrpSpPr>
        <p:grpSpPr>
          <a:xfrm rot="10800000">
            <a:off x="4803798" y="3727548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25" name="324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26" name="325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27" name="326 Grupo"/>
          <p:cNvGrpSpPr/>
          <p:nvPr/>
        </p:nvGrpSpPr>
        <p:grpSpPr>
          <a:xfrm rot="10800000">
            <a:off x="5034883" y="3223548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28" name="327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29" name="328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30" name="329 Grupo"/>
          <p:cNvGrpSpPr/>
          <p:nvPr/>
        </p:nvGrpSpPr>
        <p:grpSpPr>
          <a:xfrm rot="10800000">
            <a:off x="5304763" y="2739862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31" name="330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32" name="331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33" name="332 Grupo"/>
          <p:cNvGrpSpPr/>
          <p:nvPr/>
        </p:nvGrpSpPr>
        <p:grpSpPr>
          <a:xfrm rot="10800000" flipH="1">
            <a:off x="4226134" y="4690930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34" name="333 Elipse"/>
            <p:cNvSpPr/>
            <p:nvPr/>
          </p:nvSpPr>
          <p:spPr>
            <a:xfrm>
              <a:off x="323528" y="627534"/>
              <a:ext cx="576063" cy="576063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35" name="334 Elipse"/>
            <p:cNvSpPr/>
            <p:nvPr/>
          </p:nvSpPr>
          <p:spPr>
            <a:xfrm>
              <a:off x="864001" y="1008001"/>
              <a:ext cx="576063" cy="576063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36" name="335 Grupo"/>
          <p:cNvGrpSpPr/>
          <p:nvPr/>
        </p:nvGrpSpPr>
        <p:grpSpPr>
          <a:xfrm rot="10800000" flipH="1">
            <a:off x="4030705" y="4217998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37" name="336 Elipse"/>
            <p:cNvSpPr/>
            <p:nvPr/>
          </p:nvSpPr>
          <p:spPr>
            <a:xfrm>
              <a:off x="323528" y="627534"/>
              <a:ext cx="576063" cy="576063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38" name="337 Elipse"/>
            <p:cNvSpPr/>
            <p:nvPr/>
          </p:nvSpPr>
          <p:spPr>
            <a:xfrm>
              <a:off x="864001" y="1008001"/>
              <a:ext cx="576063" cy="576063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39" name="338 Grupo"/>
          <p:cNvGrpSpPr/>
          <p:nvPr/>
        </p:nvGrpSpPr>
        <p:grpSpPr>
          <a:xfrm rot="10800000" flipH="1">
            <a:off x="3843366" y="3754930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40" name="339 Elipse"/>
            <p:cNvSpPr/>
            <p:nvPr/>
          </p:nvSpPr>
          <p:spPr>
            <a:xfrm>
              <a:off x="323528" y="627534"/>
              <a:ext cx="576063" cy="576063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41" name="340 Elipse"/>
            <p:cNvSpPr/>
            <p:nvPr/>
          </p:nvSpPr>
          <p:spPr>
            <a:xfrm>
              <a:off x="864001" y="1008001"/>
              <a:ext cx="576063" cy="576063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42" name="341 Grupo"/>
          <p:cNvGrpSpPr/>
          <p:nvPr/>
        </p:nvGrpSpPr>
        <p:grpSpPr>
          <a:xfrm rot="10800000" flipH="1">
            <a:off x="3612280" y="3250930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43" name="342 Elipse"/>
            <p:cNvSpPr/>
            <p:nvPr/>
          </p:nvSpPr>
          <p:spPr>
            <a:xfrm>
              <a:off x="323528" y="627534"/>
              <a:ext cx="576063" cy="576063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44" name="343 Elipse"/>
            <p:cNvSpPr/>
            <p:nvPr/>
          </p:nvSpPr>
          <p:spPr>
            <a:xfrm>
              <a:off x="864001" y="1008001"/>
              <a:ext cx="576063" cy="576063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45" name="344 Grupo"/>
          <p:cNvGrpSpPr/>
          <p:nvPr/>
        </p:nvGrpSpPr>
        <p:grpSpPr>
          <a:xfrm rot="10800000" flipH="1">
            <a:off x="3342401" y="2767245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46" name="345 Elipse"/>
            <p:cNvSpPr/>
            <p:nvPr/>
          </p:nvSpPr>
          <p:spPr>
            <a:xfrm>
              <a:off x="323528" y="627534"/>
              <a:ext cx="576063" cy="576063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47" name="346 Elipse"/>
            <p:cNvSpPr/>
            <p:nvPr/>
          </p:nvSpPr>
          <p:spPr>
            <a:xfrm>
              <a:off x="864001" y="1008001"/>
              <a:ext cx="576063" cy="576063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48" name="347 Grupo"/>
          <p:cNvGrpSpPr/>
          <p:nvPr/>
        </p:nvGrpSpPr>
        <p:grpSpPr>
          <a:xfrm rot="10800000">
            <a:off x="2265897" y="4639453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49" name="348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50" name="349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51" name="350 Grupo"/>
          <p:cNvGrpSpPr/>
          <p:nvPr/>
        </p:nvGrpSpPr>
        <p:grpSpPr>
          <a:xfrm rot="10800000">
            <a:off x="2461326" y="4166521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52" name="351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53" name="352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54" name="353 Grupo"/>
          <p:cNvGrpSpPr/>
          <p:nvPr/>
        </p:nvGrpSpPr>
        <p:grpSpPr>
          <a:xfrm rot="10800000">
            <a:off x="2648665" y="3703453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55" name="354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56" name="355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57" name="356 Grupo"/>
          <p:cNvGrpSpPr/>
          <p:nvPr/>
        </p:nvGrpSpPr>
        <p:grpSpPr>
          <a:xfrm rot="10800000">
            <a:off x="2879750" y="3199453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58" name="357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59" name="358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60" name="359 Grupo"/>
          <p:cNvGrpSpPr/>
          <p:nvPr/>
        </p:nvGrpSpPr>
        <p:grpSpPr>
          <a:xfrm rot="10800000">
            <a:off x="3149630" y="2715766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61" name="360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62" name="361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63" name="362 Grupo"/>
          <p:cNvGrpSpPr/>
          <p:nvPr/>
        </p:nvGrpSpPr>
        <p:grpSpPr>
          <a:xfrm rot="10800000" flipH="1">
            <a:off x="2071237" y="4639453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64" name="363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65" name="364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66" name="365 Grupo"/>
          <p:cNvGrpSpPr/>
          <p:nvPr/>
        </p:nvGrpSpPr>
        <p:grpSpPr>
          <a:xfrm rot="10800000" flipH="1">
            <a:off x="1875808" y="4166521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67" name="366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68" name="367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69" name="368 Grupo"/>
          <p:cNvGrpSpPr/>
          <p:nvPr/>
        </p:nvGrpSpPr>
        <p:grpSpPr>
          <a:xfrm rot="10800000" flipH="1">
            <a:off x="1688469" y="3703453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70" name="369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71" name="370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72" name="371 Grupo"/>
          <p:cNvGrpSpPr/>
          <p:nvPr/>
        </p:nvGrpSpPr>
        <p:grpSpPr>
          <a:xfrm rot="10800000" flipH="1">
            <a:off x="1457384" y="3199453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73" name="372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74" name="373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75" name="374 Grupo"/>
          <p:cNvGrpSpPr/>
          <p:nvPr/>
        </p:nvGrpSpPr>
        <p:grpSpPr>
          <a:xfrm rot="10800000" flipH="1">
            <a:off x="1187504" y="2715766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76" name="375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77" name="376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78" name="377 Grupo"/>
          <p:cNvGrpSpPr/>
          <p:nvPr/>
        </p:nvGrpSpPr>
        <p:grpSpPr>
          <a:xfrm rot="10800000">
            <a:off x="107504" y="4639453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79" name="378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80" name="379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81" name="380 Grupo"/>
          <p:cNvGrpSpPr/>
          <p:nvPr/>
        </p:nvGrpSpPr>
        <p:grpSpPr>
          <a:xfrm rot="10800000">
            <a:off x="302933" y="4166521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82" name="381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83" name="382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84" name="383 Grupo"/>
          <p:cNvGrpSpPr/>
          <p:nvPr/>
        </p:nvGrpSpPr>
        <p:grpSpPr>
          <a:xfrm rot="10800000">
            <a:off x="490272" y="3703453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85" name="384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86" name="385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87" name="386 Grupo"/>
          <p:cNvGrpSpPr/>
          <p:nvPr/>
        </p:nvGrpSpPr>
        <p:grpSpPr>
          <a:xfrm rot="10800000">
            <a:off x="721357" y="3199453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88" name="387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89" name="388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90" name="389 Grupo"/>
          <p:cNvGrpSpPr/>
          <p:nvPr/>
        </p:nvGrpSpPr>
        <p:grpSpPr>
          <a:xfrm rot="10800000">
            <a:off x="991237" y="2715766"/>
            <a:ext cx="396296" cy="329306"/>
            <a:chOff x="323528" y="627534"/>
            <a:chExt cx="1116536" cy="956530"/>
          </a:xfrm>
          <a:gradFill>
            <a:gsLst>
              <a:gs pos="45000">
                <a:srgbClr val="FF6600"/>
              </a:gs>
              <a:gs pos="53000">
                <a:srgbClr val="92D05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91" name="390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92" name="391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38100">
              <a:noFill/>
            </a:ln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sp>
        <p:nvSpPr>
          <p:cNvPr id="244" name="243 Rectángulo"/>
          <p:cNvSpPr/>
          <p:nvPr/>
        </p:nvSpPr>
        <p:spPr>
          <a:xfrm flipH="1">
            <a:off x="-756592" y="-956642"/>
            <a:ext cx="10657184" cy="7200800"/>
          </a:xfrm>
          <a:prstGeom prst="rect">
            <a:avLst/>
          </a:prstGeom>
          <a:gradFill flip="none" rotWithShape="1">
            <a:gsLst>
              <a:gs pos="85000">
                <a:srgbClr val="FFC000">
                  <a:lumMod val="42000"/>
                  <a:lumOff val="58000"/>
                </a:srgbClr>
              </a:gs>
              <a:gs pos="19000">
                <a:srgbClr val="FFC000">
                  <a:lumMod val="27000"/>
                  <a:lumOff val="73000"/>
                </a:srgbClr>
              </a:gs>
              <a:gs pos="53000">
                <a:srgbClr val="FFC000">
                  <a:lumMod val="19000"/>
                  <a:lumOff val="81000"/>
                </a:srgbClr>
              </a:gs>
              <a:gs pos="98000">
                <a:srgbClr val="F5860B"/>
              </a:gs>
              <a:gs pos="3000">
                <a:srgbClr val="FF6600"/>
              </a:gs>
              <a:gs pos="59000">
                <a:srgbClr val="FFC000">
                  <a:lumMod val="99000"/>
                </a:srgbClr>
              </a:gs>
              <a:gs pos="47000">
                <a:srgbClr val="FFC000">
                  <a:lumMod val="62000"/>
                  <a:lumOff val="38000"/>
                </a:srgbClr>
              </a:gs>
              <a:gs pos="70000">
                <a:srgbClr val="F77509"/>
              </a:gs>
              <a:gs pos="33000">
                <a:srgbClr val="F7750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2781643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" dur="3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4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0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4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0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4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2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2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0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4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4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7" dur="2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2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0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4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2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2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" dur="3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4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" dur="2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2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0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2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2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3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4" dur="3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7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0" dur="3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" dur="3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4" dur="3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2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2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0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4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7" dur="2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" dur="2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0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4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7" dur="2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" dur="2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3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4" dur="3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7" dur="2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" dur="2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0" dur="30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" dur="30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4" dur="3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7" dur="2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8" dur="2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30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4" dur="3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7" dur="2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8" dur="2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0" dur="3000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" dur="3000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4" dur="3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7" dur="2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8" dur="2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0" dur="300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4" dur="3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7" dur="2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8" dur="2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0" dur="3000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3000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4" dur="3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7" dur="2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8" dur="2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300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00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4" dur="3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7" dur="2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" dur="2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0" dur="3000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3000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4" dur="3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7" dur="2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8" dur="2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0" dur="30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30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4" dur="3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7" dur="2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" dur="2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0" dur="30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30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4" dur="3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7" dur="2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8" dur="2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0" dur="300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300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4" dur="3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7" dur="2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" dur="2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0" dur="3000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3000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4" dur="3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7" dur="2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8" dur="2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0" dur="3000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1" dur="3000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4" dur="3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7" dur="2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" dur="2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0" dur="300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1" dur="300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4" dur="3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7" dur="2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8" dur="2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0" dur="3000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" dur="3000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4" dur="3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7" dur="2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8" dur="2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0" dur="300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1" dur="300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4" dur="3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7" dur="2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8" dur="2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0" dur="3000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" dur="3000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4" dur="3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7" dur="2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8" dur="2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0" dur="300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1" dur="300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4" dur="3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7" dur="2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8" dur="2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3000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3000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4" dur="3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7" dur="2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8" dur="2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0" dur="3000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1" dur="3000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4" dur="3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7" dur="2000" fill="hold"/>
                                        <p:tgtEl>
                                          <p:spTgt spid="2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8" dur="2000" fill="hold"/>
                                        <p:tgtEl>
                                          <p:spTgt spid="2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1" dur="2000" fill="hold"/>
                                        <p:tgtEl>
                                          <p:spTgt spid="2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2" dur="2000" fill="hold"/>
                                        <p:tgtEl>
                                          <p:spTgt spid="2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5" dur="2000" fill="hold"/>
                                        <p:tgtEl>
                                          <p:spTgt spid="2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6" dur="2000" fill="hold"/>
                                        <p:tgtEl>
                                          <p:spTgt spid="2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9" dur="2000" fill="hold"/>
                                        <p:tgtEl>
                                          <p:spTgt spid="2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0" dur="2000" fill="hold"/>
                                        <p:tgtEl>
                                          <p:spTgt spid="2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3" dur="2000" fill="hold"/>
                                        <p:tgtEl>
                                          <p:spTgt spid="2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4" dur="2000" fill="hold"/>
                                        <p:tgtEl>
                                          <p:spTgt spid="2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7" dur="2000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" dur="2000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1" dur="2000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2" dur="2000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5" dur="2000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6" dur="2000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9" dur="2000" fill="hold"/>
                                        <p:tgtEl>
                                          <p:spTgt spid="2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" dur="2000" fill="hold"/>
                                        <p:tgtEl>
                                          <p:spTgt spid="2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3" dur="2000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4" dur="2000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7" dur="2000" fill="hold"/>
                                        <p:tgtEl>
                                          <p:spTgt spid="3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8" dur="2000" fill="hold"/>
                                        <p:tgtEl>
                                          <p:spTgt spid="3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1" dur="2000" fill="hold"/>
                                        <p:tgtEl>
                                          <p:spTgt spid="3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2" dur="2000" fill="hold"/>
                                        <p:tgtEl>
                                          <p:spTgt spid="3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5" dur="2000" fill="hold"/>
                                        <p:tgtEl>
                                          <p:spTgt spid="3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6" dur="2000" fill="hold"/>
                                        <p:tgtEl>
                                          <p:spTgt spid="3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9" dur="2000" fill="hold"/>
                                        <p:tgtEl>
                                          <p:spTgt spid="3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0" dur="2000" fill="hold"/>
                                        <p:tgtEl>
                                          <p:spTgt spid="3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3" dur="2000" fill="hold"/>
                                        <p:tgtEl>
                                          <p:spTgt spid="3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4" dur="2000" fill="hold"/>
                                        <p:tgtEl>
                                          <p:spTgt spid="3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7" dur="2000" fill="hold"/>
                                        <p:tgtEl>
                                          <p:spTgt spid="3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8" dur="2000" fill="hold"/>
                                        <p:tgtEl>
                                          <p:spTgt spid="3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1" dur="2000" fill="hold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2" dur="2000" fill="hold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5" dur="2000" fill="hold"/>
                                        <p:tgtEl>
                                          <p:spTgt spid="3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6" dur="2000" fill="hold"/>
                                        <p:tgtEl>
                                          <p:spTgt spid="3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9" dur="2000" fill="hold"/>
                                        <p:tgtEl>
                                          <p:spTgt spid="3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0" dur="2000" fill="hold"/>
                                        <p:tgtEl>
                                          <p:spTgt spid="3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3" dur="2000" fill="hold"/>
                                        <p:tgtEl>
                                          <p:spTgt spid="3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4" dur="2000" fill="hold"/>
                                        <p:tgtEl>
                                          <p:spTgt spid="3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7" dur="2000" fill="hold"/>
                                        <p:tgtEl>
                                          <p:spTgt spid="3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8" dur="2000" fill="hold"/>
                                        <p:tgtEl>
                                          <p:spTgt spid="3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1" dur="2000" fill="hold"/>
                                        <p:tgtEl>
                                          <p:spTgt spid="3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2" dur="2000" fill="hold"/>
                                        <p:tgtEl>
                                          <p:spTgt spid="3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5" dur="2000" fill="hold"/>
                                        <p:tgtEl>
                                          <p:spTgt spid="3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6" dur="2000" fill="hold"/>
                                        <p:tgtEl>
                                          <p:spTgt spid="3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9" dur="2000" fill="hold"/>
                                        <p:tgtEl>
                                          <p:spTgt spid="3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0" dur="2000" fill="hold"/>
                                        <p:tgtEl>
                                          <p:spTgt spid="3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3" dur="2000" fill="hold"/>
                                        <p:tgtEl>
                                          <p:spTgt spid="3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4" dur="2000" fill="hold"/>
                                        <p:tgtEl>
                                          <p:spTgt spid="3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7" dur="2000" fill="hold"/>
                                        <p:tgtEl>
                                          <p:spTgt spid="3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8" dur="2000" fill="hold"/>
                                        <p:tgtEl>
                                          <p:spTgt spid="3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1" dur="2000" fill="hold"/>
                                        <p:tgtEl>
                                          <p:spTgt spid="3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2" dur="2000" fill="hold"/>
                                        <p:tgtEl>
                                          <p:spTgt spid="3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5" dur="2000" fill="hold"/>
                                        <p:tgtEl>
                                          <p:spTgt spid="3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6" dur="2000" fill="hold"/>
                                        <p:tgtEl>
                                          <p:spTgt spid="3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9" dur="2000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0" dur="2000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3" dur="2000" fill="hold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4" dur="2000" fill="hold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7" dur="2000" fill="hold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8" dur="2000" fill="hold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1" dur="2000" fill="hold"/>
                                        <p:tgtEl>
                                          <p:spTgt spid="3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2" dur="2000" fill="hold"/>
                                        <p:tgtEl>
                                          <p:spTgt spid="3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5" dur="2000" fill="hold"/>
                                        <p:tgtEl>
                                          <p:spTgt spid="3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6" dur="2000" fill="hold"/>
                                        <p:tgtEl>
                                          <p:spTgt spid="3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9" dur="2000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0" dur="2000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3" dur="2000" fill="hold"/>
                                        <p:tgtEl>
                                          <p:spTgt spid="3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4" dur="2000" fill="hold"/>
                                        <p:tgtEl>
                                          <p:spTgt spid="3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7" dur="2000" fill="hold"/>
                                        <p:tgtEl>
                                          <p:spTgt spid="3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8" dur="2000" fill="hold"/>
                                        <p:tgtEl>
                                          <p:spTgt spid="3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1" dur="2000" fill="hold"/>
                                        <p:tgtEl>
                                          <p:spTgt spid="3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2" dur="2000" fill="hold"/>
                                        <p:tgtEl>
                                          <p:spTgt spid="3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5" dur="2000" fill="hold"/>
                                        <p:tgtEl>
                                          <p:spTgt spid="3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6" dur="2000" fill="hold"/>
                                        <p:tgtEl>
                                          <p:spTgt spid="3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9" dur="2000" fill="hold"/>
                                        <p:tgtEl>
                                          <p:spTgt spid="3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0" dur="2000" fill="hold"/>
                                        <p:tgtEl>
                                          <p:spTgt spid="3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3" dur="2000" fill="hold"/>
                                        <p:tgtEl>
                                          <p:spTgt spid="3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4" dur="2000" fill="hold"/>
                                        <p:tgtEl>
                                          <p:spTgt spid="3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6" dur="3000" fill="hold"/>
                                        <p:tgtEl>
                                          <p:spTgt spid="2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8" dur="3000" fill="hold"/>
                                        <p:tgtEl>
                                          <p:spTgt spid="2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0" dur="3000" fill="hold"/>
                                        <p:tgtEl>
                                          <p:spTgt spid="2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2" dur="3000" fill="hold"/>
                                        <p:tgtEl>
                                          <p:spTgt spid="28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4" dur="3000" fill="hold"/>
                                        <p:tgtEl>
                                          <p:spTgt spid="28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6" dur="3000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8" dur="3000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0" dur="3000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2" dur="3000" fill="hold"/>
                                        <p:tgtEl>
                                          <p:spTgt spid="2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4" dur="3000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6" dur="3000" fill="hold"/>
                                        <p:tgtEl>
                                          <p:spTgt spid="3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8" dur="3000" fill="hold"/>
                                        <p:tgtEl>
                                          <p:spTgt spid="30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90" dur="3000" fill="hold"/>
                                        <p:tgtEl>
                                          <p:spTgt spid="30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92" dur="3000" fill="hold"/>
                                        <p:tgtEl>
                                          <p:spTgt spid="3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94" dur="3000" fill="hold"/>
                                        <p:tgtEl>
                                          <p:spTgt spid="3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96" dur="3000" fill="hold"/>
                                        <p:tgtEl>
                                          <p:spTgt spid="3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98" dur="3000" fill="hold"/>
                                        <p:tgtEl>
                                          <p:spTgt spid="3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00" dur="3000" fill="hold"/>
                                        <p:tgtEl>
                                          <p:spTgt spid="3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0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02" dur="3000" fill="hold"/>
                                        <p:tgtEl>
                                          <p:spTgt spid="3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0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04" dur="3000" fill="hold"/>
                                        <p:tgtEl>
                                          <p:spTgt spid="3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0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06" dur="3000" fill="hold"/>
                                        <p:tgtEl>
                                          <p:spTgt spid="3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0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08" dur="3000" fill="hold"/>
                                        <p:tgtEl>
                                          <p:spTgt spid="3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0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10" dur="3000" fill="hold"/>
                                        <p:tgtEl>
                                          <p:spTgt spid="3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12" dur="3000" fill="hold"/>
                                        <p:tgtEl>
                                          <p:spTgt spid="3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14" dur="3000" fill="hold"/>
                                        <p:tgtEl>
                                          <p:spTgt spid="3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16" dur="3000" fill="hold"/>
                                        <p:tgtEl>
                                          <p:spTgt spid="3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18" dur="3000" fill="hold"/>
                                        <p:tgtEl>
                                          <p:spTgt spid="3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20" dur="3000" fill="hold"/>
                                        <p:tgtEl>
                                          <p:spTgt spid="3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2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22" dur="3000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2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24" dur="3000" fill="hold"/>
                                        <p:tgtEl>
                                          <p:spTgt spid="3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2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26" dur="3000" fill="hold"/>
                                        <p:tgtEl>
                                          <p:spTgt spid="3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2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28" dur="3000" fill="hold"/>
                                        <p:tgtEl>
                                          <p:spTgt spid="3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2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30" dur="3000" fill="hold"/>
                                        <p:tgtEl>
                                          <p:spTgt spid="3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3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32" dur="3000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34" dur="3000" fill="hold"/>
                                        <p:tgtEl>
                                          <p:spTgt spid="3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3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36" dur="3000" fill="hold"/>
                                        <p:tgtEl>
                                          <p:spTgt spid="3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3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38" dur="3000" fill="hold"/>
                                        <p:tgtEl>
                                          <p:spTgt spid="38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3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40" dur="3000" fill="hold"/>
                                        <p:tgtEl>
                                          <p:spTgt spid="3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4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42" dur="3000" fill="hold"/>
                                        <p:tgtEl>
                                          <p:spTgt spid="3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4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44" dur="3000" fill="hold"/>
                                        <p:tgtEl>
                                          <p:spTgt spid="3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4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46" dur="indefinite"/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647" dur="indefinite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8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9" dur="3500"/>
                                        <p:tgtEl>
                                          <p:spTgt spid="2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0" dur="3500"/>
                                        <p:tgtEl>
                                          <p:spTgt spid="2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1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2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3" dur="3500"/>
                                        <p:tgtEl>
                                          <p:spTgt spid="2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4" dur="3500"/>
                                        <p:tgtEl>
                                          <p:spTgt spid="2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5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6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7" dur="3500"/>
                                        <p:tgtEl>
                                          <p:spTgt spid="2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8" dur="3500"/>
                                        <p:tgtEl>
                                          <p:spTgt spid="2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9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0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1" dur="3500"/>
                                        <p:tgtEl>
                                          <p:spTgt spid="2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2" dur="3500"/>
                                        <p:tgtEl>
                                          <p:spTgt spid="2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3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4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5" dur="3500"/>
                                        <p:tgtEl>
                                          <p:spTgt spid="2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6" dur="3500"/>
                                        <p:tgtEl>
                                          <p:spTgt spid="2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7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8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9" dur="3500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0" dur="3500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1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2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3" dur="3500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4" dur="3500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5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6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7" dur="3500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8" dur="3500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9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0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1" dur="3500"/>
                                        <p:tgtEl>
                                          <p:spTgt spid="2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2" dur="3500"/>
                                        <p:tgtEl>
                                          <p:spTgt spid="2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3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4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5" dur="3500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6" dur="3500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7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8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9" dur="3500"/>
                                        <p:tgtEl>
                                          <p:spTgt spid="3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0" dur="3500"/>
                                        <p:tgtEl>
                                          <p:spTgt spid="3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1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2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3" dur="3500"/>
                                        <p:tgtEl>
                                          <p:spTgt spid="3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4" dur="3500"/>
                                        <p:tgtEl>
                                          <p:spTgt spid="3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5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6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7" dur="3500"/>
                                        <p:tgtEl>
                                          <p:spTgt spid="3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8" dur="3500"/>
                                        <p:tgtEl>
                                          <p:spTgt spid="3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9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0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1" dur="3500"/>
                                        <p:tgtEl>
                                          <p:spTgt spid="3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2" dur="3500"/>
                                        <p:tgtEl>
                                          <p:spTgt spid="3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3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4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5" dur="3500"/>
                                        <p:tgtEl>
                                          <p:spTgt spid="3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6" dur="3500"/>
                                        <p:tgtEl>
                                          <p:spTgt spid="3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7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8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9" dur="3500"/>
                                        <p:tgtEl>
                                          <p:spTgt spid="3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0" dur="3500"/>
                                        <p:tgtEl>
                                          <p:spTgt spid="3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1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2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3" dur="3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4" dur="3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5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6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7" dur="3500"/>
                                        <p:tgtEl>
                                          <p:spTgt spid="3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8" dur="3500"/>
                                        <p:tgtEl>
                                          <p:spTgt spid="3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9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0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1" dur="3500"/>
                                        <p:tgtEl>
                                          <p:spTgt spid="3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2" dur="3500"/>
                                        <p:tgtEl>
                                          <p:spTgt spid="3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3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4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5" dur="3500"/>
                                        <p:tgtEl>
                                          <p:spTgt spid="3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6" dur="3500"/>
                                        <p:tgtEl>
                                          <p:spTgt spid="3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7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8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9" dur="3500"/>
                                        <p:tgtEl>
                                          <p:spTgt spid="3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0" dur="3500"/>
                                        <p:tgtEl>
                                          <p:spTgt spid="3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1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2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3" dur="3500"/>
                                        <p:tgtEl>
                                          <p:spTgt spid="3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4" dur="3500"/>
                                        <p:tgtEl>
                                          <p:spTgt spid="3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5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6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7" dur="3500"/>
                                        <p:tgtEl>
                                          <p:spTgt spid="3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8" dur="3500"/>
                                        <p:tgtEl>
                                          <p:spTgt spid="3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9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0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1" dur="3500"/>
                                        <p:tgtEl>
                                          <p:spTgt spid="3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2" dur="3500"/>
                                        <p:tgtEl>
                                          <p:spTgt spid="3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3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4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5" dur="3500"/>
                                        <p:tgtEl>
                                          <p:spTgt spid="3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6" dur="3500"/>
                                        <p:tgtEl>
                                          <p:spTgt spid="3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7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8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9" dur="3500"/>
                                        <p:tgtEl>
                                          <p:spTgt spid="3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0" dur="3500"/>
                                        <p:tgtEl>
                                          <p:spTgt spid="3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1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2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3" dur="3500"/>
                                        <p:tgtEl>
                                          <p:spTgt spid="3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4" dur="3500"/>
                                        <p:tgtEl>
                                          <p:spTgt spid="3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5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6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7" dur="3500"/>
                                        <p:tgtEl>
                                          <p:spTgt spid="3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8" dur="3500"/>
                                        <p:tgtEl>
                                          <p:spTgt spid="3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9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0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1" dur="3500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2" dur="3500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3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4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5" dur="3500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6" dur="3500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7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8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9" dur="3500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0" dur="3500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1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2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3" dur="3500"/>
                                        <p:tgtEl>
                                          <p:spTgt spid="3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4" dur="3500"/>
                                        <p:tgtEl>
                                          <p:spTgt spid="3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5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6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7" dur="3500"/>
                                        <p:tgtEl>
                                          <p:spTgt spid="3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8" dur="3500"/>
                                        <p:tgtEl>
                                          <p:spTgt spid="3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9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0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1" dur="3500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2" dur="3500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3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4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5" dur="3500"/>
                                        <p:tgtEl>
                                          <p:spTgt spid="3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6" dur="3500"/>
                                        <p:tgtEl>
                                          <p:spTgt spid="3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7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8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9" dur="3500"/>
                                        <p:tgtEl>
                                          <p:spTgt spid="3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0" dur="3500"/>
                                        <p:tgtEl>
                                          <p:spTgt spid="3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2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3" dur="3500"/>
                                        <p:tgtEl>
                                          <p:spTgt spid="3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4" dur="3500"/>
                                        <p:tgtEl>
                                          <p:spTgt spid="3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5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6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7" dur="3500"/>
                                        <p:tgtEl>
                                          <p:spTgt spid="3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8" dur="3500"/>
                                        <p:tgtEl>
                                          <p:spTgt spid="3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9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0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1" dur="3500"/>
                                        <p:tgtEl>
                                          <p:spTgt spid="3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2" dur="3500"/>
                                        <p:tgtEl>
                                          <p:spTgt spid="3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4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5" dur="3500"/>
                                        <p:tgtEl>
                                          <p:spTgt spid="3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6" dur="3500"/>
                                        <p:tgtEl>
                                          <p:spTgt spid="3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7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8" presetID="23" presetClass="entr" presetSubtype="28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0" dur="3000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1" dur="3000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2" presetID="16" presetClass="entr" presetSubtype="4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814" dur="30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4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" name="76 Grupo"/>
          <p:cNvGrpSpPr/>
          <p:nvPr/>
        </p:nvGrpSpPr>
        <p:grpSpPr>
          <a:xfrm>
            <a:off x="-10344" y="19894"/>
            <a:ext cx="9136128" cy="5143500"/>
            <a:chOff x="0" y="-6645274"/>
            <a:chExt cx="9136128" cy="5143500"/>
          </a:xfrm>
        </p:grpSpPr>
        <p:sp>
          <p:nvSpPr>
            <p:cNvPr id="78" name="77 Rectángulo"/>
            <p:cNvSpPr/>
            <p:nvPr/>
          </p:nvSpPr>
          <p:spPr>
            <a:xfrm flipH="1">
              <a:off x="4564128" y="-6645274"/>
              <a:ext cx="4572000" cy="5143500"/>
            </a:xfrm>
            <a:prstGeom prst="rect">
              <a:avLst/>
            </a:prstGeom>
            <a:gradFill flip="none" rotWithShape="1">
              <a:gsLst>
                <a:gs pos="50449">
                  <a:srgbClr val="642F04">
                    <a:lumMod val="0"/>
                  </a:srgbClr>
                </a:gs>
                <a:gs pos="72000">
                  <a:schemeClr val="accent5">
                    <a:lumMod val="20000"/>
                    <a:lumOff val="80000"/>
                  </a:schemeClr>
                </a:gs>
                <a:gs pos="28000">
                  <a:schemeClr val="accent5">
                    <a:lumMod val="20000"/>
                    <a:lumOff val="80000"/>
                  </a:schemeClr>
                </a:gs>
                <a:gs pos="87000">
                  <a:schemeClr val="tx1">
                    <a:lumMod val="0"/>
                  </a:schemeClr>
                </a:gs>
                <a:gs pos="10000">
                  <a:srgbClr val="FD5C03">
                    <a:lumMod val="0"/>
                  </a:srgbClr>
                </a:gs>
              </a:gsLst>
              <a:path path="rect">
                <a:fillToRect l="100000" b="100000"/>
              </a:path>
              <a:tileRect t="-100000" r="-100000"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9" name="78 Rectángulo"/>
            <p:cNvSpPr/>
            <p:nvPr/>
          </p:nvSpPr>
          <p:spPr>
            <a:xfrm>
              <a:off x="0" y="-6645274"/>
              <a:ext cx="4572000" cy="5143500"/>
            </a:xfrm>
            <a:prstGeom prst="rect">
              <a:avLst/>
            </a:prstGeom>
            <a:gradFill>
              <a:gsLst>
                <a:gs pos="50449">
                  <a:srgbClr val="642F04">
                    <a:lumMod val="0"/>
                  </a:srgbClr>
                </a:gs>
                <a:gs pos="72000">
                  <a:schemeClr val="accent5">
                    <a:lumMod val="20000"/>
                    <a:lumOff val="80000"/>
                  </a:schemeClr>
                </a:gs>
                <a:gs pos="28000">
                  <a:schemeClr val="accent5">
                    <a:lumMod val="20000"/>
                    <a:lumOff val="80000"/>
                  </a:schemeClr>
                </a:gs>
                <a:gs pos="87000">
                  <a:schemeClr val="tx1">
                    <a:lumMod val="0"/>
                  </a:schemeClr>
                </a:gs>
                <a:gs pos="10000">
                  <a:srgbClr val="FD5C03">
                    <a:lumMod val="0"/>
                  </a:srgbClr>
                </a:gs>
              </a:gsLst>
              <a:path path="rect">
                <a:fillToRect l="100000" b="100000"/>
              </a:path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71" name="70 Imagen" descr="Diapositiva22"/>
          <p:cNvPicPr>
            <a:picLocks noGrp="1" noChangeAspect="1"/>
          </p:cNvPicPr>
          <p:nvPr isPhoto="1"/>
        </p:nvPicPr>
        <p:blipFill rotWithShape="1"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101727"/>
          <a:stretch/>
        </p:blipFill>
        <p:spPr>
          <a:xfrm>
            <a:off x="-29840" y="-5187950"/>
            <a:ext cx="9144000" cy="103759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" name="3 Grupo"/>
          <p:cNvGrpSpPr/>
          <p:nvPr/>
        </p:nvGrpSpPr>
        <p:grpSpPr>
          <a:xfrm flipV="1">
            <a:off x="-1404664" y="-30921"/>
            <a:ext cx="2268252" cy="1482427"/>
            <a:chOff x="251520" y="411510"/>
            <a:chExt cx="864096" cy="698376"/>
          </a:xfrm>
          <a:gradFill>
            <a:gsLst>
              <a:gs pos="48750">
                <a:schemeClr val="tx1">
                  <a:alpha val="80000"/>
                </a:schemeClr>
              </a:gs>
              <a:gs pos="53000">
                <a:srgbClr val="00B0F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2" name="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" name="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" name="7 Grupo"/>
          <p:cNvGrpSpPr/>
          <p:nvPr/>
        </p:nvGrpSpPr>
        <p:grpSpPr>
          <a:xfrm flipV="1">
            <a:off x="-937120" y="422856"/>
            <a:ext cx="2268252" cy="1482427"/>
            <a:chOff x="251520" y="411510"/>
            <a:chExt cx="864096" cy="698376"/>
          </a:xfrm>
          <a:gradFill>
            <a:gsLst>
              <a:gs pos="48750">
                <a:schemeClr val="tx1">
                  <a:alpha val="80000"/>
                </a:schemeClr>
              </a:gs>
              <a:gs pos="53000">
                <a:srgbClr val="00B0F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9" name="8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" name="9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" name="10 Grupo"/>
          <p:cNvGrpSpPr/>
          <p:nvPr/>
        </p:nvGrpSpPr>
        <p:grpSpPr>
          <a:xfrm flipV="1">
            <a:off x="-505072" y="854904"/>
            <a:ext cx="2268252" cy="1482427"/>
            <a:chOff x="251520" y="411510"/>
            <a:chExt cx="864096" cy="698376"/>
          </a:xfrm>
          <a:gradFill>
            <a:gsLst>
              <a:gs pos="48750">
                <a:schemeClr val="tx1">
                  <a:alpha val="80000"/>
                </a:schemeClr>
              </a:gs>
              <a:gs pos="53000">
                <a:srgbClr val="00B0F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2" name="1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" name="1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4" name="13 Grupo"/>
          <p:cNvGrpSpPr/>
          <p:nvPr/>
        </p:nvGrpSpPr>
        <p:grpSpPr>
          <a:xfrm flipV="1">
            <a:off x="-73024" y="1286952"/>
            <a:ext cx="2268252" cy="1482427"/>
            <a:chOff x="251520" y="411510"/>
            <a:chExt cx="864096" cy="698376"/>
          </a:xfrm>
          <a:gradFill>
            <a:gsLst>
              <a:gs pos="48750">
                <a:schemeClr val="tx1">
                  <a:alpha val="80000"/>
                </a:schemeClr>
              </a:gs>
              <a:gs pos="53000">
                <a:srgbClr val="00B0F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5" name="14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6" name="15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" name="16 Grupo"/>
          <p:cNvGrpSpPr/>
          <p:nvPr/>
        </p:nvGrpSpPr>
        <p:grpSpPr>
          <a:xfrm flipV="1">
            <a:off x="359024" y="1719000"/>
            <a:ext cx="2268252" cy="1482427"/>
            <a:chOff x="251520" y="411510"/>
            <a:chExt cx="864096" cy="698376"/>
          </a:xfrm>
          <a:gradFill>
            <a:gsLst>
              <a:gs pos="48750">
                <a:schemeClr val="tx1">
                  <a:alpha val="80000"/>
                </a:schemeClr>
              </a:gs>
              <a:gs pos="53000">
                <a:srgbClr val="00B0F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8" name="17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9" name="18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0" name="19 Grupo"/>
          <p:cNvGrpSpPr/>
          <p:nvPr/>
        </p:nvGrpSpPr>
        <p:grpSpPr>
          <a:xfrm flipV="1">
            <a:off x="791072" y="2151048"/>
            <a:ext cx="2268252" cy="1482427"/>
            <a:chOff x="251520" y="411510"/>
            <a:chExt cx="864096" cy="698376"/>
          </a:xfrm>
          <a:gradFill>
            <a:gsLst>
              <a:gs pos="48750">
                <a:schemeClr val="tx1">
                  <a:alpha val="80000"/>
                </a:schemeClr>
              </a:gs>
              <a:gs pos="53000">
                <a:srgbClr val="00B0F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21" name="20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" name="21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3" name="22 Grupo"/>
          <p:cNvGrpSpPr/>
          <p:nvPr/>
        </p:nvGrpSpPr>
        <p:grpSpPr>
          <a:xfrm flipV="1">
            <a:off x="1223120" y="2583096"/>
            <a:ext cx="2268252" cy="1482427"/>
            <a:chOff x="251520" y="411510"/>
            <a:chExt cx="864096" cy="698376"/>
          </a:xfrm>
          <a:gradFill>
            <a:gsLst>
              <a:gs pos="48750">
                <a:schemeClr val="tx1">
                  <a:alpha val="80000"/>
                </a:schemeClr>
              </a:gs>
              <a:gs pos="53000">
                <a:srgbClr val="00B0F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24" name="23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5" name="24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6" name="25 Grupo"/>
          <p:cNvGrpSpPr/>
          <p:nvPr/>
        </p:nvGrpSpPr>
        <p:grpSpPr>
          <a:xfrm flipV="1">
            <a:off x="1655168" y="3015144"/>
            <a:ext cx="2268252" cy="1482427"/>
            <a:chOff x="251520" y="411510"/>
            <a:chExt cx="864096" cy="698376"/>
          </a:xfrm>
          <a:gradFill>
            <a:gsLst>
              <a:gs pos="48750">
                <a:schemeClr val="tx1">
                  <a:alpha val="80000"/>
                </a:schemeClr>
              </a:gs>
              <a:gs pos="53000">
                <a:srgbClr val="00B0F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27" name="26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8" name="27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9" name="28 Grupo"/>
          <p:cNvGrpSpPr/>
          <p:nvPr/>
        </p:nvGrpSpPr>
        <p:grpSpPr>
          <a:xfrm flipV="1">
            <a:off x="2087216" y="3447192"/>
            <a:ext cx="2268252" cy="1482427"/>
            <a:chOff x="251520" y="411510"/>
            <a:chExt cx="864096" cy="698376"/>
          </a:xfrm>
          <a:gradFill>
            <a:gsLst>
              <a:gs pos="48750">
                <a:schemeClr val="tx1">
                  <a:alpha val="80000"/>
                </a:schemeClr>
              </a:gs>
              <a:gs pos="53000">
                <a:srgbClr val="00B0F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30" name="29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1" name="30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2" name="31 Grupo"/>
          <p:cNvGrpSpPr/>
          <p:nvPr/>
        </p:nvGrpSpPr>
        <p:grpSpPr>
          <a:xfrm flipV="1">
            <a:off x="2519264" y="3879240"/>
            <a:ext cx="2268252" cy="1482427"/>
            <a:chOff x="251520" y="411510"/>
            <a:chExt cx="864096" cy="698376"/>
          </a:xfrm>
          <a:gradFill>
            <a:gsLst>
              <a:gs pos="48750">
                <a:schemeClr val="tx1">
                  <a:alpha val="80000"/>
                </a:schemeClr>
              </a:gs>
              <a:gs pos="53000">
                <a:srgbClr val="00B0F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33" name="32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4" name="33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5" name="34 Grupo"/>
          <p:cNvGrpSpPr/>
          <p:nvPr/>
        </p:nvGrpSpPr>
        <p:grpSpPr>
          <a:xfrm flipV="1">
            <a:off x="2951312" y="4311288"/>
            <a:ext cx="2268252" cy="1482427"/>
            <a:chOff x="251520" y="411510"/>
            <a:chExt cx="864096" cy="698376"/>
          </a:xfrm>
          <a:gradFill>
            <a:gsLst>
              <a:gs pos="48750">
                <a:schemeClr val="tx1">
                  <a:alpha val="80000"/>
                </a:schemeClr>
              </a:gs>
              <a:gs pos="53000">
                <a:srgbClr val="00B0F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36" name="35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7" name="36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8" name="37 Grupo"/>
          <p:cNvGrpSpPr/>
          <p:nvPr/>
        </p:nvGrpSpPr>
        <p:grpSpPr>
          <a:xfrm flipH="1" flipV="1">
            <a:off x="8279904" y="-30921"/>
            <a:ext cx="2268252" cy="1482427"/>
            <a:chOff x="251520" y="411510"/>
            <a:chExt cx="864096" cy="698376"/>
          </a:xfrm>
          <a:gradFill>
            <a:gsLst>
              <a:gs pos="48750">
                <a:schemeClr val="tx1">
                  <a:alpha val="80000"/>
                </a:schemeClr>
              </a:gs>
              <a:gs pos="53000">
                <a:srgbClr val="00B0F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39" name="38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0" name="39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1" name="40 Grupo"/>
          <p:cNvGrpSpPr/>
          <p:nvPr/>
        </p:nvGrpSpPr>
        <p:grpSpPr>
          <a:xfrm flipH="1" flipV="1">
            <a:off x="7812360" y="422856"/>
            <a:ext cx="2268252" cy="1482427"/>
            <a:chOff x="251520" y="411510"/>
            <a:chExt cx="864096" cy="698376"/>
          </a:xfrm>
          <a:gradFill>
            <a:gsLst>
              <a:gs pos="48750">
                <a:schemeClr val="tx1">
                  <a:alpha val="80000"/>
                </a:schemeClr>
              </a:gs>
              <a:gs pos="53000">
                <a:srgbClr val="00B0F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42" name="4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3" name="4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4" name="43 Grupo"/>
          <p:cNvGrpSpPr/>
          <p:nvPr/>
        </p:nvGrpSpPr>
        <p:grpSpPr>
          <a:xfrm flipH="1" flipV="1">
            <a:off x="7380312" y="854904"/>
            <a:ext cx="2268252" cy="1482427"/>
            <a:chOff x="251520" y="411510"/>
            <a:chExt cx="864096" cy="698376"/>
          </a:xfrm>
          <a:gradFill>
            <a:gsLst>
              <a:gs pos="48750">
                <a:schemeClr val="tx1">
                  <a:alpha val="80000"/>
                </a:schemeClr>
              </a:gs>
              <a:gs pos="53000">
                <a:srgbClr val="00B0F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45" name="44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6" name="45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7" name="46 Grupo"/>
          <p:cNvGrpSpPr/>
          <p:nvPr/>
        </p:nvGrpSpPr>
        <p:grpSpPr>
          <a:xfrm flipH="1" flipV="1">
            <a:off x="6948264" y="1286952"/>
            <a:ext cx="2268252" cy="1482427"/>
            <a:chOff x="251520" y="411510"/>
            <a:chExt cx="864096" cy="698376"/>
          </a:xfrm>
          <a:gradFill>
            <a:gsLst>
              <a:gs pos="48750">
                <a:schemeClr val="tx1">
                  <a:alpha val="80000"/>
                </a:schemeClr>
              </a:gs>
              <a:gs pos="53000">
                <a:srgbClr val="00B0F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48" name="47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9" name="48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0" name="49 Grupo"/>
          <p:cNvGrpSpPr/>
          <p:nvPr/>
        </p:nvGrpSpPr>
        <p:grpSpPr>
          <a:xfrm flipH="1" flipV="1">
            <a:off x="6516216" y="1719000"/>
            <a:ext cx="2268252" cy="1482427"/>
            <a:chOff x="251520" y="411510"/>
            <a:chExt cx="864096" cy="698376"/>
          </a:xfrm>
          <a:gradFill>
            <a:gsLst>
              <a:gs pos="48750">
                <a:schemeClr val="tx1">
                  <a:alpha val="80000"/>
                </a:schemeClr>
              </a:gs>
              <a:gs pos="53000">
                <a:srgbClr val="00B0F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51" name="50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2" name="51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3" name="52 Grupo"/>
          <p:cNvGrpSpPr/>
          <p:nvPr/>
        </p:nvGrpSpPr>
        <p:grpSpPr>
          <a:xfrm flipH="1" flipV="1">
            <a:off x="6084168" y="2151048"/>
            <a:ext cx="2268252" cy="1482427"/>
            <a:chOff x="251520" y="411510"/>
            <a:chExt cx="864096" cy="698376"/>
          </a:xfrm>
          <a:gradFill>
            <a:gsLst>
              <a:gs pos="48750">
                <a:schemeClr val="tx1">
                  <a:alpha val="80000"/>
                </a:schemeClr>
              </a:gs>
              <a:gs pos="53000">
                <a:srgbClr val="00B0F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54" name="53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5" name="54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6" name="55 Grupo"/>
          <p:cNvGrpSpPr/>
          <p:nvPr/>
        </p:nvGrpSpPr>
        <p:grpSpPr>
          <a:xfrm flipH="1" flipV="1">
            <a:off x="5652120" y="2583096"/>
            <a:ext cx="2268252" cy="1482427"/>
            <a:chOff x="251520" y="411510"/>
            <a:chExt cx="864096" cy="698376"/>
          </a:xfrm>
          <a:gradFill>
            <a:gsLst>
              <a:gs pos="48750">
                <a:schemeClr val="tx1">
                  <a:alpha val="80000"/>
                </a:schemeClr>
              </a:gs>
              <a:gs pos="53000">
                <a:srgbClr val="00B0F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57" name="56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8" name="57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9" name="58 Grupo"/>
          <p:cNvGrpSpPr/>
          <p:nvPr/>
        </p:nvGrpSpPr>
        <p:grpSpPr>
          <a:xfrm flipH="1" flipV="1">
            <a:off x="5220072" y="3015144"/>
            <a:ext cx="2268252" cy="1482427"/>
            <a:chOff x="251520" y="411510"/>
            <a:chExt cx="864096" cy="698376"/>
          </a:xfrm>
          <a:gradFill>
            <a:gsLst>
              <a:gs pos="48750">
                <a:schemeClr val="tx1">
                  <a:alpha val="80000"/>
                </a:schemeClr>
              </a:gs>
              <a:gs pos="53000">
                <a:srgbClr val="00B0F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60" name="59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1" name="60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2" name="61 Grupo"/>
          <p:cNvGrpSpPr/>
          <p:nvPr/>
        </p:nvGrpSpPr>
        <p:grpSpPr>
          <a:xfrm flipH="1" flipV="1">
            <a:off x="4788024" y="3447192"/>
            <a:ext cx="2268252" cy="1482427"/>
            <a:chOff x="251520" y="411510"/>
            <a:chExt cx="864096" cy="698376"/>
          </a:xfrm>
          <a:gradFill>
            <a:gsLst>
              <a:gs pos="48750">
                <a:schemeClr val="tx1">
                  <a:alpha val="80000"/>
                </a:schemeClr>
              </a:gs>
              <a:gs pos="53000">
                <a:srgbClr val="00B0F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63" name="62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4" name="63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5" name="64 Grupo"/>
          <p:cNvGrpSpPr/>
          <p:nvPr/>
        </p:nvGrpSpPr>
        <p:grpSpPr>
          <a:xfrm flipH="1" flipV="1">
            <a:off x="4355976" y="3879240"/>
            <a:ext cx="2268252" cy="1482427"/>
            <a:chOff x="251520" y="411510"/>
            <a:chExt cx="864096" cy="698376"/>
          </a:xfrm>
          <a:gradFill>
            <a:gsLst>
              <a:gs pos="48750">
                <a:schemeClr val="tx1">
                  <a:alpha val="80000"/>
                </a:schemeClr>
              </a:gs>
              <a:gs pos="53000">
                <a:srgbClr val="00B0F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66" name="65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7" name="66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8" name="67 Grupo"/>
          <p:cNvGrpSpPr/>
          <p:nvPr/>
        </p:nvGrpSpPr>
        <p:grpSpPr>
          <a:xfrm flipH="1" flipV="1">
            <a:off x="3923928" y="4311288"/>
            <a:ext cx="2268252" cy="1482427"/>
            <a:chOff x="251520" y="411510"/>
            <a:chExt cx="864096" cy="698376"/>
          </a:xfrm>
          <a:gradFill>
            <a:gsLst>
              <a:gs pos="48750">
                <a:schemeClr val="tx1">
                  <a:alpha val="80000"/>
                </a:schemeClr>
              </a:gs>
              <a:gs pos="53000">
                <a:srgbClr val="00B0F0">
                  <a:alpha val="80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69" name="68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0" name="69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sp>
        <p:nvSpPr>
          <p:cNvPr id="72" name="71 Rectángulo"/>
          <p:cNvSpPr/>
          <p:nvPr/>
        </p:nvSpPr>
        <p:spPr>
          <a:xfrm flipH="1">
            <a:off x="-756592" y="-956642"/>
            <a:ext cx="10657184" cy="7200800"/>
          </a:xfrm>
          <a:prstGeom prst="rect">
            <a:avLst/>
          </a:prstGeom>
          <a:gradFill flip="none" rotWithShape="1">
            <a:gsLst>
              <a:gs pos="85000">
                <a:srgbClr val="FFC000">
                  <a:lumMod val="42000"/>
                  <a:lumOff val="58000"/>
                </a:srgbClr>
              </a:gs>
              <a:gs pos="19000">
                <a:srgbClr val="FFC000">
                  <a:lumMod val="27000"/>
                  <a:lumOff val="73000"/>
                </a:srgbClr>
              </a:gs>
              <a:gs pos="53000">
                <a:srgbClr val="FFC000">
                  <a:lumMod val="19000"/>
                  <a:lumOff val="81000"/>
                </a:srgbClr>
              </a:gs>
              <a:gs pos="98000">
                <a:srgbClr val="F5860B"/>
              </a:gs>
              <a:gs pos="3000">
                <a:srgbClr val="FF6600"/>
              </a:gs>
              <a:gs pos="59000">
                <a:srgbClr val="FFC000">
                  <a:lumMod val="99000"/>
                </a:srgbClr>
              </a:gs>
              <a:gs pos="47000">
                <a:srgbClr val="FFC000">
                  <a:lumMod val="62000"/>
                  <a:lumOff val="38000"/>
                </a:srgbClr>
              </a:gs>
              <a:gs pos="70000">
                <a:srgbClr val="F77509"/>
              </a:gs>
              <a:gs pos="33000">
                <a:srgbClr val="F7750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3199014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0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0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0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2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0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2" dur="4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4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0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2" dur="4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4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7" dur="4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4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20" dur="4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4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4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4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4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0" dur="4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2" dur="4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4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7" dur="4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4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0" dur="4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4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4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7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0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2" dur="4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" dur="4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7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0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" dur="4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4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7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0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2" dur="4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" dur="4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7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8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0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4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4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7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0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2" dur="4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" dur="4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7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8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0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4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4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7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8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0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2" dur="4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" dur="4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7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0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4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4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27" dur="6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0" dur="6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3" dur="6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6" dur="6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39" dur="6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2" dur="6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5" dur="6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8" dur="6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1" dur="6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4" dur="6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57" dur="6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60" dur="6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63" dur="6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66" dur="6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69" dur="6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0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72" dur="6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3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75" dur="6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78" dur="6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1" dur="6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4" dur="6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87" dur="6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90" dur="6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1" presetID="23" presetClass="exit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92" dur="4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3" dur="4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7" dur="375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8" dur="375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9" presetID="4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301" dur="375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2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03" dur="indefinite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304" dur="indefinite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2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18 Grupo"/>
          <p:cNvGrpSpPr/>
          <p:nvPr/>
        </p:nvGrpSpPr>
        <p:grpSpPr>
          <a:xfrm>
            <a:off x="5681" y="15973"/>
            <a:ext cx="9144000" cy="5143500"/>
            <a:chOff x="0" y="0"/>
            <a:chExt cx="9144000" cy="5143500"/>
          </a:xfrm>
        </p:grpSpPr>
        <p:sp>
          <p:nvSpPr>
            <p:cNvPr id="20" name="19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1" name="20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" name="21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3" name="22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25" name="24 Imagen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581" y="0"/>
            <a:ext cx="9144000" cy="5143500"/>
          </a:xfrm>
          <a:prstGeom prst="rect">
            <a:avLst/>
          </a:prstGeom>
        </p:spPr>
      </p:pic>
      <p:sp>
        <p:nvSpPr>
          <p:cNvPr id="2" name="1 Forma libre"/>
          <p:cNvSpPr/>
          <p:nvPr/>
        </p:nvSpPr>
        <p:spPr>
          <a:xfrm rot="8592725" flipH="1" flipV="1">
            <a:off x="3744843" y="-260196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sng" algn="ctr">
            <a:gradFill>
              <a:gsLst>
                <a:gs pos="0">
                  <a:schemeClr val="tx1">
                    <a:lumMod val="95000"/>
                  </a:schemeClr>
                </a:gs>
                <a:gs pos="79150">
                  <a:srgbClr val="FF6600"/>
                </a:gs>
                <a:gs pos="14600">
                  <a:srgbClr val="F77509"/>
                </a:gs>
                <a:gs pos="50000">
                  <a:srgbClr val="4CAD03"/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0"/>
            </a:gradFill>
            <a:prstDash val="solid"/>
          </a:ln>
          <a:effectLst/>
          <a:scene3d>
            <a:camera prst="orthographicFront"/>
            <a:lightRig rig="flat" dir="t"/>
          </a:scene3d>
          <a:sp3d prstMaterial="powder">
            <a:bevelT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" name="2 Forma libre"/>
          <p:cNvSpPr/>
          <p:nvPr/>
        </p:nvSpPr>
        <p:spPr>
          <a:xfrm rot="8592725" flipH="1" flipV="1">
            <a:off x="2232676" y="387876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sng" algn="ctr">
            <a:gradFill>
              <a:gsLst>
                <a:gs pos="0">
                  <a:schemeClr val="tx1">
                    <a:lumMod val="95000"/>
                  </a:schemeClr>
                </a:gs>
                <a:gs pos="79150">
                  <a:srgbClr val="FF6600"/>
                </a:gs>
                <a:gs pos="14600">
                  <a:srgbClr val="F77509"/>
                </a:gs>
                <a:gs pos="50000">
                  <a:srgbClr val="4CAD03"/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0"/>
            </a:gradFill>
            <a:prstDash val="solid"/>
          </a:ln>
          <a:effectLst/>
          <a:scene3d>
            <a:camera prst="orthographicFront"/>
            <a:lightRig rig="flat" dir="t"/>
          </a:scene3d>
          <a:sp3d prstMaterial="powder">
            <a:bevelT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" name="3 Forma libre"/>
          <p:cNvSpPr/>
          <p:nvPr/>
        </p:nvSpPr>
        <p:spPr>
          <a:xfrm rot="8592725" flipH="1" flipV="1">
            <a:off x="757019" y="1305978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sng" algn="ctr">
            <a:gradFill>
              <a:gsLst>
                <a:gs pos="0">
                  <a:schemeClr val="tx1">
                    <a:lumMod val="95000"/>
                  </a:schemeClr>
                </a:gs>
                <a:gs pos="79150">
                  <a:srgbClr val="FF6600"/>
                </a:gs>
                <a:gs pos="14600">
                  <a:srgbClr val="F77509"/>
                </a:gs>
                <a:gs pos="50000">
                  <a:srgbClr val="4CAD03"/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0"/>
            </a:gradFill>
            <a:prstDash val="solid"/>
          </a:ln>
          <a:effectLst/>
          <a:scene3d>
            <a:camera prst="orthographicFront"/>
            <a:lightRig rig="flat" dir="t"/>
          </a:scene3d>
          <a:sp3d prstMaterial="powder">
            <a:bevelT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" name="4 Forma libre"/>
          <p:cNvSpPr/>
          <p:nvPr/>
        </p:nvSpPr>
        <p:spPr>
          <a:xfrm rot="13007275" flipV="1">
            <a:off x="5112996" y="-260196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sng" algn="ctr">
            <a:gradFill>
              <a:gsLst>
                <a:gs pos="0">
                  <a:schemeClr val="tx1">
                    <a:lumMod val="95000"/>
                  </a:schemeClr>
                </a:gs>
                <a:gs pos="79150">
                  <a:srgbClr val="FF6600"/>
                </a:gs>
                <a:gs pos="14600">
                  <a:srgbClr val="F77509"/>
                </a:gs>
                <a:gs pos="50000">
                  <a:srgbClr val="4CAD03"/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0"/>
            </a:gradFill>
            <a:prstDash val="solid"/>
          </a:ln>
          <a:effectLst/>
          <a:scene3d>
            <a:camera prst="orthographicFront"/>
            <a:lightRig rig="flat" dir="t"/>
          </a:scene3d>
          <a:sp3d prstMaterial="powder">
            <a:bevelT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5 Forma libre"/>
          <p:cNvSpPr/>
          <p:nvPr/>
        </p:nvSpPr>
        <p:spPr>
          <a:xfrm rot="13007275" flipV="1">
            <a:off x="6553155" y="387876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sng" algn="ctr">
            <a:gradFill>
              <a:gsLst>
                <a:gs pos="0">
                  <a:schemeClr val="tx1">
                    <a:lumMod val="95000"/>
                  </a:schemeClr>
                </a:gs>
                <a:gs pos="79150">
                  <a:srgbClr val="FF6600"/>
                </a:gs>
                <a:gs pos="14600">
                  <a:srgbClr val="F77509"/>
                </a:gs>
                <a:gs pos="50000">
                  <a:srgbClr val="4CAD03"/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0"/>
            </a:gradFill>
            <a:prstDash val="solid"/>
          </a:ln>
          <a:effectLst/>
          <a:scene3d>
            <a:camera prst="orthographicFront"/>
            <a:lightRig rig="flat" dir="t"/>
          </a:scene3d>
          <a:sp3d prstMaterial="powder">
            <a:bevelT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7" name="6 Forma libre"/>
          <p:cNvSpPr/>
          <p:nvPr/>
        </p:nvSpPr>
        <p:spPr>
          <a:xfrm rot="13007275" flipV="1">
            <a:off x="8100820" y="1305978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sng" algn="ctr">
            <a:gradFill>
              <a:gsLst>
                <a:gs pos="0">
                  <a:schemeClr val="tx1">
                    <a:lumMod val="95000"/>
                  </a:schemeClr>
                </a:gs>
                <a:gs pos="79150">
                  <a:srgbClr val="FF6600"/>
                </a:gs>
                <a:gs pos="14600">
                  <a:srgbClr val="F77509"/>
                </a:gs>
                <a:gs pos="50000">
                  <a:srgbClr val="4CAD03"/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0"/>
            </a:gradFill>
            <a:prstDash val="solid"/>
          </a:ln>
          <a:effectLst/>
          <a:scene3d>
            <a:camera prst="orthographicFront"/>
            <a:lightRig rig="flat" dir="t"/>
          </a:scene3d>
          <a:sp3d prstMaterial="powder">
            <a:bevelT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" name="7 Forma libre"/>
          <p:cNvSpPr/>
          <p:nvPr/>
        </p:nvSpPr>
        <p:spPr>
          <a:xfrm rot="8592725">
            <a:off x="5112995" y="3412212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sng" algn="ctr">
            <a:gradFill>
              <a:gsLst>
                <a:gs pos="0">
                  <a:schemeClr val="tx1">
                    <a:lumMod val="95000"/>
                  </a:schemeClr>
                </a:gs>
                <a:gs pos="79150">
                  <a:srgbClr val="FF6600"/>
                </a:gs>
                <a:gs pos="14600">
                  <a:srgbClr val="F77509"/>
                </a:gs>
                <a:gs pos="50000">
                  <a:srgbClr val="4CAD03"/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0"/>
            </a:gradFill>
            <a:prstDash val="solid"/>
          </a:ln>
          <a:effectLst/>
          <a:scene3d>
            <a:camera prst="orthographicFront"/>
            <a:lightRig rig="flat" dir="t"/>
          </a:scene3d>
          <a:sp3d prstMaterial="powder">
            <a:bevelT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9" name="8 Forma libre"/>
          <p:cNvSpPr/>
          <p:nvPr/>
        </p:nvSpPr>
        <p:spPr>
          <a:xfrm rot="13007275" flipH="1">
            <a:off x="3744843" y="3412212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sng" algn="ctr">
            <a:gradFill>
              <a:gsLst>
                <a:gs pos="0">
                  <a:schemeClr val="tx1">
                    <a:lumMod val="95000"/>
                  </a:schemeClr>
                </a:gs>
                <a:gs pos="79150">
                  <a:srgbClr val="FF6600"/>
                </a:gs>
                <a:gs pos="14600">
                  <a:srgbClr val="F77509"/>
                </a:gs>
                <a:gs pos="50000">
                  <a:srgbClr val="4CAD03"/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0"/>
            </a:gradFill>
            <a:prstDash val="solid"/>
          </a:ln>
          <a:effectLst/>
          <a:scene3d>
            <a:camera prst="orthographicFront"/>
            <a:lightRig rig="flat" dir="t"/>
          </a:scene3d>
          <a:sp3d prstMaterial="powder">
            <a:bevelT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0" name="9 Forma libre"/>
          <p:cNvSpPr/>
          <p:nvPr/>
        </p:nvSpPr>
        <p:spPr>
          <a:xfrm rot="13007275" flipH="1">
            <a:off x="2232674" y="2710134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sng" algn="ctr">
            <a:gradFill>
              <a:gsLst>
                <a:gs pos="0">
                  <a:schemeClr val="tx1">
                    <a:lumMod val="95000"/>
                  </a:schemeClr>
                </a:gs>
                <a:gs pos="79150">
                  <a:srgbClr val="FF6600"/>
                </a:gs>
                <a:gs pos="14600">
                  <a:srgbClr val="F77509"/>
                </a:gs>
                <a:gs pos="50000">
                  <a:srgbClr val="4CAD03"/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0"/>
            </a:gradFill>
            <a:prstDash val="solid"/>
          </a:ln>
          <a:effectLst/>
          <a:scene3d>
            <a:camera prst="orthographicFront"/>
            <a:lightRig rig="flat" dir="t"/>
          </a:scene3d>
          <a:sp3d prstMaterial="powder">
            <a:bevelT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1" name="10 Forma libre"/>
          <p:cNvSpPr/>
          <p:nvPr/>
        </p:nvSpPr>
        <p:spPr>
          <a:xfrm rot="13007275" flipH="1">
            <a:off x="767933" y="1846038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sng" algn="ctr">
            <a:gradFill>
              <a:gsLst>
                <a:gs pos="0">
                  <a:schemeClr val="tx1">
                    <a:lumMod val="95000"/>
                  </a:schemeClr>
                </a:gs>
                <a:gs pos="79150">
                  <a:srgbClr val="FF6600"/>
                </a:gs>
                <a:gs pos="14600">
                  <a:srgbClr val="F77509"/>
                </a:gs>
                <a:gs pos="50000">
                  <a:srgbClr val="4CAD03"/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0"/>
            </a:gradFill>
            <a:prstDash val="solid"/>
          </a:ln>
          <a:effectLst/>
          <a:scene3d>
            <a:camera prst="orthographicFront"/>
            <a:lightRig rig="flat" dir="t"/>
          </a:scene3d>
          <a:sp3d prstMaterial="powder">
            <a:bevelT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" name="11 Forma libre"/>
          <p:cNvSpPr/>
          <p:nvPr/>
        </p:nvSpPr>
        <p:spPr>
          <a:xfrm rot="8592725">
            <a:off x="6553156" y="2710134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sng" algn="ctr">
            <a:gradFill>
              <a:gsLst>
                <a:gs pos="0">
                  <a:schemeClr val="tx1">
                    <a:lumMod val="95000"/>
                  </a:schemeClr>
                </a:gs>
                <a:gs pos="79150">
                  <a:srgbClr val="FF6600"/>
                </a:gs>
                <a:gs pos="14600">
                  <a:srgbClr val="F77509"/>
                </a:gs>
                <a:gs pos="50000">
                  <a:srgbClr val="4CAD03"/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0"/>
            </a:gradFill>
            <a:prstDash val="solid"/>
          </a:ln>
          <a:effectLst/>
          <a:scene3d>
            <a:camera prst="orthographicFront"/>
            <a:lightRig rig="flat" dir="t"/>
          </a:scene3d>
          <a:sp3d prstMaterial="powder">
            <a:bevelT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3" name="12 Forma libre"/>
          <p:cNvSpPr/>
          <p:nvPr/>
        </p:nvSpPr>
        <p:spPr>
          <a:xfrm rot="8592725">
            <a:off x="8075618" y="1900044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sng" algn="ctr">
            <a:gradFill>
              <a:gsLst>
                <a:gs pos="0">
                  <a:schemeClr val="tx1">
                    <a:lumMod val="95000"/>
                  </a:schemeClr>
                </a:gs>
                <a:gs pos="79150">
                  <a:srgbClr val="FF6600"/>
                </a:gs>
                <a:gs pos="14600">
                  <a:srgbClr val="F77509"/>
                </a:gs>
                <a:gs pos="50000">
                  <a:srgbClr val="4CAD03"/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0"/>
            </a:gradFill>
            <a:prstDash val="solid"/>
          </a:ln>
          <a:effectLst/>
          <a:scene3d>
            <a:camera prst="orthographicFront"/>
            <a:lightRig rig="flat" dir="t"/>
          </a:scene3d>
          <a:sp3d prstMaterial="powder">
            <a:bevelT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4" name="23 Rectángulo"/>
          <p:cNvSpPr/>
          <p:nvPr/>
        </p:nvSpPr>
        <p:spPr>
          <a:xfrm flipH="1">
            <a:off x="-756592" y="-956642"/>
            <a:ext cx="10657184" cy="7200800"/>
          </a:xfrm>
          <a:prstGeom prst="rect">
            <a:avLst/>
          </a:prstGeom>
          <a:gradFill flip="none" rotWithShape="1">
            <a:gsLst>
              <a:gs pos="85000">
                <a:srgbClr val="FFC000">
                  <a:lumMod val="42000"/>
                  <a:lumOff val="58000"/>
                </a:srgbClr>
              </a:gs>
              <a:gs pos="19000">
                <a:srgbClr val="FFC000">
                  <a:lumMod val="27000"/>
                  <a:lumOff val="73000"/>
                </a:srgbClr>
              </a:gs>
              <a:gs pos="53000">
                <a:srgbClr val="FFC000">
                  <a:lumMod val="19000"/>
                  <a:lumOff val="81000"/>
                </a:srgbClr>
              </a:gs>
              <a:gs pos="98000">
                <a:srgbClr val="F5860B"/>
              </a:gs>
              <a:gs pos="3000">
                <a:srgbClr val="FF6600"/>
              </a:gs>
              <a:gs pos="59000">
                <a:srgbClr val="FFC000">
                  <a:lumMod val="99000"/>
                </a:srgbClr>
              </a:gs>
              <a:gs pos="47000">
                <a:srgbClr val="FFC000">
                  <a:lumMod val="62000"/>
                  <a:lumOff val="38000"/>
                </a:srgbClr>
              </a:gs>
              <a:gs pos="70000">
                <a:srgbClr val="F77509"/>
              </a:gs>
              <a:gs pos="33000">
                <a:srgbClr val="F7750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8417417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3000" fill="hold"/>
                                        <p:tgtEl>
                                          <p:spTgt spid="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4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4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" dur="3000" fill="hold"/>
                                        <p:tgtEl>
                                          <p:spTgt spid="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4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4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" dur="3000" fill="hold"/>
                                        <p:tgtEl>
                                          <p:spTgt spid="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" dur="3000" fill="hold"/>
                                        <p:tgtEl>
                                          <p:spTgt spid="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" dur="3000" fill="hold"/>
                                        <p:tgtEl>
                                          <p:spTgt spid="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2" dur="3000" fill="hold"/>
                                        <p:tgtEl>
                                          <p:spTgt spid="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7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7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4" dur="3000" fill="hold"/>
                                        <p:tgtEl>
                                          <p:spTgt spid="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8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7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6" dur="3000" fill="hold"/>
                                        <p:tgtEl>
                                          <p:spTgt spid="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9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" dur="4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4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7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8" dur="3000" fill="hold"/>
                                        <p:tgtEl>
                                          <p:spTgt spid="1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0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7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0" dur="3000" fill="hold"/>
                                        <p:tgtEl>
                                          <p:spTgt spid="1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2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7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2" dur="3000" fill="hold"/>
                                        <p:tgtEl>
                                          <p:spTgt spid="1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17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4" dur="3000" fill="hold"/>
                                        <p:tgtEl>
                                          <p:spTgt spid="1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4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3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3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3" dur="3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" dur="3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5" presetID="6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57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59" dur="indefinite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60" dur="indefinite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24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" name="39 Grupo"/>
          <p:cNvGrpSpPr/>
          <p:nvPr/>
        </p:nvGrpSpPr>
        <p:grpSpPr>
          <a:xfrm>
            <a:off x="-6896" y="30172"/>
            <a:ext cx="9144000" cy="5181866"/>
            <a:chOff x="-11557792" y="4155926"/>
            <a:chExt cx="9144000" cy="5181866"/>
          </a:xfrm>
        </p:grpSpPr>
        <p:sp>
          <p:nvSpPr>
            <p:cNvPr id="41" name="40 Rectángulo"/>
            <p:cNvSpPr/>
            <p:nvPr/>
          </p:nvSpPr>
          <p:spPr>
            <a:xfrm rot="10800000">
              <a:off x="-11557792" y="6748214"/>
              <a:ext cx="9144000" cy="2589578"/>
            </a:xfrm>
            <a:prstGeom prst="rect">
              <a:avLst/>
            </a:prstGeom>
            <a:gradFill flip="none" rotWithShape="1">
              <a:gsLst>
                <a:gs pos="13000">
                  <a:srgbClr val="FF6600"/>
                </a:gs>
                <a:gs pos="24000">
                  <a:schemeClr val="tx1">
                    <a:lumMod val="0"/>
                  </a:schemeClr>
                </a:gs>
                <a:gs pos="6000">
                  <a:srgbClr val="CB1B66"/>
                </a:gs>
                <a:gs pos="9000">
                  <a:srgbClr val="00CC00"/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2" name="41 Rectángulo"/>
            <p:cNvSpPr/>
            <p:nvPr/>
          </p:nvSpPr>
          <p:spPr>
            <a:xfrm>
              <a:off x="-11557792" y="4155926"/>
              <a:ext cx="9144000" cy="2589578"/>
            </a:xfrm>
            <a:prstGeom prst="rect">
              <a:avLst/>
            </a:prstGeom>
            <a:gradFill>
              <a:gsLst>
                <a:gs pos="13000">
                  <a:srgbClr val="FF6600"/>
                </a:gs>
                <a:gs pos="24000">
                  <a:schemeClr val="tx1">
                    <a:lumMod val="0"/>
                  </a:schemeClr>
                </a:gs>
                <a:gs pos="6000">
                  <a:srgbClr val="CB1B66"/>
                </a:gs>
                <a:gs pos="9000">
                  <a:srgbClr val="00CC00"/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39" name="38 Imagen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6836" y="12321"/>
            <a:ext cx="9144000" cy="5143500"/>
          </a:xfrm>
          <a:prstGeom prst="rect">
            <a:avLst/>
          </a:prstGeom>
        </p:spPr>
      </p:pic>
      <p:sp>
        <p:nvSpPr>
          <p:cNvPr id="3" name="2 Paralelogramo"/>
          <p:cNvSpPr/>
          <p:nvPr/>
        </p:nvSpPr>
        <p:spPr>
          <a:xfrm flipH="1">
            <a:off x="-648168" y="1270810"/>
            <a:ext cx="2771800" cy="1296144"/>
          </a:xfrm>
          <a:prstGeom prst="parallelogram">
            <a:avLst>
              <a:gd name="adj" fmla="val 60658"/>
            </a:avLst>
          </a:prstGeom>
          <a:gradFill flip="none" rotWithShape="1">
            <a:gsLst>
              <a:gs pos="31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58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2600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lin ang="13500000" scaled="1"/>
            <a:tileRect/>
          </a:gradFill>
          <a:ln w="0" cap="sq" cmpd="dbl">
            <a:solidFill>
              <a:srgbClr val="66FF33">
                <a:alpha val="68000"/>
              </a:srgbClr>
            </a:solidFill>
            <a:prstDash val="dashDot"/>
          </a:ln>
          <a:effectLst/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Paralelogramo"/>
          <p:cNvSpPr/>
          <p:nvPr/>
        </p:nvSpPr>
        <p:spPr>
          <a:xfrm flipH="1">
            <a:off x="7164288" y="1275606"/>
            <a:ext cx="2771800" cy="1296144"/>
          </a:xfrm>
          <a:prstGeom prst="parallelogram">
            <a:avLst>
              <a:gd name="adj" fmla="val 60658"/>
            </a:avLst>
          </a:prstGeom>
          <a:gradFill flip="none" rotWithShape="1">
            <a:gsLst>
              <a:gs pos="31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58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26000">
                <a:srgbClr val="CC0066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lin ang="13500000" scaled="1"/>
            <a:tileRect/>
          </a:gradFill>
          <a:ln w="0" cap="sq" cmpd="dbl">
            <a:solidFill>
              <a:srgbClr val="66FF33">
                <a:alpha val="68000"/>
              </a:srgbClr>
            </a:solidFill>
            <a:prstDash val="dashDot"/>
          </a:ln>
          <a:effectLst/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Paralelogramo"/>
          <p:cNvSpPr/>
          <p:nvPr/>
        </p:nvSpPr>
        <p:spPr>
          <a:xfrm flipH="1">
            <a:off x="467832" y="1270810"/>
            <a:ext cx="2771800" cy="1296144"/>
          </a:xfrm>
          <a:prstGeom prst="parallelogram">
            <a:avLst>
              <a:gd name="adj" fmla="val 60658"/>
            </a:avLst>
          </a:prstGeom>
          <a:gradFill>
            <a:gsLst>
              <a:gs pos="31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58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26000">
                <a:srgbClr val="D60093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lin ang="13500000" scaled="1"/>
          </a:gradFill>
          <a:ln w="0" cap="sq" cmpd="dbl">
            <a:solidFill>
              <a:srgbClr val="66FF33">
                <a:alpha val="68000"/>
              </a:srgbClr>
            </a:solidFill>
            <a:prstDash val="dashDot"/>
          </a:ln>
          <a:effectLst/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Paralelogramo"/>
          <p:cNvSpPr/>
          <p:nvPr/>
        </p:nvSpPr>
        <p:spPr>
          <a:xfrm flipH="1">
            <a:off x="1583832" y="1270810"/>
            <a:ext cx="2771800" cy="1296144"/>
          </a:xfrm>
          <a:prstGeom prst="parallelogram">
            <a:avLst>
              <a:gd name="adj" fmla="val 60658"/>
            </a:avLst>
          </a:prstGeom>
          <a:gradFill flip="none" rotWithShape="1">
            <a:gsLst>
              <a:gs pos="31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58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2600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lin ang="13500000" scaled="1"/>
            <a:tileRect/>
          </a:gradFill>
          <a:ln w="0" cap="sq" cmpd="dbl">
            <a:solidFill>
              <a:srgbClr val="66FF33">
                <a:alpha val="68000"/>
              </a:srgbClr>
            </a:solidFill>
            <a:prstDash val="dashDot"/>
          </a:ln>
          <a:effectLst/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Paralelogramo"/>
          <p:cNvSpPr/>
          <p:nvPr/>
        </p:nvSpPr>
        <p:spPr>
          <a:xfrm flipH="1">
            <a:off x="2699832" y="1270810"/>
            <a:ext cx="2771800" cy="1296144"/>
          </a:xfrm>
          <a:prstGeom prst="parallelogram">
            <a:avLst>
              <a:gd name="adj" fmla="val 60658"/>
            </a:avLst>
          </a:prstGeom>
          <a:gradFill>
            <a:gsLst>
              <a:gs pos="31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58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26000">
                <a:srgbClr val="D60093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lin ang="13500000" scaled="1"/>
          </a:gradFill>
          <a:ln w="0" cap="sq" cmpd="dbl">
            <a:solidFill>
              <a:srgbClr val="66FF33">
                <a:alpha val="68000"/>
              </a:srgbClr>
            </a:solidFill>
            <a:prstDash val="dashDot"/>
          </a:ln>
          <a:effectLst/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Paralelogramo"/>
          <p:cNvSpPr/>
          <p:nvPr/>
        </p:nvSpPr>
        <p:spPr>
          <a:xfrm flipH="1">
            <a:off x="6047832" y="1270810"/>
            <a:ext cx="2771800" cy="1296144"/>
          </a:xfrm>
          <a:prstGeom prst="parallelogram">
            <a:avLst>
              <a:gd name="adj" fmla="val 60658"/>
            </a:avLst>
          </a:prstGeom>
          <a:gradFill flip="none" rotWithShape="1">
            <a:gsLst>
              <a:gs pos="31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58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2600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lin ang="13500000" scaled="1"/>
            <a:tileRect/>
          </a:gradFill>
          <a:ln w="0" cap="sq" cmpd="dbl">
            <a:solidFill>
              <a:srgbClr val="66FF33">
                <a:alpha val="68000"/>
              </a:srgbClr>
            </a:solidFill>
            <a:prstDash val="dashDot"/>
          </a:ln>
          <a:effectLst/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Paralelogramo"/>
          <p:cNvSpPr/>
          <p:nvPr/>
        </p:nvSpPr>
        <p:spPr>
          <a:xfrm flipH="1">
            <a:off x="3815832" y="1270810"/>
            <a:ext cx="2771800" cy="1296144"/>
          </a:xfrm>
          <a:prstGeom prst="parallelogram">
            <a:avLst>
              <a:gd name="adj" fmla="val 60658"/>
            </a:avLst>
          </a:prstGeom>
          <a:gradFill flip="none" rotWithShape="1">
            <a:gsLst>
              <a:gs pos="31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58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2600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lin ang="13500000" scaled="1"/>
            <a:tileRect/>
          </a:gradFill>
          <a:ln w="0" cap="sq" cmpd="dbl">
            <a:solidFill>
              <a:srgbClr val="66FF33">
                <a:alpha val="68000"/>
              </a:srgbClr>
            </a:solidFill>
            <a:prstDash val="dashDot"/>
          </a:ln>
          <a:effectLst/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Paralelogramo"/>
          <p:cNvSpPr/>
          <p:nvPr/>
        </p:nvSpPr>
        <p:spPr>
          <a:xfrm flipH="1">
            <a:off x="4931832" y="1270810"/>
            <a:ext cx="2771800" cy="1296144"/>
          </a:xfrm>
          <a:prstGeom prst="parallelogram">
            <a:avLst>
              <a:gd name="adj" fmla="val 60658"/>
            </a:avLst>
          </a:prstGeom>
          <a:gradFill>
            <a:gsLst>
              <a:gs pos="31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58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26000">
                <a:srgbClr val="D60093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lin ang="13500000" scaled="1"/>
          </a:gradFill>
          <a:ln w="0" cap="sq" cmpd="dbl">
            <a:solidFill>
              <a:srgbClr val="66FF33">
                <a:alpha val="68000"/>
              </a:srgbClr>
            </a:solidFill>
            <a:prstDash val="dashDot"/>
          </a:ln>
          <a:effectLst/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Paralelogramo"/>
          <p:cNvSpPr/>
          <p:nvPr/>
        </p:nvSpPr>
        <p:spPr>
          <a:xfrm flipH="1" flipV="1">
            <a:off x="-665916" y="2566954"/>
            <a:ext cx="2771800" cy="1296144"/>
          </a:xfrm>
          <a:prstGeom prst="parallelogram">
            <a:avLst>
              <a:gd name="adj" fmla="val 60658"/>
            </a:avLst>
          </a:prstGeom>
          <a:gradFill flip="none" rotWithShape="1">
            <a:gsLst>
              <a:gs pos="31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58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2600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lin ang="13500000" scaled="1"/>
            <a:tileRect/>
          </a:gradFill>
          <a:ln w="0" cap="sq" cmpd="dbl">
            <a:solidFill>
              <a:srgbClr val="66FF33">
                <a:alpha val="68000"/>
              </a:srgbClr>
            </a:solidFill>
            <a:prstDash val="dashDot"/>
          </a:ln>
          <a:effectLst/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Paralelogramo"/>
          <p:cNvSpPr/>
          <p:nvPr/>
        </p:nvSpPr>
        <p:spPr>
          <a:xfrm flipH="1" flipV="1">
            <a:off x="7146540" y="2587356"/>
            <a:ext cx="2771800" cy="1296144"/>
          </a:xfrm>
          <a:prstGeom prst="parallelogram">
            <a:avLst>
              <a:gd name="adj" fmla="val 60658"/>
            </a:avLst>
          </a:prstGeom>
          <a:gradFill>
            <a:gsLst>
              <a:gs pos="31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58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26000">
                <a:srgbClr val="CC0066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lin ang="13500000" scaled="1"/>
          </a:gradFill>
          <a:ln w="0" cap="sq" cmpd="dbl">
            <a:solidFill>
              <a:srgbClr val="66FF33">
                <a:alpha val="68000"/>
              </a:srgbClr>
            </a:solidFill>
            <a:prstDash val="dashDot"/>
          </a:ln>
          <a:effectLst/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Paralelogramo"/>
          <p:cNvSpPr/>
          <p:nvPr/>
        </p:nvSpPr>
        <p:spPr>
          <a:xfrm flipH="1" flipV="1">
            <a:off x="450084" y="2566954"/>
            <a:ext cx="2771800" cy="1296144"/>
          </a:xfrm>
          <a:prstGeom prst="parallelogram">
            <a:avLst>
              <a:gd name="adj" fmla="val 60658"/>
            </a:avLst>
          </a:prstGeom>
          <a:gradFill>
            <a:gsLst>
              <a:gs pos="31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58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26000">
                <a:srgbClr val="CC0066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lin ang="13500000" scaled="1"/>
          </a:gradFill>
          <a:ln w="0" cap="sq" cmpd="dbl">
            <a:solidFill>
              <a:srgbClr val="66FF33">
                <a:alpha val="68000"/>
              </a:srgbClr>
            </a:solidFill>
            <a:prstDash val="dashDot"/>
          </a:ln>
          <a:effectLst/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Paralelogramo"/>
          <p:cNvSpPr/>
          <p:nvPr/>
        </p:nvSpPr>
        <p:spPr>
          <a:xfrm flipH="1" flipV="1">
            <a:off x="1566084" y="2566954"/>
            <a:ext cx="2771800" cy="1296144"/>
          </a:xfrm>
          <a:prstGeom prst="parallelogram">
            <a:avLst>
              <a:gd name="adj" fmla="val 60658"/>
            </a:avLst>
          </a:prstGeom>
          <a:gradFill flip="none" rotWithShape="1">
            <a:gsLst>
              <a:gs pos="31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58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2600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lin ang="13500000" scaled="1"/>
            <a:tileRect/>
          </a:gradFill>
          <a:ln w="0" cap="sq" cmpd="dbl">
            <a:solidFill>
              <a:srgbClr val="66FF33">
                <a:alpha val="68000"/>
              </a:srgbClr>
            </a:solidFill>
            <a:prstDash val="dashDot"/>
          </a:ln>
          <a:effectLst/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Paralelogramo"/>
          <p:cNvSpPr/>
          <p:nvPr/>
        </p:nvSpPr>
        <p:spPr>
          <a:xfrm flipH="1" flipV="1">
            <a:off x="2682084" y="2566954"/>
            <a:ext cx="2771800" cy="1296144"/>
          </a:xfrm>
          <a:prstGeom prst="parallelogram">
            <a:avLst>
              <a:gd name="adj" fmla="val 60658"/>
            </a:avLst>
          </a:prstGeom>
          <a:gradFill>
            <a:gsLst>
              <a:gs pos="31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58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26000">
                <a:srgbClr val="CC0066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lin ang="13500000" scaled="1"/>
          </a:gradFill>
          <a:ln w="0" cap="sq" cmpd="dbl">
            <a:solidFill>
              <a:srgbClr val="66FF33">
                <a:alpha val="68000"/>
              </a:srgbClr>
            </a:solidFill>
            <a:prstDash val="dashDot"/>
          </a:ln>
          <a:effectLst/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Paralelogramo"/>
          <p:cNvSpPr/>
          <p:nvPr/>
        </p:nvSpPr>
        <p:spPr>
          <a:xfrm flipH="1" flipV="1">
            <a:off x="6030084" y="2566954"/>
            <a:ext cx="2771800" cy="1296144"/>
          </a:xfrm>
          <a:prstGeom prst="parallelogram">
            <a:avLst>
              <a:gd name="adj" fmla="val 60658"/>
            </a:avLst>
          </a:prstGeom>
          <a:gradFill flip="none" rotWithShape="1">
            <a:gsLst>
              <a:gs pos="31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58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2600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lin ang="13500000" scaled="1"/>
            <a:tileRect/>
          </a:gradFill>
          <a:ln w="0" cap="sq" cmpd="dbl">
            <a:solidFill>
              <a:srgbClr val="66FF33">
                <a:alpha val="68000"/>
              </a:srgbClr>
            </a:solidFill>
            <a:prstDash val="dashDot"/>
          </a:ln>
          <a:effectLst/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Paralelogramo"/>
          <p:cNvSpPr/>
          <p:nvPr/>
        </p:nvSpPr>
        <p:spPr>
          <a:xfrm flipH="1" flipV="1">
            <a:off x="3798084" y="2566954"/>
            <a:ext cx="2771800" cy="1296144"/>
          </a:xfrm>
          <a:prstGeom prst="parallelogram">
            <a:avLst>
              <a:gd name="adj" fmla="val 60658"/>
            </a:avLst>
          </a:prstGeom>
          <a:gradFill flip="none" rotWithShape="1">
            <a:gsLst>
              <a:gs pos="31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58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2600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lin ang="13500000" scaled="1"/>
            <a:tileRect/>
          </a:gradFill>
          <a:ln w="0" cap="sq" cmpd="dbl">
            <a:solidFill>
              <a:srgbClr val="66FF33">
                <a:alpha val="68000"/>
              </a:srgbClr>
            </a:solidFill>
            <a:prstDash val="dashDot"/>
          </a:ln>
          <a:effectLst/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Paralelogramo"/>
          <p:cNvSpPr/>
          <p:nvPr/>
        </p:nvSpPr>
        <p:spPr>
          <a:xfrm flipH="1" flipV="1">
            <a:off x="4914084" y="2566954"/>
            <a:ext cx="2771800" cy="1296144"/>
          </a:xfrm>
          <a:prstGeom prst="parallelogram">
            <a:avLst>
              <a:gd name="adj" fmla="val 60658"/>
            </a:avLst>
          </a:prstGeom>
          <a:gradFill>
            <a:gsLst>
              <a:gs pos="31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58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26000">
                <a:srgbClr val="CC0066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lin ang="13500000" scaled="1"/>
          </a:gradFill>
          <a:ln w="0" cap="sq" cmpd="dbl">
            <a:solidFill>
              <a:srgbClr val="66FF33">
                <a:alpha val="68000"/>
              </a:srgbClr>
            </a:solidFill>
            <a:prstDash val="dashDot"/>
          </a:ln>
          <a:effectLst/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Paralelogramo"/>
          <p:cNvSpPr/>
          <p:nvPr/>
        </p:nvSpPr>
        <p:spPr>
          <a:xfrm>
            <a:off x="-953948" y="1286728"/>
            <a:ext cx="2771800" cy="1296144"/>
          </a:xfrm>
          <a:prstGeom prst="parallelogram">
            <a:avLst>
              <a:gd name="adj" fmla="val 60658"/>
            </a:avLst>
          </a:prstGeom>
          <a:gradFill flip="none" rotWithShape="1">
            <a:gsLst>
              <a:gs pos="31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58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2600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lin ang="13500000" scaled="1"/>
            <a:tileRect/>
          </a:gradFill>
          <a:ln w="0" cap="sq" cmpd="dbl">
            <a:solidFill>
              <a:srgbClr val="66FF33">
                <a:alpha val="68000"/>
              </a:srgbClr>
            </a:solidFill>
            <a:prstDash val="dashDot"/>
          </a:ln>
          <a:effectLst/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Paralelogramo"/>
          <p:cNvSpPr/>
          <p:nvPr/>
        </p:nvSpPr>
        <p:spPr>
          <a:xfrm>
            <a:off x="6858508" y="1291212"/>
            <a:ext cx="2771800" cy="1296144"/>
          </a:xfrm>
          <a:prstGeom prst="parallelogram">
            <a:avLst>
              <a:gd name="adj" fmla="val 60658"/>
            </a:avLst>
          </a:prstGeom>
          <a:gradFill>
            <a:gsLst>
              <a:gs pos="31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58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26000">
                <a:srgbClr val="CC0066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lin ang="13500000" scaled="1"/>
          </a:gradFill>
          <a:ln w="0" cap="sq" cmpd="dbl">
            <a:solidFill>
              <a:srgbClr val="66FF33">
                <a:alpha val="68000"/>
              </a:srgbClr>
            </a:solidFill>
            <a:prstDash val="dashDot"/>
          </a:ln>
          <a:effectLst/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Paralelogramo"/>
          <p:cNvSpPr/>
          <p:nvPr/>
        </p:nvSpPr>
        <p:spPr>
          <a:xfrm>
            <a:off x="162052" y="1286728"/>
            <a:ext cx="2771800" cy="1296144"/>
          </a:xfrm>
          <a:prstGeom prst="parallelogram">
            <a:avLst>
              <a:gd name="adj" fmla="val 60658"/>
            </a:avLst>
          </a:prstGeom>
          <a:gradFill>
            <a:gsLst>
              <a:gs pos="31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58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26000">
                <a:srgbClr val="CC0066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lin ang="13500000" scaled="1"/>
          </a:gradFill>
          <a:ln w="0" cap="sq" cmpd="dbl">
            <a:solidFill>
              <a:srgbClr val="66FF33">
                <a:alpha val="68000"/>
              </a:srgbClr>
            </a:solidFill>
            <a:prstDash val="dashDot"/>
          </a:ln>
          <a:effectLst/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Paralelogramo"/>
          <p:cNvSpPr/>
          <p:nvPr/>
        </p:nvSpPr>
        <p:spPr>
          <a:xfrm>
            <a:off x="1278052" y="1286728"/>
            <a:ext cx="2771800" cy="1296144"/>
          </a:xfrm>
          <a:prstGeom prst="parallelogram">
            <a:avLst>
              <a:gd name="adj" fmla="val 60658"/>
            </a:avLst>
          </a:prstGeom>
          <a:gradFill flip="none" rotWithShape="1">
            <a:gsLst>
              <a:gs pos="31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58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2600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lin ang="13500000" scaled="1"/>
            <a:tileRect/>
          </a:gradFill>
          <a:ln w="0" cap="sq" cmpd="dbl">
            <a:solidFill>
              <a:srgbClr val="66FF33">
                <a:alpha val="68000"/>
              </a:srgbClr>
            </a:solidFill>
            <a:prstDash val="dashDot"/>
          </a:ln>
          <a:effectLst/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Paralelogramo"/>
          <p:cNvSpPr/>
          <p:nvPr/>
        </p:nvSpPr>
        <p:spPr>
          <a:xfrm>
            <a:off x="2394052" y="1286728"/>
            <a:ext cx="2771800" cy="1296144"/>
          </a:xfrm>
          <a:prstGeom prst="parallelogram">
            <a:avLst>
              <a:gd name="adj" fmla="val 60658"/>
            </a:avLst>
          </a:prstGeom>
          <a:gradFill>
            <a:gsLst>
              <a:gs pos="31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58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26000">
                <a:srgbClr val="CC0066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lin ang="13500000" scaled="1"/>
          </a:gradFill>
          <a:ln w="0" cap="sq" cmpd="dbl">
            <a:solidFill>
              <a:srgbClr val="66FF33">
                <a:alpha val="68000"/>
              </a:srgbClr>
            </a:solidFill>
            <a:prstDash val="dashDot"/>
          </a:ln>
          <a:effectLst/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Paralelogramo"/>
          <p:cNvSpPr/>
          <p:nvPr/>
        </p:nvSpPr>
        <p:spPr>
          <a:xfrm>
            <a:off x="5742052" y="1286728"/>
            <a:ext cx="2771800" cy="1296144"/>
          </a:xfrm>
          <a:prstGeom prst="parallelogram">
            <a:avLst>
              <a:gd name="adj" fmla="val 60658"/>
            </a:avLst>
          </a:prstGeom>
          <a:gradFill flip="none" rotWithShape="1">
            <a:gsLst>
              <a:gs pos="31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58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2600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lin ang="13500000" scaled="1"/>
            <a:tileRect/>
          </a:gradFill>
          <a:ln w="0" cap="sq" cmpd="dbl">
            <a:solidFill>
              <a:srgbClr val="66FF33">
                <a:alpha val="68000"/>
              </a:srgbClr>
            </a:solidFill>
            <a:prstDash val="dashDot"/>
          </a:ln>
          <a:effectLst/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Paralelogramo"/>
          <p:cNvSpPr/>
          <p:nvPr/>
        </p:nvSpPr>
        <p:spPr>
          <a:xfrm>
            <a:off x="3510052" y="1286728"/>
            <a:ext cx="2771800" cy="1296144"/>
          </a:xfrm>
          <a:prstGeom prst="parallelogram">
            <a:avLst>
              <a:gd name="adj" fmla="val 60658"/>
            </a:avLst>
          </a:prstGeom>
          <a:gradFill flip="none" rotWithShape="1">
            <a:gsLst>
              <a:gs pos="31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58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2600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lin ang="13500000" scaled="1"/>
            <a:tileRect/>
          </a:gradFill>
          <a:ln w="0" cap="sq" cmpd="dbl">
            <a:solidFill>
              <a:srgbClr val="66FF33">
                <a:alpha val="68000"/>
              </a:srgbClr>
            </a:solidFill>
            <a:prstDash val="dashDot"/>
          </a:ln>
          <a:effectLst/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Paralelogramo"/>
          <p:cNvSpPr/>
          <p:nvPr/>
        </p:nvSpPr>
        <p:spPr>
          <a:xfrm>
            <a:off x="4626052" y="1286728"/>
            <a:ext cx="2771800" cy="1296144"/>
          </a:xfrm>
          <a:prstGeom prst="parallelogram">
            <a:avLst>
              <a:gd name="adj" fmla="val 60658"/>
            </a:avLst>
          </a:prstGeom>
          <a:gradFill>
            <a:gsLst>
              <a:gs pos="31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58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26000">
                <a:srgbClr val="CC0066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lin ang="13500000" scaled="1"/>
          </a:gradFill>
          <a:ln w="0" cap="sq" cmpd="dbl">
            <a:solidFill>
              <a:srgbClr val="66FF33">
                <a:alpha val="68000"/>
              </a:srgbClr>
            </a:solidFill>
            <a:prstDash val="dashDot"/>
          </a:ln>
          <a:effectLst/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Paralelogramo"/>
          <p:cNvSpPr/>
          <p:nvPr/>
        </p:nvSpPr>
        <p:spPr>
          <a:xfrm flipV="1">
            <a:off x="-971696" y="2582872"/>
            <a:ext cx="2771800" cy="1296144"/>
          </a:xfrm>
          <a:prstGeom prst="parallelogram">
            <a:avLst>
              <a:gd name="adj" fmla="val 60658"/>
            </a:avLst>
          </a:prstGeom>
          <a:gradFill flip="none" rotWithShape="1">
            <a:gsLst>
              <a:gs pos="31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58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2600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lin ang="13500000" scaled="1"/>
            <a:tileRect/>
          </a:gradFill>
          <a:ln w="0" cap="sq" cmpd="dbl">
            <a:solidFill>
              <a:srgbClr val="66FF33">
                <a:alpha val="68000"/>
              </a:srgbClr>
            </a:solidFill>
            <a:prstDash val="dashDot"/>
          </a:ln>
          <a:effectLst/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Paralelogramo"/>
          <p:cNvSpPr/>
          <p:nvPr/>
        </p:nvSpPr>
        <p:spPr>
          <a:xfrm flipV="1">
            <a:off x="6840760" y="2603274"/>
            <a:ext cx="2771800" cy="1296144"/>
          </a:xfrm>
          <a:prstGeom prst="parallelogram">
            <a:avLst>
              <a:gd name="adj" fmla="val 60658"/>
            </a:avLst>
          </a:prstGeom>
          <a:gradFill>
            <a:gsLst>
              <a:gs pos="31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58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26000">
                <a:srgbClr val="CC0066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lin ang="13500000" scaled="1"/>
          </a:gradFill>
          <a:ln w="0" cap="sq" cmpd="dbl">
            <a:solidFill>
              <a:srgbClr val="66FF33">
                <a:alpha val="68000"/>
              </a:srgbClr>
            </a:solidFill>
            <a:prstDash val="dashDot"/>
          </a:ln>
          <a:effectLst/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Paralelogramo"/>
          <p:cNvSpPr/>
          <p:nvPr/>
        </p:nvSpPr>
        <p:spPr>
          <a:xfrm flipV="1">
            <a:off x="144304" y="2582872"/>
            <a:ext cx="2771800" cy="1296144"/>
          </a:xfrm>
          <a:prstGeom prst="parallelogram">
            <a:avLst>
              <a:gd name="adj" fmla="val 60658"/>
            </a:avLst>
          </a:prstGeom>
          <a:gradFill>
            <a:gsLst>
              <a:gs pos="31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58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26000">
                <a:srgbClr val="CC0066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lin ang="13500000" scaled="1"/>
          </a:gradFill>
          <a:ln w="0" cap="sq" cmpd="dbl">
            <a:solidFill>
              <a:srgbClr val="66FF33">
                <a:alpha val="68000"/>
              </a:srgbClr>
            </a:solidFill>
            <a:prstDash val="dashDot"/>
          </a:ln>
          <a:effectLst/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Paralelogramo"/>
          <p:cNvSpPr/>
          <p:nvPr/>
        </p:nvSpPr>
        <p:spPr>
          <a:xfrm flipV="1">
            <a:off x="1260304" y="2582872"/>
            <a:ext cx="2771800" cy="1296144"/>
          </a:xfrm>
          <a:prstGeom prst="parallelogram">
            <a:avLst>
              <a:gd name="adj" fmla="val 60658"/>
            </a:avLst>
          </a:prstGeom>
          <a:gradFill flip="none" rotWithShape="1">
            <a:gsLst>
              <a:gs pos="31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58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2600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lin ang="13500000" scaled="1"/>
            <a:tileRect/>
          </a:gradFill>
          <a:ln w="0" cap="sq" cmpd="dbl">
            <a:solidFill>
              <a:srgbClr val="66FF33">
                <a:alpha val="68000"/>
              </a:srgbClr>
            </a:solidFill>
            <a:prstDash val="dashDot"/>
          </a:ln>
          <a:effectLst/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Paralelogramo"/>
          <p:cNvSpPr/>
          <p:nvPr/>
        </p:nvSpPr>
        <p:spPr>
          <a:xfrm flipV="1">
            <a:off x="2376304" y="2582872"/>
            <a:ext cx="2771800" cy="1296144"/>
          </a:xfrm>
          <a:prstGeom prst="parallelogram">
            <a:avLst>
              <a:gd name="adj" fmla="val 60658"/>
            </a:avLst>
          </a:prstGeom>
          <a:gradFill>
            <a:gsLst>
              <a:gs pos="31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58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26000">
                <a:srgbClr val="CC0066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lin ang="13500000" scaled="1"/>
          </a:gradFill>
          <a:ln w="0" cap="sq" cmpd="dbl">
            <a:solidFill>
              <a:srgbClr val="66FF33">
                <a:alpha val="68000"/>
              </a:srgbClr>
            </a:solidFill>
            <a:prstDash val="dashDot"/>
          </a:ln>
          <a:effectLst/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Paralelogramo"/>
          <p:cNvSpPr/>
          <p:nvPr/>
        </p:nvSpPr>
        <p:spPr>
          <a:xfrm flipV="1">
            <a:off x="5724304" y="2582872"/>
            <a:ext cx="2771800" cy="1296144"/>
          </a:xfrm>
          <a:prstGeom prst="parallelogram">
            <a:avLst>
              <a:gd name="adj" fmla="val 60658"/>
            </a:avLst>
          </a:prstGeom>
          <a:gradFill flip="none" rotWithShape="1">
            <a:gsLst>
              <a:gs pos="31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58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2600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lin ang="13500000" scaled="1"/>
            <a:tileRect/>
          </a:gradFill>
          <a:ln w="0" cap="sq" cmpd="dbl">
            <a:solidFill>
              <a:srgbClr val="66FF33">
                <a:alpha val="68000"/>
              </a:srgbClr>
            </a:solidFill>
            <a:prstDash val="dashDot"/>
          </a:ln>
          <a:effectLst/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Paralelogramo"/>
          <p:cNvSpPr/>
          <p:nvPr/>
        </p:nvSpPr>
        <p:spPr>
          <a:xfrm flipV="1">
            <a:off x="3492304" y="2582872"/>
            <a:ext cx="2771800" cy="1296144"/>
          </a:xfrm>
          <a:prstGeom prst="parallelogram">
            <a:avLst>
              <a:gd name="adj" fmla="val 60658"/>
            </a:avLst>
          </a:prstGeom>
          <a:gradFill flip="none" rotWithShape="1">
            <a:gsLst>
              <a:gs pos="31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58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2600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lin ang="13500000" scaled="1"/>
            <a:tileRect/>
          </a:gradFill>
          <a:ln w="0" cap="sq" cmpd="dbl">
            <a:solidFill>
              <a:srgbClr val="66FF33">
                <a:alpha val="68000"/>
              </a:srgbClr>
            </a:solidFill>
            <a:prstDash val="dashDot"/>
          </a:ln>
          <a:effectLst/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Paralelogramo"/>
          <p:cNvSpPr/>
          <p:nvPr/>
        </p:nvSpPr>
        <p:spPr>
          <a:xfrm flipV="1">
            <a:off x="4608304" y="2582872"/>
            <a:ext cx="2771800" cy="1296144"/>
          </a:xfrm>
          <a:prstGeom prst="parallelogram">
            <a:avLst>
              <a:gd name="adj" fmla="val 60658"/>
            </a:avLst>
          </a:prstGeom>
          <a:gradFill>
            <a:gsLst>
              <a:gs pos="31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58000">
                <a:schemeClr val="accent1">
                  <a:tint val="66000"/>
                  <a:satMod val="160000"/>
                  <a:lumMod val="0"/>
                  <a:alpha val="0"/>
                </a:schemeClr>
              </a:gs>
              <a:gs pos="26000">
                <a:srgbClr val="CC0066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lin ang="13500000" scaled="1"/>
          </a:gradFill>
          <a:ln w="0" cap="sq" cmpd="dbl">
            <a:solidFill>
              <a:srgbClr val="66FF33">
                <a:alpha val="68000"/>
              </a:srgbClr>
            </a:solidFill>
            <a:prstDash val="dashDot"/>
          </a:ln>
          <a:effectLst/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flipH="1">
            <a:off x="-756592" y="-956642"/>
            <a:ext cx="10657184" cy="7200800"/>
          </a:xfrm>
          <a:prstGeom prst="rect">
            <a:avLst/>
          </a:prstGeom>
          <a:gradFill flip="none" rotWithShape="1">
            <a:gsLst>
              <a:gs pos="85000">
                <a:srgbClr val="FFC000">
                  <a:lumMod val="42000"/>
                  <a:lumOff val="58000"/>
                </a:srgbClr>
              </a:gs>
              <a:gs pos="19000">
                <a:srgbClr val="FFC000">
                  <a:lumMod val="27000"/>
                  <a:lumOff val="73000"/>
                </a:srgbClr>
              </a:gs>
              <a:gs pos="53000">
                <a:srgbClr val="FFC000">
                  <a:lumMod val="19000"/>
                  <a:lumOff val="81000"/>
                </a:srgbClr>
              </a:gs>
              <a:gs pos="98000">
                <a:srgbClr val="F5860B"/>
              </a:gs>
              <a:gs pos="3000">
                <a:srgbClr val="FF6600"/>
              </a:gs>
              <a:gs pos="59000">
                <a:srgbClr val="FFC000">
                  <a:lumMod val="99000"/>
                </a:srgbClr>
              </a:gs>
              <a:gs pos="47000">
                <a:srgbClr val="FFC000">
                  <a:lumMod val="62000"/>
                  <a:lumOff val="38000"/>
                </a:srgbClr>
              </a:gs>
              <a:gs pos="70000">
                <a:srgbClr val="F77509"/>
              </a:gs>
              <a:gs pos="33000">
                <a:srgbClr val="F7750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4856268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2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2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2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2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2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2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2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2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2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2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2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2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2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2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2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2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2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2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2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2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2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2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2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2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2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2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2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2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2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2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2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2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2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2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2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2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2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2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2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2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" dur="2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2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2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2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34" dur="indefinite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35" dur="indefinite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2500"/>
                            </p:stCondLst>
                            <p:childTnLst>
                              <p:par>
                                <p:cTn id="137" presetID="2" presetClass="exit" presetSubtype="8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" dur="2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2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2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2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2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2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" dur="2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2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4" dur="2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2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" dur="2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2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" dur="2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2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6" dur="2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2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70" dur="2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73" dur="2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76" dur="2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79" dur="2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82" dur="2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85" dur="2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88" dur="2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91" dur="2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2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2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8" dur="2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2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25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25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25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25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2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2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4" dur="25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25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2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2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2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2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226" dur="2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229" dur="2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232" dur="2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235" dur="2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238" dur="2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241" dur="2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244" dur="2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247" dur="2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0" dur="2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2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2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2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8" dur="25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25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25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25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25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25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25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25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4" dur="25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25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7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8" dur="2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2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282" dur="2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285" dur="2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288" dur="2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291" dur="2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294" dur="2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297" dur="2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300" dur="2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303" dur="2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5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6" dur="2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2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9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0" dur="25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25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3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4" dur="2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2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7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8" dur="2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2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1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2" dur="25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25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5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6" dur="2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2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9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0" dur="25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1" dur="25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3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4" dur="25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5" dur="25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338" dur="2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341" dur="2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344" dur="2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5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347" dur="2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350" dur="2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353" dur="2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356" dur="2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7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359" dur="2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1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3" dur="2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4" dur="2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5" presetID="16" presetClass="entr" presetSubtype="4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367" dur="22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38" grpId="0" animBg="1"/>
      <p:bldP spid="38" grpId="1" animBg="1"/>
      <p:bldP spid="38" grpId="2" animBg="1"/>
      <p:bldP spid="43" grpId="0" animBg="1"/>
      <p:bldP spid="43" grpId="1" animBg="1"/>
      <p:bldP spid="43" grpId="2" animBg="1"/>
      <p:bldP spid="44" grpId="0" animBg="1"/>
      <p:bldP spid="44" grpId="1" animBg="1"/>
      <p:bldP spid="44" grpId="2" animBg="1"/>
      <p:bldP spid="45" grpId="0" animBg="1"/>
      <p:bldP spid="45" grpId="1" animBg="1"/>
      <p:bldP spid="45" grpId="2" animBg="1"/>
      <p:bldP spid="46" grpId="0" animBg="1"/>
      <p:bldP spid="46" grpId="1" animBg="1"/>
      <p:bldP spid="46" grpId="2" animBg="1"/>
      <p:bldP spid="47" grpId="0" animBg="1"/>
      <p:bldP spid="47" grpId="1" animBg="1"/>
      <p:bldP spid="47" grpId="2" animBg="1"/>
      <p:bldP spid="48" grpId="0" animBg="1"/>
      <p:bldP spid="48" grpId="1" animBg="1"/>
      <p:bldP spid="48" grpId="2" animBg="1"/>
      <p:bldP spid="49" grpId="0" animBg="1"/>
      <p:bldP spid="49" grpId="1" animBg="1"/>
      <p:bldP spid="49" grpId="2" animBg="1"/>
      <p:bldP spid="50" grpId="0" animBg="1"/>
      <p:bldP spid="50" grpId="1" animBg="1"/>
      <p:bldP spid="50" grpId="2" animBg="1"/>
      <p:bldP spid="51" grpId="0" animBg="1"/>
      <p:bldP spid="51" grpId="1" animBg="1"/>
      <p:bldP spid="51" grpId="2" animBg="1"/>
      <p:bldP spid="52" grpId="0" animBg="1"/>
      <p:bldP spid="52" grpId="1" animBg="1"/>
      <p:bldP spid="52" grpId="2" animBg="1"/>
      <p:bldP spid="53" grpId="0" animBg="1"/>
      <p:bldP spid="53" grpId="1" animBg="1"/>
      <p:bldP spid="53" grpId="2" animBg="1"/>
      <p:bldP spid="54" grpId="0" animBg="1"/>
      <p:bldP spid="54" grpId="1" animBg="1"/>
      <p:bldP spid="54" grpId="2" animBg="1"/>
      <p:bldP spid="55" grpId="0" animBg="1"/>
      <p:bldP spid="55" grpId="1" animBg="1"/>
      <p:bldP spid="55" grpId="2" animBg="1"/>
      <p:bldP spid="56" grpId="0" animBg="1"/>
      <p:bldP spid="56" grpId="1" animBg="1"/>
      <p:bldP spid="56" grpId="2" animBg="1"/>
      <p:bldP spid="57" grpId="0" animBg="1"/>
      <p:bldP spid="57" grpId="1" animBg="1"/>
      <p:bldP spid="57" grpId="2" animBg="1"/>
      <p:bldP spid="58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4 Imagen" descr="Diapositiva5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13736"/>
            <a:ext cx="9172057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>
            <a:off x="1835696" y="915566"/>
            <a:ext cx="6408712" cy="1815882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chemeClr val="tx1"/>
              </a:extrusionClr>
            </a:sp3d>
          </a:bodyPr>
          <a:lstStyle/>
          <a:p>
            <a:pPr algn="ctr"/>
            <a:r>
              <a:rPr lang="es-ES" sz="1600" dirty="0" smtClean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*Es </a:t>
            </a:r>
            <a:r>
              <a:rPr lang="es-ES" sz="1600" dirty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diurética. Al ser un vegetal con un alto contenido en agua, es diurética y muy beneficiosa para aquellas personas con dificultades en el proceso de la orina.</a:t>
            </a:r>
          </a:p>
          <a:p>
            <a:pPr algn="ctr"/>
            <a:endParaRPr lang="es-ES" sz="1600" dirty="0">
              <a:solidFill>
                <a:schemeClr val="accent3">
                  <a:lumMod val="50000"/>
                </a:schemeClr>
              </a:solidFill>
              <a:latin typeface="Hobo Std" pitchFamily="34" charset="0"/>
            </a:endParaRPr>
          </a:p>
          <a:p>
            <a:pPr algn="ctr"/>
            <a:r>
              <a:rPr lang="es-ES" sz="1600" dirty="0" smtClean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*Cuida </a:t>
            </a:r>
            <a:r>
              <a:rPr lang="es-ES" sz="1600" dirty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los dientes y las encías si se toma cruda, ya que el flúor que contiene consigue que las bacterias no se adhieran a los dientes y las encías.</a:t>
            </a:r>
            <a:endParaRPr lang="es-ES" sz="2000" dirty="0">
              <a:solidFill>
                <a:schemeClr val="accent3">
                  <a:lumMod val="50000"/>
                </a:schemeClr>
              </a:solidFill>
              <a:latin typeface="Hobo Std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670964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" name="61 Grupo"/>
          <p:cNvGrpSpPr/>
          <p:nvPr/>
        </p:nvGrpSpPr>
        <p:grpSpPr>
          <a:xfrm>
            <a:off x="-42729" y="10396"/>
            <a:ext cx="9170370" cy="5133104"/>
            <a:chOff x="0" y="0"/>
            <a:chExt cx="9170370" cy="5133104"/>
          </a:xfrm>
        </p:grpSpPr>
        <p:sp>
          <p:nvSpPr>
            <p:cNvPr id="63" name="62 Rectángulo"/>
            <p:cNvSpPr/>
            <p:nvPr/>
          </p:nvSpPr>
          <p:spPr>
            <a:xfrm flipH="1">
              <a:off x="0" y="2571750"/>
              <a:ext cx="9170370" cy="2561354"/>
            </a:xfrm>
            <a:prstGeom prst="rect">
              <a:avLst/>
            </a:prstGeom>
            <a:gradFill flip="none" rotWithShape="1">
              <a:gsLst>
                <a:gs pos="56000">
                  <a:srgbClr val="113D00">
                    <a:lumMod val="0"/>
                  </a:srgbClr>
                </a:gs>
                <a:gs pos="10000">
                  <a:srgbClr val="66FF33">
                    <a:lumMod val="0"/>
                  </a:srgbClr>
                </a:gs>
                <a:gs pos="80000">
                  <a:srgbClr val="8CFF58">
                    <a:lumMod val="0"/>
                  </a:srgbClr>
                </a:gs>
                <a:gs pos="37000">
                  <a:schemeClr val="accent5">
                    <a:lumMod val="6000"/>
                    <a:lumOff val="94000"/>
                  </a:schemeClr>
                </a:gs>
                <a:gs pos="98000">
                  <a:schemeClr val="accent5">
                    <a:lumMod val="2000"/>
                    <a:lumOff val="98000"/>
                  </a:schemeClr>
                </a:gs>
              </a:gsLst>
              <a:path path="rect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4" name="63 Rectángulo"/>
            <p:cNvSpPr/>
            <p:nvPr/>
          </p:nvSpPr>
          <p:spPr>
            <a:xfrm flipH="1" flipV="1">
              <a:off x="0" y="0"/>
              <a:ext cx="9170069" cy="2571750"/>
            </a:xfrm>
            <a:prstGeom prst="rect">
              <a:avLst/>
            </a:prstGeom>
            <a:gradFill>
              <a:gsLst>
                <a:gs pos="56000">
                  <a:srgbClr val="113D00">
                    <a:lumMod val="0"/>
                  </a:srgbClr>
                </a:gs>
                <a:gs pos="10000">
                  <a:srgbClr val="66FF33">
                    <a:lumMod val="0"/>
                  </a:srgbClr>
                </a:gs>
                <a:gs pos="80000">
                  <a:srgbClr val="8CFF58">
                    <a:lumMod val="0"/>
                  </a:srgbClr>
                </a:gs>
                <a:gs pos="37000">
                  <a:schemeClr val="accent5">
                    <a:lumMod val="6000"/>
                    <a:lumOff val="94000"/>
                  </a:schemeClr>
                </a:gs>
                <a:gs pos="98000">
                  <a:schemeClr val="accent5">
                    <a:lumMod val="2000"/>
                    <a:lumOff val="98000"/>
                  </a:schemeClr>
                </a:gs>
              </a:gsLst>
              <a:path path="rect">
                <a:fillToRect l="100000" b="100000"/>
              </a:path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61" name="60 Imagen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95768" r="1"/>
          <a:stretch/>
        </p:blipFill>
        <p:spPr>
          <a:xfrm>
            <a:off x="-8757138" y="-20902"/>
            <a:ext cx="17901138" cy="5143500"/>
          </a:xfrm>
          <a:prstGeom prst="rect">
            <a:avLst/>
          </a:prstGeom>
        </p:spPr>
      </p:pic>
      <p:sp>
        <p:nvSpPr>
          <p:cNvPr id="2" name="1 Rectángulo"/>
          <p:cNvSpPr/>
          <p:nvPr/>
        </p:nvSpPr>
        <p:spPr>
          <a:xfrm rot="2861288">
            <a:off x="-343155" y="228866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" name="2 Rectángulo"/>
          <p:cNvSpPr/>
          <p:nvPr/>
        </p:nvSpPr>
        <p:spPr>
          <a:xfrm rot="2861288">
            <a:off x="499237" y="213840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2861288">
            <a:off x="1435341" y="224361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Rectángulo"/>
          <p:cNvSpPr/>
          <p:nvPr/>
        </p:nvSpPr>
        <p:spPr>
          <a:xfrm rot="2861288">
            <a:off x="2321141" y="228866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861288">
            <a:off x="3163533" y="213840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2861288">
            <a:off x="4099637" y="224361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861288">
            <a:off x="5035741" y="234882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2861288">
            <a:off x="5921541" y="239387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861288">
            <a:off x="6763933" y="224361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2861288">
            <a:off x="7700037" y="234882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861288">
            <a:off x="-346785" y="1133911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2861288">
            <a:off x="495607" y="1118885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861288">
            <a:off x="1431711" y="1129406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2861288">
            <a:off x="2317511" y="1133911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861288">
            <a:off x="3159903" y="1118885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861288">
            <a:off x="4096007" y="1129406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861288">
            <a:off x="5032111" y="1139927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861288">
            <a:off x="5917911" y="1144432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861288">
            <a:off x="8532392" y="280965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861288">
            <a:off x="6760303" y="1129406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861288">
            <a:off x="7696407" y="1139927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861288">
            <a:off x="-360213" y="1957058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861288">
            <a:off x="482179" y="1942032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861288">
            <a:off x="1418283" y="1952553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861288">
            <a:off x="2304083" y="1957058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861288">
            <a:off x="3146475" y="1942032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2861288">
            <a:off x="4082579" y="1952553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861288">
            <a:off x="5018683" y="1963074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2861288">
            <a:off x="5904483" y="1967579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861288">
            <a:off x="8528762" y="1186010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861288">
            <a:off x="6746875" y="1952553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861288">
            <a:off x="7682979" y="1963074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861288">
            <a:off x="-363843" y="2862103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861288">
            <a:off x="478549" y="2847077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861288">
            <a:off x="1414653" y="2857598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861288">
            <a:off x="2300453" y="2862103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861288">
            <a:off x="3142845" y="2847077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861288">
            <a:off x="4078949" y="2857598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861288">
            <a:off x="5015053" y="2868119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861288">
            <a:off x="5900853" y="2872624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2861288">
            <a:off x="8515334" y="2009157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861288">
            <a:off x="6743245" y="2857598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861288">
            <a:off x="7679349" y="2868119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861288">
            <a:off x="-363553" y="3565628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861288">
            <a:off x="478839" y="3550602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861288">
            <a:off x="1414943" y="3561123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861288">
            <a:off x="2300743" y="3565628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861288">
            <a:off x="8511704" y="2914202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861288">
            <a:off x="3143135" y="3550602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861288">
            <a:off x="4079239" y="3561123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861288">
            <a:off x="5015343" y="3571644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861288">
            <a:off x="5901143" y="3576149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861288">
            <a:off x="6743535" y="3561123"/>
            <a:ext cx="1208317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861288">
            <a:off x="7679639" y="3571644"/>
            <a:ext cx="1208318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2861288">
            <a:off x="8511994" y="3617727"/>
            <a:ext cx="1208318" cy="1269041"/>
          </a:xfrm>
          <a:prstGeom prst="rect">
            <a:avLst/>
          </a:prstGeom>
          <a:gradFill flip="none" rotWithShape="1">
            <a:gsLst>
              <a:gs pos="20822">
                <a:srgbClr val="4CAD03"/>
              </a:gs>
              <a:gs pos="14000">
                <a:srgbClr val="F77509">
                  <a:alpha val="83000"/>
                </a:srgbClr>
              </a:gs>
              <a:gs pos="50000">
                <a:srgbClr val="C9D4EB">
                  <a:alpha val="0"/>
                </a:srgbClr>
              </a:gs>
              <a:gs pos="27000">
                <a:schemeClr val="accent1">
                  <a:tint val="44500"/>
                  <a:satMod val="160000"/>
                  <a:alpha val="0"/>
                </a:schemeClr>
              </a:gs>
              <a:gs pos="100000">
                <a:schemeClr val="accent5">
                  <a:alpha val="73000"/>
                  <a:lumMod val="16000"/>
                  <a:lumOff val="8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flipH="1">
            <a:off x="-756592" y="-956642"/>
            <a:ext cx="10657184" cy="7200800"/>
          </a:xfrm>
          <a:prstGeom prst="rect">
            <a:avLst/>
          </a:prstGeom>
          <a:gradFill flip="none" rotWithShape="1">
            <a:gsLst>
              <a:gs pos="85000">
                <a:srgbClr val="FFC000">
                  <a:lumMod val="42000"/>
                  <a:lumOff val="58000"/>
                </a:srgbClr>
              </a:gs>
              <a:gs pos="19000">
                <a:srgbClr val="FFC000">
                  <a:lumMod val="27000"/>
                  <a:lumOff val="73000"/>
                </a:srgbClr>
              </a:gs>
              <a:gs pos="53000">
                <a:srgbClr val="FFC000">
                  <a:lumMod val="19000"/>
                  <a:lumOff val="81000"/>
                </a:srgbClr>
              </a:gs>
              <a:gs pos="98000">
                <a:srgbClr val="F5860B"/>
              </a:gs>
              <a:gs pos="3000">
                <a:srgbClr val="FF6600"/>
              </a:gs>
              <a:gs pos="59000">
                <a:srgbClr val="FFC000">
                  <a:lumMod val="99000"/>
                </a:srgbClr>
              </a:gs>
              <a:gs pos="47000">
                <a:srgbClr val="FFC000">
                  <a:lumMod val="62000"/>
                  <a:lumOff val="38000"/>
                </a:srgbClr>
              </a:gs>
              <a:gs pos="70000">
                <a:srgbClr val="F77509"/>
              </a:gs>
              <a:gs pos="33000">
                <a:srgbClr val="F7750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2128259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" dur="2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" dur="2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2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2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" dur="2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2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2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2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8" dur="2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1" dur="27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2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2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7" dur="2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" dur="27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2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2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" dur="2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" dur="2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" dur="2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8" dur="2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2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2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4" dur="2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5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2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2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2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3" dur="2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4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6" dur="2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2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2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2" dur="2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5" dur="27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" dur="2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" dur="2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1" dur="2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4" dur="2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7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7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0" dur="27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3" dur="275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27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27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9" dur="27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2" dur="275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27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27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8" dur="27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9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1" dur="275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4" dur="27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" dur="27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27" dur="27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8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0" dur="27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3" dur="2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2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6" dur="2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7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9" dur="27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2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2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5" dur="2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6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48" dur="27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2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2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4" dur="2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5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7" dur="27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0" dur="2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" dur="2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3" dur="2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4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6" dur="27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9" dur="2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" dur="2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2" dur="2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3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5" dur="27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2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2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1" dur="2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2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84" dur="27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2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2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0" dur="2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3" dur="27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6" dur="27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7" dur="27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9" dur="27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0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02" dur="275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5" dur="2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" dur="2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8" dur="2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9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11" dur="275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27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27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7" dur="27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8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0" dur="27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3" dur="27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4" dur="27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6" dur="27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7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9" dur="27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2" dur="27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27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5" dur="27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6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8" dur="275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1" dur="27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2" dur="27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44" dur="27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5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47" dur="275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27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27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3" dur="27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4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56" dur="275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9" dur="27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0" dur="27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62" dur="27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3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65" dur="27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8" dur="27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27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71" dur="27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2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4" dur="275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7" dur="27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" dur="27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80" dur="27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1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83" dur="27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27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27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89" dur="27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0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92" dur="275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5" dur="27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6" dur="27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98" dur="27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9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01" dur="275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4" dur="2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2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07" dur="2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8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10" dur="27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3" dur="2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" dur="2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16" dur="2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7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19" dur="27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2" dur="2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2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25" dur="2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6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8" dur="27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1" dur="2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2" dur="2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34" dur="2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5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7" dur="275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0" dur="2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1" dur="2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43" dur="2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4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6" dur="27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9" dur="2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0" dur="2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52" dur="2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3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5" dur="27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8" dur="2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9" dur="2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61" dur="2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2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4" dur="27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7" dur="2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8" dur="2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70" dur="2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1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3" dur="27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6" dur="2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7" dur="2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79" dur="2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0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2" dur="2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5" dur="2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6" dur="2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88" dur="2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9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1" dur="2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4" dur="27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27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97" dur="27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8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0" dur="275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3" dur="27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4" dur="27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06" dur="27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7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9" dur="275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2" dur="27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3" dur="27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15" dur="27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6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8" dur="27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1" dur="27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2" dur="27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4" dur="27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5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7" dur="27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0" dur="27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27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3" dur="27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4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6" dur="275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9" dur="27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" dur="27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2" dur="27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3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5" dur="275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8" dur="27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9" dur="27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1" dur="27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2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4" dur="275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7" dur="2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8" dur="2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0" dur="2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1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3" dur="27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6" dur="2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2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9" dur="2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0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2" dur="275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5" dur="27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6" dur="27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8" dur="27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9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1" dur="275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4" dur="27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5" dur="27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7" dur="27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8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0" dur="275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3" dur="27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4" dur="27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6" dur="27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7" presetID="3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9" dur="275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0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501" dur="indefinite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502" dur="indefinite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3" fill="hold">
                            <p:stCondLst>
                              <p:cond delay="2750"/>
                            </p:stCondLst>
                            <p:childTnLst>
                              <p:par>
                                <p:cTn id="504" presetID="2" presetClass="exit" presetSubtype="2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5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6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8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509" dur="4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0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1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5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7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9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3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7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1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3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5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7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9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0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1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3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4" dur="3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5" dur="3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7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8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9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1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552" dur="4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3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4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555" dur="4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558" dur="4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9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0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561" dur="4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3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564" dur="4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5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6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567" dur="4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570" dur="4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2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573" dur="4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4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5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576" dur="4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7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8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579" dur="4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4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6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0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8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9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26" dur="4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7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8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29" dur="4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0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1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32" dur="4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3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4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35" dur="4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38" dur="4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9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0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41" dur="4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3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44" dur="4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5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6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47" dur="4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50" dur="4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2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53" dur="4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4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5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56" dur="4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7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8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9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0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2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3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4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6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7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0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2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4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8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2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4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6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7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0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4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6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8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9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2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03" dur="4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06" dur="4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7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8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09" dur="4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0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1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12" dur="4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4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15" dur="4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18" dur="4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9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0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21" dur="4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3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24" dur="4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6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27" dur="4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30" dur="4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2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33" dur="4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4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6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7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0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1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4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7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8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9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1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2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3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6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7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1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7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8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1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3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6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7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9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80" dur="4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2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83" dur="4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86" dur="4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7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8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89" dur="4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0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1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92" dur="4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3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4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95" dur="4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7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98" dur="4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9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0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01" dur="4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3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04" dur="4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6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07" dur="4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8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9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10" dur="4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2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3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4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6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7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0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1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2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4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5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6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8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9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0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2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4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6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7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8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0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1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2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4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5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6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8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9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0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2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6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57" dur="4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8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9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60" dur="4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2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63" dur="4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4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5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66" dur="4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7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8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69" dur="4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0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1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72" dur="4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3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4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75" dur="4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7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78" dur="4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9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0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81" dur="4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3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84" dur="4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5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6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87" dur="4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8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9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1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2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3" presetID="4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895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2" grpId="3" animBg="1"/>
      <p:bldP spid="2" grpId="4" animBg="1"/>
      <p:bldP spid="3" grpId="0" animBg="1"/>
      <p:bldP spid="3" grpId="1" animBg="1"/>
      <p:bldP spid="3" grpId="2" animBg="1"/>
      <p:bldP spid="3" grpId="3" animBg="1"/>
      <p:bldP spid="3" grpId="4" animBg="1"/>
      <p:bldP spid="4" grpId="0" animBg="1"/>
      <p:bldP spid="4" grpId="1" animBg="1"/>
      <p:bldP spid="4" grpId="2" animBg="1"/>
      <p:bldP spid="4" grpId="3" animBg="1"/>
      <p:bldP spid="4" grpId="4" animBg="1"/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7" grpId="0" animBg="1"/>
      <p:bldP spid="57" grpId="1" animBg="1"/>
      <p:bldP spid="57" grpId="2" animBg="1"/>
      <p:bldP spid="57" grpId="3" animBg="1"/>
      <p:bldP spid="57" grpId="4" animBg="1"/>
      <p:bldP spid="65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7" name="366 Grupo"/>
          <p:cNvGrpSpPr/>
          <p:nvPr/>
        </p:nvGrpSpPr>
        <p:grpSpPr>
          <a:xfrm>
            <a:off x="16225" y="0"/>
            <a:ext cx="9144000" cy="5143500"/>
            <a:chOff x="0" y="0"/>
            <a:chExt cx="9144000" cy="5143500"/>
          </a:xfrm>
        </p:grpSpPr>
        <p:sp>
          <p:nvSpPr>
            <p:cNvPr id="368" name="367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69" name="368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70" name="369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71" name="370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80" name="179 Imagen" descr="Diapositiva30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3478"/>
            <a:ext cx="9144000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48" name="147 Grupo"/>
          <p:cNvGrpSpPr/>
          <p:nvPr/>
        </p:nvGrpSpPr>
        <p:grpSpPr>
          <a:xfrm>
            <a:off x="3779914" y="2633563"/>
            <a:ext cx="740165" cy="329306"/>
            <a:chOff x="323528" y="627534"/>
            <a:chExt cx="1116536" cy="956530"/>
          </a:xfrm>
          <a:gradFill flip="none" rotWithShape="1">
            <a:gsLst>
              <a:gs pos="49000">
                <a:srgbClr val="C10B8D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49" name="148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50" name="149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52" name="151 Grupo"/>
          <p:cNvGrpSpPr/>
          <p:nvPr/>
        </p:nvGrpSpPr>
        <p:grpSpPr>
          <a:xfrm>
            <a:off x="3087834" y="2911943"/>
            <a:ext cx="740165" cy="329306"/>
            <a:chOff x="323528" y="627534"/>
            <a:chExt cx="1116536" cy="956530"/>
          </a:xfrm>
          <a:gradFill flip="none" rotWithShape="1">
            <a:gsLst>
              <a:gs pos="49000">
                <a:srgbClr val="C10B8D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53" name="152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54" name="153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55" name="154 Grupo"/>
          <p:cNvGrpSpPr/>
          <p:nvPr/>
        </p:nvGrpSpPr>
        <p:grpSpPr>
          <a:xfrm>
            <a:off x="2372069" y="3184636"/>
            <a:ext cx="740165" cy="329306"/>
            <a:chOff x="323528" y="627534"/>
            <a:chExt cx="1116536" cy="956530"/>
          </a:xfrm>
          <a:gradFill flip="none" rotWithShape="1">
            <a:gsLst>
              <a:gs pos="49000">
                <a:srgbClr val="C10B8D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56" name="155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57" name="156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58" name="157 Grupo"/>
          <p:cNvGrpSpPr/>
          <p:nvPr/>
        </p:nvGrpSpPr>
        <p:grpSpPr>
          <a:xfrm>
            <a:off x="1679989" y="3463018"/>
            <a:ext cx="740165" cy="329306"/>
            <a:chOff x="323528" y="627534"/>
            <a:chExt cx="1116536" cy="956530"/>
          </a:xfrm>
          <a:gradFill flip="none" rotWithShape="1">
            <a:gsLst>
              <a:gs pos="49000">
                <a:srgbClr val="C10B8D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59" name="158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60" name="159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61" name="160 Grupo"/>
          <p:cNvGrpSpPr/>
          <p:nvPr/>
        </p:nvGrpSpPr>
        <p:grpSpPr>
          <a:xfrm>
            <a:off x="963863" y="3724576"/>
            <a:ext cx="740165" cy="329306"/>
            <a:chOff x="323528" y="627534"/>
            <a:chExt cx="1116536" cy="956530"/>
          </a:xfrm>
          <a:gradFill flip="none" rotWithShape="1">
            <a:gsLst>
              <a:gs pos="49000">
                <a:srgbClr val="C10B8D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62" name="161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63" name="162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64" name="163 Grupo"/>
          <p:cNvGrpSpPr/>
          <p:nvPr/>
        </p:nvGrpSpPr>
        <p:grpSpPr>
          <a:xfrm>
            <a:off x="271783" y="4002957"/>
            <a:ext cx="740165" cy="329306"/>
            <a:chOff x="323528" y="627534"/>
            <a:chExt cx="1116536" cy="956530"/>
          </a:xfrm>
          <a:gradFill flip="none" rotWithShape="1">
            <a:gsLst>
              <a:gs pos="49000">
                <a:srgbClr val="C10B8D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65" name="164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66" name="165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67" name="166 Grupo"/>
          <p:cNvGrpSpPr/>
          <p:nvPr/>
        </p:nvGrpSpPr>
        <p:grpSpPr>
          <a:xfrm>
            <a:off x="3779914" y="4113417"/>
            <a:ext cx="740165" cy="329306"/>
            <a:chOff x="323528" y="627534"/>
            <a:chExt cx="1116536" cy="956530"/>
          </a:xfrm>
          <a:gradFill flip="none" rotWithShape="1">
            <a:gsLst>
              <a:gs pos="49000">
                <a:srgbClr val="C10B8D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68" name="167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69" name="168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0" name="169 Grupo"/>
          <p:cNvGrpSpPr/>
          <p:nvPr/>
        </p:nvGrpSpPr>
        <p:grpSpPr>
          <a:xfrm>
            <a:off x="3087834" y="4391797"/>
            <a:ext cx="740165" cy="329306"/>
            <a:chOff x="323528" y="627534"/>
            <a:chExt cx="1116536" cy="956530"/>
          </a:xfrm>
          <a:gradFill flip="none" rotWithShape="1">
            <a:gsLst>
              <a:gs pos="49000">
                <a:srgbClr val="C10B8D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71" name="170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72" name="171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3" name="172 Grupo"/>
          <p:cNvGrpSpPr/>
          <p:nvPr/>
        </p:nvGrpSpPr>
        <p:grpSpPr>
          <a:xfrm>
            <a:off x="2372069" y="4664491"/>
            <a:ext cx="740165" cy="329306"/>
            <a:chOff x="323528" y="627534"/>
            <a:chExt cx="1116536" cy="956530"/>
          </a:xfrm>
          <a:gradFill flip="none" rotWithShape="1">
            <a:gsLst>
              <a:gs pos="49000">
                <a:srgbClr val="C10B8D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74" name="173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75" name="174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6" name="175 Grupo"/>
          <p:cNvGrpSpPr/>
          <p:nvPr/>
        </p:nvGrpSpPr>
        <p:grpSpPr>
          <a:xfrm>
            <a:off x="1679989" y="4942872"/>
            <a:ext cx="740165" cy="329306"/>
            <a:chOff x="323528" y="627534"/>
            <a:chExt cx="1116536" cy="956530"/>
          </a:xfrm>
          <a:gradFill flip="none" rotWithShape="1">
            <a:gsLst>
              <a:gs pos="49000">
                <a:srgbClr val="C10B8D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77" name="176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78" name="177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51" name="250 Grupo"/>
          <p:cNvGrpSpPr/>
          <p:nvPr/>
        </p:nvGrpSpPr>
        <p:grpSpPr>
          <a:xfrm>
            <a:off x="963863" y="5204430"/>
            <a:ext cx="740165" cy="329306"/>
            <a:chOff x="323528" y="627534"/>
            <a:chExt cx="1116536" cy="956530"/>
          </a:xfrm>
          <a:gradFill flip="none" rotWithShape="1">
            <a:gsLst>
              <a:gs pos="49000">
                <a:srgbClr val="C10B8D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52" name="251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53" name="252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54" name="253 Grupo"/>
          <p:cNvGrpSpPr/>
          <p:nvPr/>
        </p:nvGrpSpPr>
        <p:grpSpPr>
          <a:xfrm>
            <a:off x="271783" y="5482810"/>
            <a:ext cx="740165" cy="329306"/>
            <a:chOff x="323528" y="627534"/>
            <a:chExt cx="1116536" cy="956530"/>
          </a:xfrm>
          <a:gradFill flip="none" rotWithShape="1">
            <a:gsLst>
              <a:gs pos="49000">
                <a:srgbClr val="C10B8D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55" name="254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56" name="255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57" name="256 Grupo"/>
          <p:cNvGrpSpPr/>
          <p:nvPr/>
        </p:nvGrpSpPr>
        <p:grpSpPr>
          <a:xfrm flipH="1">
            <a:off x="4592261" y="2642516"/>
            <a:ext cx="740166" cy="329306"/>
            <a:chOff x="323527" y="627534"/>
            <a:chExt cx="1116537" cy="956530"/>
          </a:xfrm>
          <a:gradFill flip="none" rotWithShape="1">
            <a:gsLst>
              <a:gs pos="49000">
                <a:srgbClr val="C10B8D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58" name="257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59" name="258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60" name="259 Grupo"/>
          <p:cNvGrpSpPr/>
          <p:nvPr/>
        </p:nvGrpSpPr>
        <p:grpSpPr>
          <a:xfrm flipH="1">
            <a:off x="5284341" y="2920897"/>
            <a:ext cx="740166" cy="329306"/>
            <a:chOff x="323527" y="627534"/>
            <a:chExt cx="1116537" cy="956530"/>
          </a:xfrm>
          <a:gradFill flip="none" rotWithShape="1">
            <a:gsLst>
              <a:gs pos="49000">
                <a:srgbClr val="C10B8D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61" name="260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62" name="261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63" name="262 Grupo"/>
          <p:cNvGrpSpPr/>
          <p:nvPr/>
        </p:nvGrpSpPr>
        <p:grpSpPr>
          <a:xfrm flipH="1">
            <a:off x="6000106" y="3193591"/>
            <a:ext cx="740166" cy="329306"/>
            <a:chOff x="323527" y="627534"/>
            <a:chExt cx="1116537" cy="956530"/>
          </a:xfrm>
          <a:gradFill flip="none" rotWithShape="1">
            <a:gsLst>
              <a:gs pos="49000">
                <a:srgbClr val="C10B8D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64" name="263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65" name="264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66" name="265 Grupo"/>
          <p:cNvGrpSpPr/>
          <p:nvPr/>
        </p:nvGrpSpPr>
        <p:grpSpPr>
          <a:xfrm flipH="1">
            <a:off x="6692186" y="3471972"/>
            <a:ext cx="740166" cy="329306"/>
            <a:chOff x="323527" y="627534"/>
            <a:chExt cx="1116537" cy="956530"/>
          </a:xfrm>
          <a:gradFill flip="none" rotWithShape="1">
            <a:gsLst>
              <a:gs pos="49000">
                <a:srgbClr val="C10B8D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67" name="266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68" name="267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69" name="268 Grupo"/>
          <p:cNvGrpSpPr/>
          <p:nvPr/>
        </p:nvGrpSpPr>
        <p:grpSpPr>
          <a:xfrm flipH="1">
            <a:off x="7408312" y="3733530"/>
            <a:ext cx="740166" cy="329306"/>
            <a:chOff x="323527" y="627534"/>
            <a:chExt cx="1116537" cy="956530"/>
          </a:xfrm>
          <a:gradFill flip="none" rotWithShape="1">
            <a:gsLst>
              <a:gs pos="49000">
                <a:srgbClr val="C10B8D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70" name="269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71" name="270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72" name="271 Grupo"/>
          <p:cNvGrpSpPr/>
          <p:nvPr/>
        </p:nvGrpSpPr>
        <p:grpSpPr>
          <a:xfrm flipH="1">
            <a:off x="8100392" y="4011910"/>
            <a:ext cx="740166" cy="329306"/>
            <a:chOff x="323527" y="627534"/>
            <a:chExt cx="1116537" cy="956530"/>
          </a:xfrm>
          <a:gradFill flip="none" rotWithShape="1">
            <a:gsLst>
              <a:gs pos="49000">
                <a:srgbClr val="C10B8D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73" name="272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74" name="273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75" name="274 Grupo"/>
          <p:cNvGrpSpPr/>
          <p:nvPr/>
        </p:nvGrpSpPr>
        <p:grpSpPr>
          <a:xfrm>
            <a:off x="8080131" y="756321"/>
            <a:ext cx="740166" cy="329306"/>
            <a:chOff x="323527" y="627534"/>
            <a:chExt cx="1116537" cy="956530"/>
          </a:xfrm>
          <a:gradFill>
            <a:gsLst>
              <a:gs pos="49000">
                <a:srgbClr val="C10B8D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76" name="275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77" name="276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78" name="277 Grupo"/>
          <p:cNvGrpSpPr/>
          <p:nvPr/>
        </p:nvGrpSpPr>
        <p:grpSpPr>
          <a:xfrm>
            <a:off x="7388051" y="1034701"/>
            <a:ext cx="740166" cy="329306"/>
            <a:chOff x="323527" y="627534"/>
            <a:chExt cx="1116537" cy="956530"/>
          </a:xfrm>
          <a:gradFill>
            <a:gsLst>
              <a:gs pos="49000">
                <a:srgbClr val="C10B8D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79" name="278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80" name="279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81" name="280 Grupo"/>
          <p:cNvGrpSpPr/>
          <p:nvPr/>
        </p:nvGrpSpPr>
        <p:grpSpPr>
          <a:xfrm>
            <a:off x="6672286" y="1307395"/>
            <a:ext cx="740166" cy="329306"/>
            <a:chOff x="323527" y="627534"/>
            <a:chExt cx="1116537" cy="956530"/>
          </a:xfrm>
          <a:gradFill>
            <a:gsLst>
              <a:gs pos="49000">
                <a:srgbClr val="C10B8D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82" name="281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83" name="282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84" name="283 Grupo"/>
          <p:cNvGrpSpPr/>
          <p:nvPr/>
        </p:nvGrpSpPr>
        <p:grpSpPr>
          <a:xfrm>
            <a:off x="5980206" y="1585776"/>
            <a:ext cx="740166" cy="329306"/>
            <a:chOff x="323527" y="627534"/>
            <a:chExt cx="1116537" cy="956530"/>
          </a:xfrm>
          <a:gradFill>
            <a:gsLst>
              <a:gs pos="49000">
                <a:srgbClr val="C10B8D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85" name="284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86" name="285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87" name="286 Grupo"/>
          <p:cNvGrpSpPr/>
          <p:nvPr/>
        </p:nvGrpSpPr>
        <p:grpSpPr>
          <a:xfrm>
            <a:off x="5264080" y="1847334"/>
            <a:ext cx="740166" cy="329306"/>
            <a:chOff x="323527" y="627534"/>
            <a:chExt cx="1116537" cy="956530"/>
          </a:xfrm>
          <a:gradFill>
            <a:gsLst>
              <a:gs pos="49000">
                <a:srgbClr val="C10B8D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88" name="287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89" name="288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90" name="289 Grupo"/>
          <p:cNvGrpSpPr/>
          <p:nvPr/>
        </p:nvGrpSpPr>
        <p:grpSpPr>
          <a:xfrm>
            <a:off x="4572000" y="2125714"/>
            <a:ext cx="740166" cy="329306"/>
            <a:chOff x="323527" y="627534"/>
            <a:chExt cx="1116537" cy="956530"/>
          </a:xfrm>
          <a:gradFill>
            <a:gsLst>
              <a:gs pos="49000">
                <a:srgbClr val="C10B8D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91" name="290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92" name="291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93" name="292 Grupo"/>
          <p:cNvGrpSpPr/>
          <p:nvPr/>
        </p:nvGrpSpPr>
        <p:grpSpPr>
          <a:xfrm>
            <a:off x="8080131" y="-740618"/>
            <a:ext cx="740166" cy="329306"/>
            <a:chOff x="323527" y="627534"/>
            <a:chExt cx="1116537" cy="956530"/>
          </a:xfrm>
          <a:gradFill>
            <a:gsLst>
              <a:gs pos="49000">
                <a:srgbClr val="C10B8D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94" name="293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95" name="294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96" name="295 Grupo"/>
          <p:cNvGrpSpPr/>
          <p:nvPr/>
        </p:nvGrpSpPr>
        <p:grpSpPr>
          <a:xfrm>
            <a:off x="7388051" y="-462237"/>
            <a:ext cx="740166" cy="329306"/>
            <a:chOff x="323527" y="627534"/>
            <a:chExt cx="1116537" cy="956530"/>
          </a:xfrm>
          <a:gradFill>
            <a:gsLst>
              <a:gs pos="49000">
                <a:srgbClr val="C10B8D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97" name="296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98" name="297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99" name="298 Grupo"/>
          <p:cNvGrpSpPr/>
          <p:nvPr/>
        </p:nvGrpSpPr>
        <p:grpSpPr>
          <a:xfrm>
            <a:off x="6672286" y="-189544"/>
            <a:ext cx="740166" cy="329306"/>
            <a:chOff x="323527" y="627534"/>
            <a:chExt cx="1116537" cy="956530"/>
          </a:xfrm>
          <a:gradFill>
            <a:gsLst>
              <a:gs pos="49000">
                <a:srgbClr val="C10B8D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00" name="299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01" name="300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02" name="301 Grupo"/>
          <p:cNvGrpSpPr/>
          <p:nvPr/>
        </p:nvGrpSpPr>
        <p:grpSpPr>
          <a:xfrm>
            <a:off x="5980206" y="88837"/>
            <a:ext cx="740166" cy="329306"/>
            <a:chOff x="323527" y="627534"/>
            <a:chExt cx="1116537" cy="956530"/>
          </a:xfrm>
          <a:gradFill>
            <a:gsLst>
              <a:gs pos="49000">
                <a:srgbClr val="C10B8D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03" name="302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04" name="303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05" name="304 Grupo"/>
          <p:cNvGrpSpPr/>
          <p:nvPr/>
        </p:nvGrpSpPr>
        <p:grpSpPr>
          <a:xfrm>
            <a:off x="5264080" y="350395"/>
            <a:ext cx="740166" cy="329306"/>
            <a:chOff x="323527" y="627534"/>
            <a:chExt cx="1116537" cy="956530"/>
          </a:xfrm>
          <a:gradFill>
            <a:gsLst>
              <a:gs pos="49000">
                <a:srgbClr val="C10B8D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06" name="305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07" name="306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08" name="307 Grupo"/>
          <p:cNvGrpSpPr/>
          <p:nvPr/>
        </p:nvGrpSpPr>
        <p:grpSpPr>
          <a:xfrm>
            <a:off x="4572000" y="628777"/>
            <a:ext cx="740166" cy="329306"/>
            <a:chOff x="323527" y="627534"/>
            <a:chExt cx="1116537" cy="956530"/>
          </a:xfrm>
          <a:gradFill>
            <a:gsLst>
              <a:gs pos="49000">
                <a:srgbClr val="C10B8D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09" name="308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10" name="309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11" name="310 Grupo"/>
          <p:cNvGrpSpPr/>
          <p:nvPr/>
        </p:nvGrpSpPr>
        <p:grpSpPr>
          <a:xfrm flipH="1">
            <a:off x="4592261" y="4122370"/>
            <a:ext cx="740166" cy="329306"/>
            <a:chOff x="323527" y="627534"/>
            <a:chExt cx="1116537" cy="956530"/>
          </a:xfrm>
          <a:gradFill flip="none" rotWithShape="1">
            <a:gsLst>
              <a:gs pos="49000">
                <a:srgbClr val="C10B8D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12" name="311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13" name="312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14" name="313 Grupo"/>
          <p:cNvGrpSpPr/>
          <p:nvPr/>
        </p:nvGrpSpPr>
        <p:grpSpPr>
          <a:xfrm flipH="1">
            <a:off x="5284341" y="4400752"/>
            <a:ext cx="740166" cy="329306"/>
            <a:chOff x="323527" y="627534"/>
            <a:chExt cx="1116537" cy="956530"/>
          </a:xfrm>
          <a:gradFill flip="none" rotWithShape="1">
            <a:gsLst>
              <a:gs pos="49000">
                <a:srgbClr val="C10B8D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15" name="314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16" name="315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17" name="316 Grupo"/>
          <p:cNvGrpSpPr/>
          <p:nvPr/>
        </p:nvGrpSpPr>
        <p:grpSpPr>
          <a:xfrm flipH="1">
            <a:off x="6000106" y="4673445"/>
            <a:ext cx="740166" cy="329306"/>
            <a:chOff x="323527" y="627534"/>
            <a:chExt cx="1116537" cy="956530"/>
          </a:xfrm>
          <a:gradFill flip="none" rotWithShape="1">
            <a:gsLst>
              <a:gs pos="49000">
                <a:srgbClr val="C10B8D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18" name="317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19" name="318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20" name="319 Grupo"/>
          <p:cNvGrpSpPr/>
          <p:nvPr/>
        </p:nvGrpSpPr>
        <p:grpSpPr>
          <a:xfrm flipH="1">
            <a:off x="6692186" y="4951825"/>
            <a:ext cx="740166" cy="329306"/>
            <a:chOff x="323527" y="627534"/>
            <a:chExt cx="1116537" cy="956530"/>
          </a:xfrm>
          <a:gradFill flip="none" rotWithShape="1">
            <a:gsLst>
              <a:gs pos="49000">
                <a:srgbClr val="C10B8D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21" name="320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22" name="321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23" name="322 Grupo"/>
          <p:cNvGrpSpPr/>
          <p:nvPr/>
        </p:nvGrpSpPr>
        <p:grpSpPr>
          <a:xfrm flipH="1">
            <a:off x="7408312" y="5213383"/>
            <a:ext cx="740166" cy="329306"/>
            <a:chOff x="323527" y="627534"/>
            <a:chExt cx="1116537" cy="956530"/>
          </a:xfrm>
          <a:gradFill flip="none" rotWithShape="1">
            <a:gsLst>
              <a:gs pos="49000">
                <a:srgbClr val="C10B8D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24" name="323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25" name="324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26" name="325 Grupo"/>
          <p:cNvGrpSpPr/>
          <p:nvPr/>
        </p:nvGrpSpPr>
        <p:grpSpPr>
          <a:xfrm flipH="1">
            <a:off x="8100392" y="5491765"/>
            <a:ext cx="740166" cy="329306"/>
            <a:chOff x="323527" y="627534"/>
            <a:chExt cx="1116537" cy="956530"/>
          </a:xfrm>
          <a:gradFill flip="none" rotWithShape="1">
            <a:gsLst>
              <a:gs pos="49000">
                <a:srgbClr val="C10B8D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27" name="326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28" name="327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29" name="328 Grupo"/>
          <p:cNvGrpSpPr/>
          <p:nvPr/>
        </p:nvGrpSpPr>
        <p:grpSpPr>
          <a:xfrm flipH="1">
            <a:off x="251520" y="756321"/>
            <a:ext cx="740166" cy="329306"/>
            <a:chOff x="323527" y="627534"/>
            <a:chExt cx="1116537" cy="956530"/>
          </a:xfrm>
          <a:gradFill>
            <a:gsLst>
              <a:gs pos="49000">
                <a:srgbClr val="C10B8D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30" name="329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31" name="330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32" name="331 Grupo"/>
          <p:cNvGrpSpPr/>
          <p:nvPr/>
        </p:nvGrpSpPr>
        <p:grpSpPr>
          <a:xfrm flipH="1">
            <a:off x="943600" y="1034701"/>
            <a:ext cx="740166" cy="329306"/>
            <a:chOff x="323527" y="627534"/>
            <a:chExt cx="1116537" cy="956530"/>
          </a:xfrm>
          <a:gradFill>
            <a:gsLst>
              <a:gs pos="49000">
                <a:srgbClr val="C10B8D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33" name="332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34" name="333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35" name="334 Grupo"/>
          <p:cNvGrpSpPr/>
          <p:nvPr/>
        </p:nvGrpSpPr>
        <p:grpSpPr>
          <a:xfrm flipH="1">
            <a:off x="1659365" y="1307395"/>
            <a:ext cx="740166" cy="329306"/>
            <a:chOff x="323527" y="627534"/>
            <a:chExt cx="1116537" cy="956530"/>
          </a:xfrm>
          <a:gradFill>
            <a:gsLst>
              <a:gs pos="49000">
                <a:srgbClr val="C10B8D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36" name="335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37" name="336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38" name="337 Grupo"/>
          <p:cNvGrpSpPr/>
          <p:nvPr/>
        </p:nvGrpSpPr>
        <p:grpSpPr>
          <a:xfrm flipH="1">
            <a:off x="2351445" y="1585776"/>
            <a:ext cx="740166" cy="329306"/>
            <a:chOff x="323527" y="627534"/>
            <a:chExt cx="1116537" cy="956530"/>
          </a:xfrm>
          <a:gradFill>
            <a:gsLst>
              <a:gs pos="49000">
                <a:srgbClr val="C10B8D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39" name="338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40" name="339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41" name="340 Grupo"/>
          <p:cNvGrpSpPr/>
          <p:nvPr/>
        </p:nvGrpSpPr>
        <p:grpSpPr>
          <a:xfrm flipH="1">
            <a:off x="3067571" y="1847334"/>
            <a:ext cx="740166" cy="329306"/>
            <a:chOff x="323527" y="627534"/>
            <a:chExt cx="1116537" cy="956530"/>
          </a:xfrm>
          <a:gradFill>
            <a:gsLst>
              <a:gs pos="49000">
                <a:srgbClr val="C10B8D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42" name="341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43" name="342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44" name="343 Grupo"/>
          <p:cNvGrpSpPr/>
          <p:nvPr/>
        </p:nvGrpSpPr>
        <p:grpSpPr>
          <a:xfrm flipH="1">
            <a:off x="3759651" y="2125714"/>
            <a:ext cx="740166" cy="329306"/>
            <a:chOff x="323527" y="627534"/>
            <a:chExt cx="1116537" cy="956530"/>
          </a:xfrm>
          <a:gradFill>
            <a:gsLst>
              <a:gs pos="49000">
                <a:srgbClr val="C10B8D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45" name="344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46" name="345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47" name="346 Grupo"/>
          <p:cNvGrpSpPr/>
          <p:nvPr/>
        </p:nvGrpSpPr>
        <p:grpSpPr>
          <a:xfrm flipH="1">
            <a:off x="251520" y="-740618"/>
            <a:ext cx="740166" cy="329306"/>
            <a:chOff x="323527" y="627534"/>
            <a:chExt cx="1116537" cy="956530"/>
          </a:xfrm>
          <a:gradFill>
            <a:gsLst>
              <a:gs pos="49000">
                <a:srgbClr val="C10B8D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48" name="347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49" name="348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50" name="349 Grupo"/>
          <p:cNvGrpSpPr/>
          <p:nvPr/>
        </p:nvGrpSpPr>
        <p:grpSpPr>
          <a:xfrm flipH="1">
            <a:off x="943600" y="-462237"/>
            <a:ext cx="740166" cy="329306"/>
            <a:chOff x="323527" y="627534"/>
            <a:chExt cx="1116537" cy="956530"/>
          </a:xfrm>
          <a:gradFill>
            <a:gsLst>
              <a:gs pos="49000">
                <a:srgbClr val="C10B8D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51" name="350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52" name="351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53" name="352 Grupo"/>
          <p:cNvGrpSpPr/>
          <p:nvPr/>
        </p:nvGrpSpPr>
        <p:grpSpPr>
          <a:xfrm flipH="1">
            <a:off x="1659365" y="-189544"/>
            <a:ext cx="740166" cy="329306"/>
            <a:chOff x="323527" y="627534"/>
            <a:chExt cx="1116537" cy="956530"/>
          </a:xfrm>
          <a:gradFill>
            <a:gsLst>
              <a:gs pos="49000">
                <a:srgbClr val="C10B8D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54" name="353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55" name="354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57" name="356 Grupo"/>
          <p:cNvGrpSpPr/>
          <p:nvPr/>
        </p:nvGrpSpPr>
        <p:grpSpPr>
          <a:xfrm flipH="1">
            <a:off x="2351445" y="88837"/>
            <a:ext cx="740166" cy="329306"/>
            <a:chOff x="323527" y="627534"/>
            <a:chExt cx="1116537" cy="956530"/>
          </a:xfrm>
          <a:gradFill>
            <a:gsLst>
              <a:gs pos="49000">
                <a:srgbClr val="C10B8D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58" name="357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59" name="358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60" name="359 Grupo"/>
          <p:cNvGrpSpPr/>
          <p:nvPr/>
        </p:nvGrpSpPr>
        <p:grpSpPr>
          <a:xfrm flipH="1">
            <a:off x="3067571" y="350395"/>
            <a:ext cx="740166" cy="329306"/>
            <a:chOff x="323527" y="627534"/>
            <a:chExt cx="1116537" cy="956530"/>
          </a:xfrm>
          <a:gradFill>
            <a:gsLst>
              <a:gs pos="49000">
                <a:srgbClr val="C10B8D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61" name="360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62" name="361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63" name="362 Grupo"/>
          <p:cNvGrpSpPr/>
          <p:nvPr/>
        </p:nvGrpSpPr>
        <p:grpSpPr>
          <a:xfrm flipH="1">
            <a:off x="3759651" y="628777"/>
            <a:ext cx="740166" cy="329306"/>
            <a:chOff x="323527" y="627534"/>
            <a:chExt cx="1116537" cy="956530"/>
          </a:xfrm>
          <a:gradFill>
            <a:gsLst>
              <a:gs pos="49000">
                <a:srgbClr val="C10B8D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64" name="363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65" name="364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sp>
        <p:nvSpPr>
          <p:cNvPr id="179" name="178 Rectángulo"/>
          <p:cNvSpPr/>
          <p:nvPr/>
        </p:nvSpPr>
        <p:spPr>
          <a:xfrm flipH="1">
            <a:off x="-756592" y="-956642"/>
            <a:ext cx="10657184" cy="7200800"/>
          </a:xfrm>
          <a:prstGeom prst="rect">
            <a:avLst/>
          </a:prstGeom>
          <a:gradFill flip="none" rotWithShape="1">
            <a:gsLst>
              <a:gs pos="85000">
                <a:srgbClr val="FFC000">
                  <a:lumMod val="42000"/>
                  <a:lumOff val="58000"/>
                </a:srgbClr>
              </a:gs>
              <a:gs pos="19000">
                <a:srgbClr val="FFC000">
                  <a:lumMod val="27000"/>
                  <a:lumOff val="73000"/>
                </a:srgbClr>
              </a:gs>
              <a:gs pos="53000">
                <a:srgbClr val="FFC000">
                  <a:lumMod val="19000"/>
                  <a:lumOff val="81000"/>
                </a:srgbClr>
              </a:gs>
              <a:gs pos="98000">
                <a:srgbClr val="F5860B"/>
              </a:gs>
              <a:gs pos="3000">
                <a:srgbClr val="FF6600"/>
              </a:gs>
              <a:gs pos="59000">
                <a:srgbClr val="FFC000">
                  <a:lumMod val="99000"/>
                </a:srgbClr>
              </a:gs>
              <a:gs pos="47000">
                <a:srgbClr val="FFC000">
                  <a:lumMod val="62000"/>
                  <a:lumOff val="38000"/>
                </a:srgbClr>
              </a:gs>
              <a:gs pos="70000">
                <a:srgbClr val="F77509"/>
              </a:gs>
              <a:gs pos="33000">
                <a:srgbClr val="F7750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1719018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250" fill="hold"/>
                                        <p:tgtEl>
                                          <p:spTgt spid="3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250" fill="hold"/>
                                        <p:tgtEl>
                                          <p:spTgt spid="3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250" fill="hold"/>
                                        <p:tgtEl>
                                          <p:spTgt spid="3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250" fill="hold"/>
                                        <p:tgtEl>
                                          <p:spTgt spid="3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2250" fill="hold"/>
                                        <p:tgtEl>
                                          <p:spTgt spid="3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2250" fill="hold"/>
                                        <p:tgtEl>
                                          <p:spTgt spid="3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250" fill="hold"/>
                                        <p:tgtEl>
                                          <p:spTgt spid="3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250" fill="hold"/>
                                        <p:tgtEl>
                                          <p:spTgt spid="3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2250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2250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250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250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2250" fill="hold"/>
                                        <p:tgtEl>
                                          <p:spTgt spid="3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2250" fill="hold"/>
                                        <p:tgtEl>
                                          <p:spTgt spid="3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2250" fill="hold"/>
                                        <p:tgtEl>
                                          <p:spTgt spid="3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2250" fill="hold"/>
                                        <p:tgtEl>
                                          <p:spTgt spid="3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2250" fill="hold"/>
                                        <p:tgtEl>
                                          <p:spTgt spid="3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2250" fill="hold"/>
                                        <p:tgtEl>
                                          <p:spTgt spid="3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2250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2250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250" fill="hold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250" fill="hold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2250" fill="hold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2250" fill="hold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225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225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2250" fill="hold"/>
                                        <p:tgtEl>
                                          <p:spTgt spid="2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2250" fill="hold"/>
                                        <p:tgtEl>
                                          <p:spTgt spid="2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2250" fill="hold"/>
                                        <p:tgtEl>
                                          <p:spTgt spid="2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2250" fill="hold"/>
                                        <p:tgtEl>
                                          <p:spTgt spid="2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25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25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2250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2250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225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225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2250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2250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2250" fill="hold"/>
                                        <p:tgtEl>
                                          <p:spTgt spid="2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2250" fill="hold"/>
                                        <p:tgtEl>
                                          <p:spTgt spid="2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25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25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2250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2250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2250" fill="hold"/>
                                        <p:tgtEl>
                                          <p:spTgt spid="3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2250" fill="hold"/>
                                        <p:tgtEl>
                                          <p:spTgt spid="3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2250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2250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22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22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2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2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22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22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225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225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225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225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" dur="225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225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25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25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225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225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22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22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22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22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" dur="2250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2250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2250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2250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225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225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225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225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9" dur="225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225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22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22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2250" fill="hold"/>
                                        <p:tgtEl>
                                          <p:spTgt spid="2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2250" fill="hold"/>
                                        <p:tgtEl>
                                          <p:spTgt spid="2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1" dur="2250" fill="hold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" dur="2250" fill="hold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3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225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225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9" dur="2250" fill="hold"/>
                                        <p:tgtEl>
                                          <p:spTgt spid="3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" dur="2250" fill="hold"/>
                                        <p:tgtEl>
                                          <p:spTgt spid="3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1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3" dur="2250" fill="hold"/>
                                        <p:tgtEl>
                                          <p:spTgt spid="3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" dur="2250" fill="hold"/>
                                        <p:tgtEl>
                                          <p:spTgt spid="3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2250" fill="hold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2250" fill="hold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1" dur="2250" fill="hold"/>
                                        <p:tgtEl>
                                          <p:spTgt spid="3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" dur="2250" fill="hold"/>
                                        <p:tgtEl>
                                          <p:spTgt spid="3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5" dur="2250" fill="hold"/>
                                        <p:tgtEl>
                                          <p:spTgt spid="3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6" dur="2250" fill="hold"/>
                                        <p:tgtEl>
                                          <p:spTgt spid="3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8" dur="2250" fill="hold"/>
                                        <p:tgtEl>
                                          <p:spTgt spid="3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0" dur="2250" fill="hold"/>
                                        <p:tgtEl>
                                          <p:spTgt spid="3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2" dur="2250" fill="hold"/>
                                        <p:tgtEl>
                                          <p:spTgt spid="3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4" dur="2250" fill="hold"/>
                                        <p:tgtEl>
                                          <p:spTgt spid="3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6" dur="2250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8" dur="2250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0" dur="2250" fill="hold"/>
                                        <p:tgtEl>
                                          <p:spTgt spid="3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2" dur="2250" fill="hold"/>
                                        <p:tgtEl>
                                          <p:spTgt spid="3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4" dur="2250" fill="hold"/>
                                        <p:tgtEl>
                                          <p:spTgt spid="3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6" dur="2250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8" dur="2250" fill="hold"/>
                                        <p:tgtEl>
                                          <p:spTgt spid="3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0" dur="2250" fill="hold"/>
                                        <p:tgtEl>
                                          <p:spTgt spid="3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2" dur="225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4" dur="2250" fill="hold"/>
                                        <p:tgtEl>
                                          <p:spTgt spid="2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6" dur="2250" fill="hold"/>
                                        <p:tgtEl>
                                          <p:spTgt spid="28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8" dur="225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0" dur="2250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2" dur="225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4" dur="2250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6" dur="2250" fill="hold"/>
                                        <p:tgtEl>
                                          <p:spTgt spid="29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8" dur="225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40" dur="2250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42" dur="2250" fill="hold"/>
                                        <p:tgtEl>
                                          <p:spTgt spid="30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44" dur="2250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46" dur="22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48" dur="22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0" dur="22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2" dur="225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4" dur="225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6" dur="225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8" dur="225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60" dur="225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62" dur="22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64" dur="22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66" dur="2250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68" dur="2250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0" dur="225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2" dur="225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4" dur="225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6" dur="22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8" dur="2250" fill="hold"/>
                                        <p:tgtEl>
                                          <p:spTgt spid="2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0" dur="2250" fill="hold"/>
                                        <p:tgtEl>
                                          <p:spTgt spid="2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2" dur="225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4" dur="2250" fill="hold"/>
                                        <p:tgtEl>
                                          <p:spTgt spid="3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6" dur="2250" fill="hold"/>
                                        <p:tgtEl>
                                          <p:spTgt spid="3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8" dur="2250" fill="hold"/>
                                        <p:tgtEl>
                                          <p:spTgt spid="3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0" dur="2250" fill="hold"/>
                                        <p:tgtEl>
                                          <p:spTgt spid="3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2" dur="2250" fill="hold"/>
                                        <p:tgtEl>
                                          <p:spTgt spid="3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3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94" dur="indefinite"/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295" dur="indefinite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6" fill="hold">
                            <p:stCondLst>
                              <p:cond delay="2250"/>
                            </p:stCondLst>
                            <p:childTnLst>
                              <p:par>
                                <p:cTn id="297" presetID="2" presetClass="exit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8" dur="2500"/>
                                        <p:tgtEl>
                                          <p:spTgt spid="3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2500"/>
                                        <p:tgtEl>
                                          <p:spTgt spid="3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2" dur="2500"/>
                                        <p:tgtEl>
                                          <p:spTgt spid="3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2500"/>
                                        <p:tgtEl>
                                          <p:spTgt spid="3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6" dur="2500"/>
                                        <p:tgtEl>
                                          <p:spTgt spid="3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2500"/>
                                        <p:tgtEl>
                                          <p:spTgt spid="3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0" dur="2500"/>
                                        <p:tgtEl>
                                          <p:spTgt spid="3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2500"/>
                                        <p:tgtEl>
                                          <p:spTgt spid="3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4" dur="2500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2500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7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8" dur="2500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2500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2" dur="2500"/>
                                        <p:tgtEl>
                                          <p:spTgt spid="3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2500"/>
                                        <p:tgtEl>
                                          <p:spTgt spid="3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6" dur="2500"/>
                                        <p:tgtEl>
                                          <p:spTgt spid="3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2500"/>
                                        <p:tgtEl>
                                          <p:spTgt spid="3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0" dur="2500"/>
                                        <p:tgtEl>
                                          <p:spTgt spid="3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1" dur="2500"/>
                                        <p:tgtEl>
                                          <p:spTgt spid="3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4" dur="2500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5" dur="2500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7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8" dur="2500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9" dur="2500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2" dur="2500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3" dur="2500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6" dur="2500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7" dur="2500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0" dur="2500"/>
                                        <p:tgtEl>
                                          <p:spTgt spid="2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" dur="2500"/>
                                        <p:tgtEl>
                                          <p:spTgt spid="2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4" dur="2500"/>
                                        <p:tgtEl>
                                          <p:spTgt spid="2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" dur="2500"/>
                                        <p:tgtEl>
                                          <p:spTgt spid="2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8" dur="2500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9" dur="2500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2" dur="2500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2500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6" dur="2500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7" dur="2500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0" dur="2500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" dur="2500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2500"/>
                                        <p:tgtEl>
                                          <p:spTgt spid="2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2500"/>
                                        <p:tgtEl>
                                          <p:spTgt spid="2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2500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2500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2500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2500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2500"/>
                                        <p:tgtEl>
                                          <p:spTgt spid="3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2500"/>
                                        <p:tgtEl>
                                          <p:spTgt spid="3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2500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2500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250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250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2500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2500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250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250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2500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2500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250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250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250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250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2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2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250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250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2500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2500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250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250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2500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2500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2500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2500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2500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2500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2500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2500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2500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2500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2500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2500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2500"/>
                                        <p:tgtEl>
                                          <p:spTgt spid="2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2500"/>
                                        <p:tgtEl>
                                          <p:spTgt spid="2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2500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2500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2500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2500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2500"/>
                                        <p:tgtEl>
                                          <p:spTgt spid="3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2500"/>
                                        <p:tgtEl>
                                          <p:spTgt spid="3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2500"/>
                                        <p:tgtEl>
                                          <p:spTgt spid="3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2500"/>
                                        <p:tgtEl>
                                          <p:spTgt spid="3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2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2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2500"/>
                                        <p:tgtEl>
                                          <p:spTgt spid="3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2500"/>
                                        <p:tgtEl>
                                          <p:spTgt spid="3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2500"/>
                                        <p:tgtEl>
                                          <p:spTgt spid="3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2500"/>
                                        <p:tgtEl>
                                          <p:spTgt spid="3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0" dur="2500"/>
                                        <p:tgtEl>
                                          <p:spTgt spid="3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1" dur="2500"/>
                                        <p:tgtEl>
                                          <p:spTgt spid="3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4" dur="2500"/>
                                        <p:tgtEl>
                                          <p:spTgt spid="3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5" dur="2500"/>
                                        <p:tgtEl>
                                          <p:spTgt spid="3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8" dur="2500"/>
                                        <p:tgtEl>
                                          <p:spTgt spid="3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9" dur="2500"/>
                                        <p:tgtEl>
                                          <p:spTgt spid="3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02" dur="2500"/>
                                        <p:tgtEl>
                                          <p:spTgt spid="3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3" dur="2500"/>
                                        <p:tgtEl>
                                          <p:spTgt spid="3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06" dur="2500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7" dur="2500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0" dur="2500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1" dur="2500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4" dur="2500"/>
                                        <p:tgtEl>
                                          <p:spTgt spid="3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5" dur="2500"/>
                                        <p:tgtEl>
                                          <p:spTgt spid="3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8" dur="2500"/>
                                        <p:tgtEl>
                                          <p:spTgt spid="3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9" dur="2500"/>
                                        <p:tgtEl>
                                          <p:spTgt spid="3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22" dur="2500"/>
                                        <p:tgtEl>
                                          <p:spTgt spid="3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3" dur="2500"/>
                                        <p:tgtEl>
                                          <p:spTgt spid="3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26" dur="2500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7" dur="2500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0" dur="2500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1" dur="2500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4" dur="2500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5" dur="2500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8" dur="2500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9" dur="2500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42" dur="2500"/>
                                        <p:tgtEl>
                                          <p:spTgt spid="2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3" dur="2500"/>
                                        <p:tgtEl>
                                          <p:spTgt spid="2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46" dur="2500"/>
                                        <p:tgtEl>
                                          <p:spTgt spid="2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7" dur="2500"/>
                                        <p:tgtEl>
                                          <p:spTgt spid="2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0" dur="2500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1" dur="2500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4" dur="2500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5" dur="2500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8" dur="2500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9" dur="2500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62" dur="2500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3" dur="2500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66" dur="2500"/>
                                        <p:tgtEl>
                                          <p:spTgt spid="2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7" dur="2500"/>
                                        <p:tgtEl>
                                          <p:spTgt spid="2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70" dur="2500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1" dur="2500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74" dur="2500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5" dur="2500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78" dur="2500"/>
                                        <p:tgtEl>
                                          <p:spTgt spid="3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9" dur="2500"/>
                                        <p:tgtEl>
                                          <p:spTgt spid="3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2" dur="2500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2500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6" dur="250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250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0" dur="2500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2500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4" dur="250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250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8" dur="2500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2500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2" dur="250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250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6" dur="250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250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0" dur="2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2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4" dur="250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250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8" dur="2500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2500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2" dur="250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3" dur="250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6" dur="2500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7" dur="2500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0" dur="2500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2500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4" dur="2500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5" dur="2500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8" dur="2500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9" dur="2500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2" dur="2500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2500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6" dur="2500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7" dur="2500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0" dur="2500"/>
                                        <p:tgtEl>
                                          <p:spTgt spid="2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1" dur="2500"/>
                                        <p:tgtEl>
                                          <p:spTgt spid="2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4" dur="2500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2500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8" dur="2500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9" dur="2500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2" dur="2500"/>
                                        <p:tgtEl>
                                          <p:spTgt spid="3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3" dur="2500"/>
                                        <p:tgtEl>
                                          <p:spTgt spid="3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6" dur="2500"/>
                                        <p:tgtEl>
                                          <p:spTgt spid="3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2500"/>
                                        <p:tgtEl>
                                          <p:spTgt spid="3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0" dur="2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1" dur="2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4" dur="2500"/>
                                        <p:tgtEl>
                                          <p:spTgt spid="3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5" dur="2500"/>
                                        <p:tgtEl>
                                          <p:spTgt spid="3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8" dur="2500"/>
                                        <p:tgtEl>
                                          <p:spTgt spid="3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2500"/>
                                        <p:tgtEl>
                                          <p:spTgt spid="3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3" dur="225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4" dur="225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5" presetID="16" presetClass="entr" presetSubtype="4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687" dur="225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9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" name="26 Grupo"/>
          <p:cNvGrpSpPr/>
          <p:nvPr/>
        </p:nvGrpSpPr>
        <p:grpSpPr>
          <a:xfrm>
            <a:off x="-1624" y="0"/>
            <a:ext cx="9144000" cy="5143501"/>
            <a:chOff x="-10117632" y="1707654"/>
            <a:chExt cx="9144000" cy="5109858"/>
          </a:xfrm>
        </p:grpSpPr>
        <p:sp>
          <p:nvSpPr>
            <p:cNvPr id="41" name="40 Rectángulo"/>
            <p:cNvSpPr/>
            <p:nvPr/>
          </p:nvSpPr>
          <p:spPr>
            <a:xfrm rot="10800000">
              <a:off x="-10117632" y="4227934"/>
              <a:ext cx="9144000" cy="2589578"/>
            </a:xfrm>
            <a:prstGeom prst="rect">
              <a:avLst/>
            </a:prstGeom>
            <a:gradFill>
              <a:gsLst>
                <a:gs pos="0">
                  <a:srgbClr val="FF6600"/>
                </a:gs>
                <a:gs pos="17000">
                  <a:schemeClr val="bg1">
                    <a:lumMod val="95000"/>
                    <a:lumOff val="5000"/>
                  </a:schemeClr>
                </a:gs>
                <a:gs pos="10000">
                  <a:srgbClr val="F77509"/>
                </a:gs>
                <a:gs pos="6000">
                  <a:srgbClr val="00CC00"/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2" name="41 Rectángulo"/>
            <p:cNvSpPr/>
            <p:nvPr/>
          </p:nvSpPr>
          <p:spPr>
            <a:xfrm>
              <a:off x="-10117632" y="1707654"/>
              <a:ext cx="9144000" cy="2589577"/>
            </a:xfrm>
            <a:prstGeom prst="rect">
              <a:avLst/>
            </a:prstGeom>
            <a:gradFill>
              <a:gsLst>
                <a:gs pos="0">
                  <a:srgbClr val="FF6600"/>
                </a:gs>
                <a:gs pos="17000">
                  <a:schemeClr val="bg1">
                    <a:lumMod val="95000"/>
                    <a:lumOff val="5000"/>
                  </a:schemeClr>
                </a:gs>
                <a:gs pos="10000">
                  <a:srgbClr val="F77509"/>
                </a:gs>
                <a:gs pos="6000">
                  <a:srgbClr val="00CC00"/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26" name="25 Imagen" descr="Diapositiva25"/>
          <p:cNvPicPr>
            <a:picLocks noGrp="1" noChangeAspect="1"/>
          </p:cNvPicPr>
          <p:nvPr isPhoto="1"/>
        </p:nvPicPr>
        <p:blipFill rotWithShape="1"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0" b="390"/>
          <a:stretch/>
        </p:blipFill>
        <p:spPr>
          <a:xfrm>
            <a:off x="-20960" y="-9389"/>
            <a:ext cx="9164960" cy="5152889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1 Forma libre"/>
          <p:cNvSpPr/>
          <p:nvPr/>
        </p:nvSpPr>
        <p:spPr>
          <a:xfrm flipH="1">
            <a:off x="-1049695" y="317748"/>
            <a:ext cx="2092572" cy="445455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31750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77509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64000">
                  <a:srgbClr val="66FF33"/>
                </a:gs>
                <a:gs pos="54000">
                  <a:srgbClr val="66FF33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rgbClr val="F77509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" name="4 Forma libre"/>
          <p:cNvSpPr/>
          <p:nvPr/>
        </p:nvSpPr>
        <p:spPr>
          <a:xfrm flipH="1">
            <a:off x="1470305" y="317748"/>
            <a:ext cx="2092572" cy="445455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31750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77509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64000">
                  <a:srgbClr val="66FF33"/>
                </a:gs>
                <a:gs pos="54000">
                  <a:srgbClr val="66FF33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rgbClr val="F77509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5 Forma libre"/>
          <p:cNvSpPr/>
          <p:nvPr/>
        </p:nvSpPr>
        <p:spPr>
          <a:xfrm flipH="1">
            <a:off x="2298305" y="315466"/>
            <a:ext cx="2092572" cy="445455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31750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77509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64000">
                  <a:srgbClr val="66FF33"/>
                </a:gs>
                <a:gs pos="54000">
                  <a:srgbClr val="66FF33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rgbClr val="F77509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" name="7 Forma libre"/>
          <p:cNvSpPr/>
          <p:nvPr/>
        </p:nvSpPr>
        <p:spPr>
          <a:xfrm flipH="1">
            <a:off x="4710305" y="277028"/>
            <a:ext cx="2092572" cy="445455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31750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77509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64000">
                  <a:srgbClr val="66FF33"/>
                </a:gs>
                <a:gs pos="54000">
                  <a:srgbClr val="66FF33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rgbClr val="F77509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9" name="8 Forma libre"/>
          <p:cNvSpPr/>
          <p:nvPr/>
        </p:nvSpPr>
        <p:spPr>
          <a:xfrm flipH="1">
            <a:off x="5574305" y="245792"/>
            <a:ext cx="2092572" cy="445455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31750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77509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64000">
                  <a:srgbClr val="66FF33"/>
                </a:gs>
                <a:gs pos="54000">
                  <a:srgbClr val="66FF33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rgbClr val="F77509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0" name="9 Forma libre"/>
          <p:cNvSpPr/>
          <p:nvPr/>
        </p:nvSpPr>
        <p:spPr>
          <a:xfrm flipH="1">
            <a:off x="6438305" y="279716"/>
            <a:ext cx="2092572" cy="445455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31750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77509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64000">
                  <a:srgbClr val="66FF33"/>
                </a:gs>
                <a:gs pos="54000">
                  <a:srgbClr val="66FF33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rgbClr val="F77509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1" name="10 Forma libre"/>
          <p:cNvSpPr/>
          <p:nvPr/>
        </p:nvSpPr>
        <p:spPr>
          <a:xfrm flipH="1">
            <a:off x="7226885" y="277434"/>
            <a:ext cx="2092572" cy="445455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31750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77509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64000">
                  <a:srgbClr val="66FF33"/>
                </a:gs>
                <a:gs pos="54000">
                  <a:srgbClr val="66FF33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rgbClr val="F77509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" name="11 Forma libre"/>
          <p:cNvSpPr/>
          <p:nvPr/>
        </p:nvSpPr>
        <p:spPr>
          <a:xfrm flipH="1">
            <a:off x="3090305" y="315467"/>
            <a:ext cx="2092572" cy="445455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31750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77509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64000">
                  <a:srgbClr val="66FF33"/>
                </a:gs>
                <a:gs pos="54000">
                  <a:srgbClr val="66FF33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rgbClr val="F77509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4" name="13 Forma libre"/>
          <p:cNvSpPr/>
          <p:nvPr/>
        </p:nvSpPr>
        <p:spPr>
          <a:xfrm flipH="1">
            <a:off x="-221695" y="263184"/>
            <a:ext cx="2092572" cy="445455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31750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77509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64000">
                  <a:srgbClr val="66FF33"/>
                </a:gs>
                <a:gs pos="54000">
                  <a:srgbClr val="66FF33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rgbClr val="F77509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5" name="14 Forma libre"/>
          <p:cNvSpPr/>
          <p:nvPr/>
        </p:nvSpPr>
        <p:spPr>
          <a:xfrm flipH="1">
            <a:off x="642305" y="251877"/>
            <a:ext cx="2092572" cy="445455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31750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77509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64000">
                  <a:srgbClr val="66FF33"/>
                </a:gs>
                <a:gs pos="54000">
                  <a:srgbClr val="66FF33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rgbClr val="F77509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8" name="17 Forma libre"/>
          <p:cNvSpPr/>
          <p:nvPr/>
        </p:nvSpPr>
        <p:spPr>
          <a:xfrm flipH="1">
            <a:off x="3882305" y="247769"/>
            <a:ext cx="2092572" cy="445455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31750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77509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64000">
                  <a:srgbClr val="66FF33"/>
                </a:gs>
                <a:gs pos="54000">
                  <a:srgbClr val="66FF33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rgbClr val="F77509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8" name="27 Forma libre"/>
          <p:cNvSpPr/>
          <p:nvPr/>
        </p:nvSpPr>
        <p:spPr>
          <a:xfrm flipH="1">
            <a:off x="7956376" y="339502"/>
            <a:ext cx="2092572" cy="445455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31750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77509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64000">
                  <a:srgbClr val="66FF33"/>
                </a:gs>
                <a:gs pos="54000">
                  <a:srgbClr val="66FF33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rgbClr val="F77509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9" name="28 Forma libre"/>
          <p:cNvSpPr/>
          <p:nvPr/>
        </p:nvSpPr>
        <p:spPr>
          <a:xfrm>
            <a:off x="-908357" y="317748"/>
            <a:ext cx="2092572" cy="445455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31750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77509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64000">
                  <a:srgbClr val="66FF33"/>
                </a:gs>
                <a:gs pos="54000">
                  <a:srgbClr val="66FF33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rgbClr val="F77509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0" name="29 Forma libre"/>
          <p:cNvSpPr/>
          <p:nvPr/>
        </p:nvSpPr>
        <p:spPr>
          <a:xfrm>
            <a:off x="1611643" y="317748"/>
            <a:ext cx="2092572" cy="445455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31750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77509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64000">
                  <a:srgbClr val="66FF33"/>
                </a:gs>
                <a:gs pos="54000">
                  <a:srgbClr val="66FF33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rgbClr val="F77509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1" name="30 Forma libre"/>
          <p:cNvSpPr/>
          <p:nvPr/>
        </p:nvSpPr>
        <p:spPr>
          <a:xfrm>
            <a:off x="2439643" y="315466"/>
            <a:ext cx="2092572" cy="445455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31750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77509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64000">
                  <a:srgbClr val="66FF33"/>
                </a:gs>
                <a:gs pos="54000">
                  <a:srgbClr val="66FF33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rgbClr val="F77509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2" name="31 Forma libre"/>
          <p:cNvSpPr/>
          <p:nvPr/>
        </p:nvSpPr>
        <p:spPr>
          <a:xfrm>
            <a:off x="4851643" y="277028"/>
            <a:ext cx="2092572" cy="445455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31750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77509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64000">
                  <a:srgbClr val="66FF33"/>
                </a:gs>
                <a:gs pos="54000">
                  <a:srgbClr val="66FF33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rgbClr val="F77509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3" name="32 Forma libre"/>
          <p:cNvSpPr/>
          <p:nvPr/>
        </p:nvSpPr>
        <p:spPr>
          <a:xfrm>
            <a:off x="5715643" y="245792"/>
            <a:ext cx="2092572" cy="445455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31750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77509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64000">
                  <a:srgbClr val="66FF33"/>
                </a:gs>
                <a:gs pos="54000">
                  <a:srgbClr val="66FF33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rgbClr val="F77509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4" name="33 Forma libre"/>
          <p:cNvSpPr/>
          <p:nvPr/>
        </p:nvSpPr>
        <p:spPr>
          <a:xfrm>
            <a:off x="6579643" y="279716"/>
            <a:ext cx="2092572" cy="445455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31750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77509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64000">
                  <a:srgbClr val="66FF33"/>
                </a:gs>
                <a:gs pos="54000">
                  <a:srgbClr val="66FF33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rgbClr val="F77509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5" name="34 Forma libre"/>
          <p:cNvSpPr/>
          <p:nvPr/>
        </p:nvSpPr>
        <p:spPr>
          <a:xfrm>
            <a:off x="7368223" y="277434"/>
            <a:ext cx="2092572" cy="445455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31750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77509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64000">
                  <a:srgbClr val="66FF33"/>
                </a:gs>
                <a:gs pos="54000">
                  <a:srgbClr val="66FF33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rgbClr val="F77509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6" name="35 Forma libre"/>
          <p:cNvSpPr/>
          <p:nvPr/>
        </p:nvSpPr>
        <p:spPr>
          <a:xfrm>
            <a:off x="3231643" y="315467"/>
            <a:ext cx="2092572" cy="445455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31750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77509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64000">
                  <a:srgbClr val="66FF33"/>
                </a:gs>
                <a:gs pos="54000">
                  <a:srgbClr val="66FF33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rgbClr val="F77509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7" name="36 Forma libre"/>
          <p:cNvSpPr/>
          <p:nvPr/>
        </p:nvSpPr>
        <p:spPr>
          <a:xfrm>
            <a:off x="-80357" y="263184"/>
            <a:ext cx="2092572" cy="445455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31750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77509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64000">
                  <a:srgbClr val="66FF33"/>
                </a:gs>
                <a:gs pos="54000">
                  <a:srgbClr val="66FF33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rgbClr val="F77509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8" name="37 Forma libre"/>
          <p:cNvSpPr/>
          <p:nvPr/>
        </p:nvSpPr>
        <p:spPr>
          <a:xfrm>
            <a:off x="783643" y="251877"/>
            <a:ext cx="2092572" cy="445455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31750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77509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64000">
                  <a:srgbClr val="66FF33"/>
                </a:gs>
                <a:gs pos="54000">
                  <a:srgbClr val="66FF33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rgbClr val="F77509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9" name="38 Forma libre"/>
          <p:cNvSpPr/>
          <p:nvPr/>
        </p:nvSpPr>
        <p:spPr>
          <a:xfrm>
            <a:off x="4023643" y="247769"/>
            <a:ext cx="2092572" cy="445455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31750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77509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64000">
                  <a:srgbClr val="66FF33"/>
                </a:gs>
                <a:gs pos="54000">
                  <a:srgbClr val="66FF33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rgbClr val="F77509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0" name="39 Forma libre"/>
          <p:cNvSpPr/>
          <p:nvPr/>
        </p:nvSpPr>
        <p:spPr>
          <a:xfrm>
            <a:off x="8097714" y="339502"/>
            <a:ext cx="2092572" cy="445455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31750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77509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64000">
                  <a:srgbClr val="66FF33"/>
                </a:gs>
                <a:gs pos="54000">
                  <a:srgbClr val="66FF33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rgbClr val="F77509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3" name="42 Rectángulo"/>
          <p:cNvSpPr/>
          <p:nvPr/>
        </p:nvSpPr>
        <p:spPr>
          <a:xfrm flipH="1">
            <a:off x="-756592" y="-956642"/>
            <a:ext cx="10657184" cy="7200800"/>
          </a:xfrm>
          <a:prstGeom prst="rect">
            <a:avLst/>
          </a:prstGeom>
          <a:gradFill flip="none" rotWithShape="1">
            <a:gsLst>
              <a:gs pos="85000">
                <a:srgbClr val="FFC000">
                  <a:lumMod val="42000"/>
                  <a:lumOff val="58000"/>
                </a:srgbClr>
              </a:gs>
              <a:gs pos="19000">
                <a:srgbClr val="FFC000">
                  <a:lumMod val="27000"/>
                  <a:lumOff val="73000"/>
                </a:srgbClr>
              </a:gs>
              <a:gs pos="53000">
                <a:srgbClr val="FFC000">
                  <a:lumMod val="19000"/>
                  <a:lumOff val="81000"/>
                </a:srgbClr>
              </a:gs>
              <a:gs pos="98000">
                <a:srgbClr val="F5860B"/>
              </a:gs>
              <a:gs pos="3000">
                <a:srgbClr val="FF6600"/>
              </a:gs>
              <a:gs pos="59000">
                <a:srgbClr val="FFC000">
                  <a:lumMod val="99000"/>
                </a:srgbClr>
              </a:gs>
              <a:gs pos="47000">
                <a:srgbClr val="FFC000">
                  <a:lumMod val="62000"/>
                  <a:lumOff val="38000"/>
                </a:srgbClr>
              </a:gs>
              <a:gs pos="70000">
                <a:srgbClr val="F77509"/>
              </a:gs>
              <a:gs pos="33000">
                <a:srgbClr val="F7750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1211260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2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2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2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2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2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2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2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2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2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2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2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2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54" dur="2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56" dur="2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58" dur="2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60" dur="2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62" dur="2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64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66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68" dur="2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70" dur="2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72" dur="2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74" dur="2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76" dur="2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7" presetID="16" presetClass="entr" presetSubtype="37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9" dur="2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6" presetClass="entr" presetSubtype="37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82" dur="22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6" presetClass="entr" presetSubtype="37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85" dur="2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6" presetClass="entr" presetSubtype="37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88" dur="22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6" presetClass="entr" presetSubtype="37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91" dur="22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6" presetClass="entr" presetSubtype="37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94" dur="2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6" presetClass="entr" presetSubtype="37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97" dur="22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6" presetClass="entr" presetSubtype="37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00" dur="22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6" presetClass="entr" presetSubtype="37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03" dur="22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6" presetClass="entr" presetSubtype="37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06" dur="22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6" presetClass="entr" presetSubtype="37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09" dur="225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6" presetClass="entr" presetSubtype="37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12" dur="22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2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2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2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2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" dur="2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2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2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2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2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2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2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2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" dur="2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2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2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2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2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2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2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2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9" dur="2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2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162" dur="2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164" dur="2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166" dur="2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168" dur="2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170" dur="2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172" dur="2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174" dur="2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176" dur="2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178" dur="2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180" dur="2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182" dur="2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184" dur="2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5" presetID="16" presetClass="entr" presetSubtype="37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87" dur="22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16" presetClass="entr" presetSubtype="37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90" dur="225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16" presetClass="entr" presetSubtype="37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93" dur="225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16" presetClass="entr" presetSubtype="37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96" dur="225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6" presetClass="entr" presetSubtype="37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99" dur="225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6" presetClass="entr" presetSubtype="37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02" dur="225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16" presetClass="entr" presetSubtype="37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05" dur="22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16" presetClass="entr" presetSubtype="37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08" dur="225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16" presetClass="entr" presetSubtype="37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11" dur="225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16" presetClass="entr" presetSubtype="37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14" dur="225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16" presetClass="entr" presetSubtype="37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17" dur="22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6" presetClass="entr" presetSubtype="37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20" dur="22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22" dur="indefinite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223" dur="indefinite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4" fill="hold">
                            <p:stCondLst>
                              <p:cond delay="2250"/>
                            </p:stCondLst>
                            <p:childTnLst>
                              <p:par>
                                <p:cTn id="225" presetID="2" presetClass="exit" presetSubtype="8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6" dur="275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275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275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275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4" dur="275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275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8" dur="275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275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275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275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6" dur="275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275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0" dur="275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275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275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275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8" dur="275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275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275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275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275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275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275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275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4" dur="27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27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7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8" dur="27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27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1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2" dur="27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27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6" dur="27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27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9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0" dur="27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27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3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4" dur="275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275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7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8" dur="27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27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1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2" dur="27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27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5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6" dur="27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27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9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0" dur="27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27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3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4" dur="27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27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7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8" dur="275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275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1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3" dur="2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4" dur="2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5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27" dur="27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2" grpId="3" animBg="1"/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8" grpId="0" animBg="1"/>
      <p:bldP spid="18" grpId="1" animBg="1"/>
      <p:bldP spid="18" grpId="2" animBg="1"/>
      <p:bldP spid="18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  <p:bldP spid="39" grpId="1" animBg="1"/>
      <p:bldP spid="39" grpId="2" animBg="1"/>
      <p:bldP spid="39" grpId="3" animBg="1"/>
      <p:bldP spid="40" grpId="0" animBg="1"/>
      <p:bldP spid="40" grpId="1" animBg="1"/>
      <p:bldP spid="40" grpId="2" animBg="1"/>
      <p:bldP spid="40" grpId="3" animBg="1"/>
      <p:bldP spid="43" grpId="0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77 Grupo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79" name="78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0" name="79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1" name="80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2" name="81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77" name="76 Imagen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grpSp>
        <p:nvGrpSpPr>
          <p:cNvPr id="9" name="8 Grupo"/>
          <p:cNvGrpSpPr/>
          <p:nvPr/>
        </p:nvGrpSpPr>
        <p:grpSpPr>
          <a:xfrm>
            <a:off x="-396552" y="-92546"/>
            <a:ext cx="2520280" cy="1714854"/>
            <a:chOff x="1" y="-5053"/>
            <a:chExt cx="2613120" cy="1714854"/>
          </a:xfrm>
        </p:grpSpPr>
        <p:sp>
          <p:nvSpPr>
            <p:cNvPr id="6" name="Forma libre 19"/>
            <p:cNvSpPr/>
            <p:nvPr/>
          </p:nvSpPr>
          <p:spPr>
            <a:xfrm rot="16200000" flipV="1">
              <a:off x="-178154" y="173102"/>
              <a:ext cx="1709800" cy="1353489"/>
            </a:xfrm>
            <a:custGeom>
              <a:avLst/>
              <a:gdLst>
                <a:gd name="connsiteX0" fmla="*/ 375988 w 3742805"/>
                <a:gd name="connsiteY0" fmla="*/ 1265279 h 5234152"/>
                <a:gd name="connsiteX1" fmla="*/ 320037 w 3742805"/>
                <a:gd name="connsiteY1" fmla="*/ 1406819 h 5234152"/>
                <a:gd name="connsiteX2" fmla="*/ 150833 w 3742805"/>
                <a:gd name="connsiteY2" fmla="*/ 2443657 h 5234152"/>
                <a:gd name="connsiteX3" fmla="*/ 1866709 w 3742805"/>
                <a:gd name="connsiteY3" fmla="*/ 4835213 h 5234152"/>
                <a:gd name="connsiteX4" fmla="*/ 3582585 w 3742805"/>
                <a:gd name="connsiteY4" fmla="*/ 2443657 h 5234152"/>
                <a:gd name="connsiteX5" fmla="*/ 3485566 w 3742805"/>
                <a:gd name="connsiteY5" fmla="*/ 1648910 h 5234152"/>
                <a:gd name="connsiteX6" fmla="*/ 3436205 w 3742805"/>
                <a:gd name="connsiteY6" fmla="*/ 1483366 h 5234152"/>
                <a:gd name="connsiteX7" fmla="*/ 3468430 w 3742805"/>
                <a:gd name="connsiteY7" fmla="*/ 1603524 h 5234152"/>
                <a:gd name="connsiteX8" fmla="*/ 3543609 w 3742805"/>
                <a:gd name="connsiteY8" fmla="*/ 2282171 h 5234152"/>
                <a:gd name="connsiteX9" fmla="*/ 1871402 w 3742805"/>
                <a:gd name="connsiteY9" fmla="*/ 4564341 h 5234152"/>
                <a:gd name="connsiteX10" fmla="*/ 199196 w 3742805"/>
                <a:gd name="connsiteY10" fmla="*/ 2282171 h 5234152"/>
                <a:gd name="connsiteX11" fmla="*/ 330606 w 3742805"/>
                <a:gd name="connsiteY11" fmla="*/ 1393848 h 5234152"/>
                <a:gd name="connsiteX12" fmla="*/ 3148255 w 3742805"/>
                <a:gd name="connsiteY12" fmla="*/ 781462 h 5234152"/>
                <a:gd name="connsiteX13" fmla="*/ 3240183 w 3742805"/>
                <a:gd name="connsiteY13" fmla="*/ 929214 h 5234152"/>
                <a:gd name="connsiteX14" fmla="*/ 3616681 w 3742805"/>
                <a:gd name="connsiteY14" fmla="*/ 2443657 h 5234152"/>
                <a:gd name="connsiteX15" fmla="*/ 1866709 w 3742805"/>
                <a:gd name="connsiteY15" fmla="*/ 4887311 h 5234152"/>
                <a:gd name="connsiteX16" fmla="*/ 116737 w 3742805"/>
                <a:gd name="connsiteY16" fmla="*/ 2443657 h 5234152"/>
                <a:gd name="connsiteX17" fmla="*/ 398146 w 3742805"/>
                <a:gd name="connsiteY17" fmla="*/ 1114184 h 5234152"/>
                <a:gd name="connsiteX18" fmla="*/ 486367 w 3742805"/>
                <a:gd name="connsiteY18" fmla="*/ 942573 h 5234152"/>
                <a:gd name="connsiteX19" fmla="*/ 427829 w 3742805"/>
                <a:gd name="connsiteY19" fmla="*/ 1035777 h 5234152"/>
                <a:gd name="connsiteX20" fmla="*/ 36461 w 3742805"/>
                <a:gd name="connsiteY20" fmla="*/ 2617077 h 5234152"/>
                <a:gd name="connsiteX21" fmla="*/ 1871402 w 3742805"/>
                <a:gd name="connsiteY21" fmla="*/ 5178356 h 5234152"/>
                <a:gd name="connsiteX22" fmla="*/ 3706344 w 3742805"/>
                <a:gd name="connsiteY22" fmla="*/ 2617077 h 5234152"/>
                <a:gd name="connsiteX23" fmla="*/ 3184374 w 3742805"/>
                <a:gd name="connsiteY23" fmla="*/ 827835 h 5234152"/>
                <a:gd name="connsiteX24" fmla="*/ 3001338 w 3742805"/>
                <a:gd name="connsiteY24" fmla="*/ 667513 h 5234152"/>
                <a:gd name="connsiteX25" fmla="*/ 3073337 w 3742805"/>
                <a:gd name="connsiteY25" fmla="*/ 775468 h 5234152"/>
                <a:gd name="connsiteX26" fmla="*/ 3430410 w 3742805"/>
                <a:gd name="connsiteY26" fmla="*/ 2130944 h 5234152"/>
                <a:gd name="connsiteX27" fmla="*/ 1866709 w 3742805"/>
                <a:gd name="connsiteY27" fmla="*/ 4261885 h 5234152"/>
                <a:gd name="connsiteX28" fmla="*/ 303008 w 3742805"/>
                <a:gd name="connsiteY28" fmla="*/ 2130944 h 5234152"/>
                <a:gd name="connsiteX29" fmla="*/ 570063 w 3742805"/>
                <a:gd name="connsiteY29" fmla="*/ 939515 h 5234152"/>
                <a:gd name="connsiteX30" fmla="*/ 638915 w 3742805"/>
                <a:gd name="connsiteY30" fmla="*/ 814041 h 5234152"/>
                <a:gd name="connsiteX31" fmla="*/ 519493 w 3742805"/>
                <a:gd name="connsiteY31" fmla="*/ 1016737 h 5234152"/>
                <a:gd name="connsiteX32" fmla="*/ 230992 w 3742805"/>
                <a:gd name="connsiteY32" fmla="*/ 2282171 h 5234152"/>
                <a:gd name="connsiteX33" fmla="*/ 1871402 w 3742805"/>
                <a:gd name="connsiteY33" fmla="*/ 4515685 h 5234152"/>
                <a:gd name="connsiteX34" fmla="*/ 3511813 w 3742805"/>
                <a:gd name="connsiteY34" fmla="*/ 2282171 h 5234152"/>
                <a:gd name="connsiteX35" fmla="*/ 3126185 w 3742805"/>
                <a:gd name="connsiteY35" fmla="*/ 843432 h 5234152"/>
                <a:gd name="connsiteX36" fmla="*/ 2837079 w 3742805"/>
                <a:gd name="connsiteY36" fmla="*/ 563819 h 5234152"/>
                <a:gd name="connsiteX37" fmla="*/ 2930509 w 3742805"/>
                <a:gd name="connsiteY37" fmla="*/ 698570 h 5234152"/>
                <a:gd name="connsiteX38" fmla="*/ 3225296 w 3742805"/>
                <a:gd name="connsiteY38" fmla="*/ 1808868 h 5234152"/>
                <a:gd name="connsiteX39" fmla="*/ 1889991 w 3742805"/>
                <a:gd name="connsiteY39" fmla="*/ 3580284 h 5234152"/>
                <a:gd name="connsiteX40" fmla="*/ 554685 w 3742805"/>
                <a:gd name="connsiteY40" fmla="*/ 1808868 h 5234152"/>
                <a:gd name="connsiteX41" fmla="*/ 733613 w 3742805"/>
                <a:gd name="connsiteY41" fmla="*/ 922502 h 5234152"/>
                <a:gd name="connsiteX42" fmla="*/ 819065 w 3742805"/>
                <a:gd name="connsiteY42" fmla="*/ 752614 h 5234152"/>
                <a:gd name="connsiteX43" fmla="*/ 793696 w 3742805"/>
                <a:gd name="connsiteY43" fmla="*/ 790948 h 5234152"/>
                <a:gd name="connsiteX44" fmla="*/ 494769 w 3742805"/>
                <a:gd name="connsiteY44" fmla="*/ 1937239 h 5234152"/>
                <a:gd name="connsiteX45" fmla="*/ 1896299 w 3742805"/>
                <a:gd name="connsiteY45" fmla="*/ 3793920 h 5234152"/>
                <a:gd name="connsiteX46" fmla="*/ 3297829 w 3742805"/>
                <a:gd name="connsiteY46" fmla="*/ 1937239 h 5234152"/>
                <a:gd name="connsiteX47" fmla="*/ 2933737 w 3742805"/>
                <a:gd name="connsiteY47" fmla="*/ 688848 h 5234152"/>
                <a:gd name="connsiteX48" fmla="*/ 2709343 w 3742805"/>
                <a:gd name="connsiteY48" fmla="*/ 459106 h 5234152"/>
                <a:gd name="connsiteX49" fmla="*/ 2716560 w 3742805"/>
                <a:gd name="connsiteY49" fmla="*/ 467874 h 5234152"/>
                <a:gd name="connsiteX50" fmla="*/ 3050858 w 3742805"/>
                <a:gd name="connsiteY50" fmla="*/ 1552198 h 5234152"/>
                <a:gd name="connsiteX51" fmla="*/ 1875661 w 3742805"/>
                <a:gd name="connsiteY51" fmla="*/ 3104394 h 5234152"/>
                <a:gd name="connsiteX52" fmla="*/ 700463 w 3742805"/>
                <a:gd name="connsiteY52" fmla="*/ 1552198 h 5234152"/>
                <a:gd name="connsiteX53" fmla="*/ 856164 w 3742805"/>
                <a:gd name="connsiteY53" fmla="*/ 779581 h 5234152"/>
                <a:gd name="connsiteX54" fmla="*/ 948999 w 3742805"/>
                <a:gd name="connsiteY54" fmla="*/ 602638 h 5234152"/>
                <a:gd name="connsiteX55" fmla="*/ 858932 w 3742805"/>
                <a:gd name="connsiteY55" fmla="*/ 738536 h 5234152"/>
                <a:gd name="connsiteX56" fmla="*/ 579402 w 3742805"/>
                <a:gd name="connsiteY56" fmla="*/ 1808868 h 5234152"/>
                <a:gd name="connsiteX57" fmla="*/ 1889990 w 3742805"/>
                <a:gd name="connsiteY57" fmla="*/ 3542517 h 5234152"/>
                <a:gd name="connsiteX58" fmla="*/ 3200579 w 3742805"/>
                <a:gd name="connsiteY58" fmla="*/ 1808868 h 5234152"/>
                <a:gd name="connsiteX59" fmla="*/ 2747673 w 3742805"/>
                <a:gd name="connsiteY59" fmla="*/ 497975 h 5234152"/>
                <a:gd name="connsiteX60" fmla="*/ 2660028 w 3742805"/>
                <a:gd name="connsiteY60" fmla="*/ 441387 h 5234152"/>
                <a:gd name="connsiteX61" fmla="*/ 2735244 w 3742805"/>
                <a:gd name="connsiteY61" fmla="*/ 554538 h 5234152"/>
                <a:gd name="connsiteX62" fmla="*/ 2969633 w 3742805"/>
                <a:gd name="connsiteY62" fmla="*/ 1449342 h 5234152"/>
                <a:gd name="connsiteX63" fmla="*/ 1870691 w 3742805"/>
                <a:gd name="connsiteY63" fmla="*/ 2898682 h 5234152"/>
                <a:gd name="connsiteX64" fmla="*/ 771749 w 3742805"/>
                <a:gd name="connsiteY64" fmla="*/ 1449342 h 5234152"/>
                <a:gd name="connsiteX65" fmla="*/ 917347 w 3742805"/>
                <a:gd name="connsiteY65" fmla="*/ 727923 h 5234152"/>
                <a:gd name="connsiteX66" fmla="*/ 1010390 w 3742805"/>
                <a:gd name="connsiteY66" fmla="*/ 550844 h 5234152"/>
                <a:gd name="connsiteX67" fmla="*/ 968130 w 3742805"/>
                <a:gd name="connsiteY67" fmla="*/ 614323 h 5234152"/>
                <a:gd name="connsiteX68" fmla="*/ 722089 w 3742805"/>
                <a:gd name="connsiteY68" fmla="*/ 1552198 h 5234152"/>
                <a:gd name="connsiteX69" fmla="*/ 1875661 w 3742805"/>
                <a:gd name="connsiteY69" fmla="*/ 3071301 h 5234152"/>
                <a:gd name="connsiteX70" fmla="*/ 3029232 w 3742805"/>
                <a:gd name="connsiteY70" fmla="*/ 1552198 h 5234152"/>
                <a:gd name="connsiteX71" fmla="*/ 2729556 w 3742805"/>
                <a:gd name="connsiteY71" fmla="*/ 530787 h 5234152"/>
                <a:gd name="connsiteX72" fmla="*/ 2624365 w 3742805"/>
                <a:gd name="connsiteY72" fmla="*/ 397250 h 5234152"/>
                <a:gd name="connsiteX73" fmla="*/ 2648007 w 3742805"/>
                <a:gd name="connsiteY73" fmla="*/ 425930 h 5234152"/>
                <a:gd name="connsiteX74" fmla="*/ 2630588 w 3742805"/>
                <a:gd name="connsiteY74" fmla="*/ 403532 h 5234152"/>
                <a:gd name="connsiteX75" fmla="*/ 2469285 w 3742805"/>
                <a:gd name="connsiteY75" fmla="*/ 313443 h 5234152"/>
                <a:gd name="connsiteX76" fmla="*/ 2516582 w 3742805"/>
                <a:gd name="connsiteY76" fmla="*/ 376067 h 5234152"/>
                <a:gd name="connsiteX77" fmla="*/ 2736486 w 3742805"/>
                <a:gd name="connsiteY77" fmla="*/ 1147864 h 5234152"/>
                <a:gd name="connsiteX78" fmla="*/ 1889991 w 3742805"/>
                <a:gd name="connsiteY78" fmla="*/ 2295726 h 5234152"/>
                <a:gd name="connsiteX79" fmla="*/ 1043496 w 3742805"/>
                <a:gd name="connsiteY79" fmla="*/ 1147864 h 5234152"/>
                <a:gd name="connsiteX80" fmla="*/ 1145663 w 3742805"/>
                <a:gd name="connsiteY80" fmla="*/ 600724 h 5234152"/>
                <a:gd name="connsiteX81" fmla="*/ 1193085 w 3742805"/>
                <a:gd name="connsiteY81" fmla="*/ 497688 h 5234152"/>
                <a:gd name="connsiteX82" fmla="*/ 1160617 w 3742805"/>
                <a:gd name="connsiteY82" fmla="*/ 555152 h 5234152"/>
                <a:gd name="connsiteX83" fmla="*/ 1008194 w 3742805"/>
                <a:gd name="connsiteY83" fmla="*/ 1229324 h 5234152"/>
                <a:gd name="connsiteX84" fmla="*/ 1896299 w 3742805"/>
                <a:gd name="connsiteY84" fmla="*/ 2432438 h 5234152"/>
                <a:gd name="connsiteX85" fmla="*/ 2784405 w 3742805"/>
                <a:gd name="connsiteY85" fmla="*/ 1229324 h 5234152"/>
                <a:gd name="connsiteX86" fmla="*/ 2509040 w 3742805"/>
                <a:gd name="connsiteY86" fmla="*/ 358428 h 5234152"/>
                <a:gd name="connsiteX87" fmla="*/ 2328985 w 3742805"/>
                <a:gd name="connsiteY87" fmla="*/ 235519 h 5234152"/>
                <a:gd name="connsiteX88" fmla="*/ 2367735 w 3742805"/>
                <a:gd name="connsiteY88" fmla="*/ 277910 h 5234152"/>
                <a:gd name="connsiteX89" fmla="*/ 2542174 w 3742805"/>
                <a:gd name="connsiteY89" fmla="*/ 848259 h 5234152"/>
                <a:gd name="connsiteX90" fmla="*/ 1870691 w 3742805"/>
                <a:gd name="connsiteY90" fmla="*/ 1696517 h 5234152"/>
                <a:gd name="connsiteX91" fmla="*/ 1199208 w 3742805"/>
                <a:gd name="connsiteY91" fmla="*/ 848259 h 5234152"/>
                <a:gd name="connsiteX92" fmla="*/ 1313887 w 3742805"/>
                <a:gd name="connsiteY92" fmla="*/ 373990 h 5234152"/>
                <a:gd name="connsiteX93" fmla="*/ 1359617 w 3742805"/>
                <a:gd name="connsiteY93" fmla="*/ 303974 h 5234152"/>
                <a:gd name="connsiteX94" fmla="*/ 1353496 w 3742805"/>
                <a:gd name="connsiteY94" fmla="*/ 310655 h 5234152"/>
                <a:gd name="connsiteX95" fmla="*/ 1170240 w 3742805"/>
                <a:gd name="connsiteY95" fmla="*/ 908457 h 5234152"/>
                <a:gd name="connsiteX96" fmla="*/ 1875660 w 3742805"/>
                <a:gd name="connsiteY96" fmla="*/ 1797545 h 5234152"/>
                <a:gd name="connsiteX97" fmla="*/ 2581080 w 3742805"/>
                <a:gd name="connsiteY97" fmla="*/ 908457 h 5234152"/>
                <a:gd name="connsiteX98" fmla="*/ 2397825 w 3742805"/>
                <a:gd name="connsiteY98" fmla="*/ 310655 h 5234152"/>
                <a:gd name="connsiteX99" fmla="*/ 1402512 w 3742805"/>
                <a:gd name="connsiteY99" fmla="*/ 199772 h 5234152"/>
                <a:gd name="connsiteX100" fmla="*/ 1402310 w 3742805"/>
                <a:gd name="connsiteY100" fmla="*/ 199868 h 5234152"/>
                <a:gd name="connsiteX101" fmla="*/ 1265286 w 3742805"/>
                <a:gd name="connsiteY101" fmla="*/ 284462 h 5234152"/>
                <a:gd name="connsiteX102" fmla="*/ 1214815 w 3742805"/>
                <a:gd name="connsiteY102" fmla="*/ 325022 h 5234152"/>
                <a:gd name="connsiteX103" fmla="*/ 1184525 w 3742805"/>
                <a:gd name="connsiteY103" fmla="*/ 354805 h 5234152"/>
                <a:gd name="connsiteX104" fmla="*/ 791972 w 3742805"/>
                <a:gd name="connsiteY104" fmla="*/ 1449342 h 5234152"/>
                <a:gd name="connsiteX105" fmla="*/ 1870691 w 3742805"/>
                <a:gd name="connsiteY105" fmla="*/ 2867782 h 5234152"/>
                <a:gd name="connsiteX106" fmla="*/ 2949410 w 3742805"/>
                <a:gd name="connsiteY106" fmla="*/ 1449342 h 5234152"/>
                <a:gd name="connsiteX107" fmla="*/ 2473813 w 3742805"/>
                <a:gd name="connsiteY107" fmla="*/ 273149 h 5234152"/>
                <a:gd name="connsiteX108" fmla="*/ 2427906 w 3742805"/>
                <a:gd name="connsiteY108" fmla="*/ 236477 h 5234152"/>
                <a:gd name="connsiteX109" fmla="*/ 2488708 w 3742805"/>
                <a:gd name="connsiteY109" fmla="*/ 299774 h 5234152"/>
                <a:gd name="connsiteX110" fmla="*/ 2801533 w 3742805"/>
                <a:gd name="connsiteY110" fmla="*/ 1229324 h 5234152"/>
                <a:gd name="connsiteX111" fmla="*/ 1896300 w 3742805"/>
                <a:gd name="connsiteY111" fmla="*/ 2458648 h 5234152"/>
                <a:gd name="connsiteX112" fmla="*/ 991066 w 3742805"/>
                <a:gd name="connsiteY112" fmla="*/ 1229324 h 5234152"/>
                <a:gd name="connsiteX113" fmla="*/ 1390175 w 3742805"/>
                <a:gd name="connsiteY113" fmla="*/ 209949 h 5234152"/>
                <a:gd name="connsiteX114" fmla="*/ 1329824 w 3742805"/>
                <a:gd name="connsiteY114" fmla="*/ 178224 h 5234152"/>
                <a:gd name="connsiteX115" fmla="*/ 1295546 w 3742805"/>
                <a:gd name="connsiteY115" fmla="*/ 194796 h 5234152"/>
                <a:gd name="connsiteX116" fmla="*/ 332741 w 3742805"/>
                <a:gd name="connsiteY116" fmla="*/ 2130944 h 5234152"/>
                <a:gd name="connsiteX117" fmla="*/ 1866709 w 3742805"/>
                <a:gd name="connsiteY117" fmla="*/ 4216454 h 5234152"/>
                <a:gd name="connsiteX118" fmla="*/ 3400677 w 3742805"/>
                <a:gd name="connsiteY118" fmla="*/ 2130944 h 5234152"/>
                <a:gd name="connsiteX119" fmla="*/ 2894705 w 3742805"/>
                <a:gd name="connsiteY119" fmla="*/ 583011 h 5234152"/>
                <a:gd name="connsiteX120" fmla="*/ 2894661 w 3742805"/>
                <a:gd name="connsiteY120" fmla="*/ 582964 h 5234152"/>
                <a:gd name="connsiteX121" fmla="*/ 3009019 w 3742805"/>
                <a:gd name="connsiteY121" fmla="*/ 748145 h 5234152"/>
                <a:gd name="connsiteX122" fmla="*/ 3324261 w 3742805"/>
                <a:gd name="connsiteY122" fmla="*/ 1937239 h 5234152"/>
                <a:gd name="connsiteX123" fmla="*/ 1896299 w 3742805"/>
                <a:gd name="connsiteY123" fmla="*/ 3834368 h 5234152"/>
                <a:gd name="connsiteX124" fmla="*/ 468337 w 3742805"/>
                <a:gd name="connsiteY124" fmla="*/ 1937239 h 5234152"/>
                <a:gd name="connsiteX125" fmla="*/ 1163224 w 3742805"/>
                <a:gd name="connsiteY125" fmla="*/ 308851 h 5234152"/>
                <a:gd name="connsiteX126" fmla="*/ 1205134 w 3742805"/>
                <a:gd name="connsiteY126" fmla="*/ 278389 h 5234152"/>
                <a:gd name="connsiteX127" fmla="*/ 1218597 w 3742805"/>
                <a:gd name="connsiteY127" fmla="*/ 265092 h 5234152"/>
                <a:gd name="connsiteX128" fmla="*/ 1315492 w 3742805"/>
                <a:gd name="connsiteY128" fmla="*/ 187343 h 5234152"/>
                <a:gd name="connsiteX129" fmla="*/ 2270646 w 3742805"/>
                <a:gd name="connsiteY129" fmla="*/ 150156 h 5234152"/>
                <a:gd name="connsiteX130" fmla="*/ 2277145 w 3742805"/>
                <a:gd name="connsiteY130" fmla="*/ 155151 h 5234152"/>
                <a:gd name="connsiteX131" fmla="*/ 2593738 w 3742805"/>
                <a:gd name="connsiteY131" fmla="*/ 908457 h 5234152"/>
                <a:gd name="connsiteX132" fmla="*/ 1875661 w 3742805"/>
                <a:gd name="connsiteY132" fmla="*/ 1816914 h 5234152"/>
                <a:gd name="connsiteX133" fmla="*/ 1157583 w 3742805"/>
                <a:gd name="connsiteY133" fmla="*/ 908457 h 5234152"/>
                <a:gd name="connsiteX134" fmla="*/ 1280220 w 3742805"/>
                <a:gd name="connsiteY134" fmla="*/ 400531 h 5234152"/>
                <a:gd name="connsiteX135" fmla="*/ 1343102 w 3742805"/>
                <a:gd name="connsiteY135" fmla="*/ 304110 h 5234152"/>
                <a:gd name="connsiteX136" fmla="*/ 1327002 w 3742805"/>
                <a:gd name="connsiteY136" fmla="*/ 322000 h 5234152"/>
                <a:gd name="connsiteX137" fmla="*/ 1059511 w 3742805"/>
                <a:gd name="connsiteY137" fmla="*/ 1147864 h 5234152"/>
                <a:gd name="connsiteX138" fmla="*/ 1889991 w 3742805"/>
                <a:gd name="connsiteY138" fmla="*/ 2271253 h 5234152"/>
                <a:gd name="connsiteX139" fmla="*/ 2720470 w 3742805"/>
                <a:gd name="connsiteY139" fmla="*/ 1147864 h 5234152"/>
                <a:gd name="connsiteX140" fmla="*/ 2285846 w 3742805"/>
                <a:gd name="connsiteY140" fmla="*/ 160062 h 5234152"/>
                <a:gd name="connsiteX141" fmla="*/ 1538511 w 3742805"/>
                <a:gd name="connsiteY141" fmla="*/ 100160 h 5234152"/>
                <a:gd name="connsiteX142" fmla="*/ 1528678 w 3742805"/>
                <a:gd name="connsiteY142" fmla="*/ 104892 h 5234152"/>
                <a:gd name="connsiteX143" fmla="*/ 1534109 w 3742805"/>
                <a:gd name="connsiteY143" fmla="*/ 103040 h 5234152"/>
                <a:gd name="connsiteX144" fmla="*/ 1896299 w 3742805"/>
                <a:gd name="connsiteY144" fmla="*/ 80557 h 5234152"/>
                <a:gd name="connsiteX145" fmla="*/ 1546035 w 3742805"/>
                <a:gd name="connsiteY145" fmla="*/ 139010 h 5234152"/>
                <a:gd name="connsiteX146" fmla="*/ 1512028 w 3742805"/>
                <a:gd name="connsiteY146" fmla="*/ 152106 h 5234152"/>
                <a:gd name="connsiteX147" fmla="*/ 1501876 w 3742805"/>
                <a:gd name="connsiteY147" fmla="*/ 159868 h 5234152"/>
                <a:gd name="connsiteX148" fmla="*/ 1211043 w 3742805"/>
                <a:gd name="connsiteY148" fmla="*/ 848259 h 5234152"/>
                <a:gd name="connsiteX149" fmla="*/ 1870690 w 3742805"/>
                <a:gd name="connsiteY149" fmla="*/ 1678431 h 5234152"/>
                <a:gd name="connsiteX150" fmla="*/ 2530338 w 3742805"/>
                <a:gd name="connsiteY150" fmla="*/ 848259 h 5234152"/>
                <a:gd name="connsiteX151" fmla="*/ 2239506 w 3742805"/>
                <a:gd name="connsiteY151" fmla="*/ 159868 h 5234152"/>
                <a:gd name="connsiteX152" fmla="*/ 2191654 w 3742805"/>
                <a:gd name="connsiteY152" fmla="*/ 123281 h 5234152"/>
                <a:gd name="connsiteX153" fmla="*/ 2057233 w 3742805"/>
                <a:gd name="connsiteY153" fmla="*/ 92665 h 5234152"/>
                <a:gd name="connsiteX154" fmla="*/ 1896299 w 3742805"/>
                <a:gd name="connsiteY154" fmla="*/ 80557 h 5234152"/>
                <a:gd name="connsiteX155" fmla="*/ 1896300 w 3742805"/>
                <a:gd name="connsiteY155" fmla="*/ 0 h 5234152"/>
                <a:gd name="connsiteX156" fmla="*/ 1921576 w 3742805"/>
                <a:gd name="connsiteY156" fmla="*/ 1733 h 5234152"/>
                <a:gd name="connsiteX157" fmla="*/ 1957454 w 3742805"/>
                <a:gd name="connsiteY157" fmla="*/ 2971 h 5234152"/>
                <a:gd name="connsiteX158" fmla="*/ 1958525 w 3742805"/>
                <a:gd name="connsiteY158" fmla="*/ 3083 h 5234152"/>
                <a:gd name="connsiteX159" fmla="*/ 1967705 w 3742805"/>
                <a:gd name="connsiteY159" fmla="*/ 3407 h 5234152"/>
                <a:gd name="connsiteX160" fmla="*/ 3742805 w 3742805"/>
                <a:gd name="connsiteY160" fmla="*/ 2617077 h 5234152"/>
                <a:gd name="connsiteX161" fmla="*/ 1871402 w 3742805"/>
                <a:gd name="connsiteY161" fmla="*/ 5234152 h 5234152"/>
                <a:gd name="connsiteX162" fmla="*/ 0 w 3742805"/>
                <a:gd name="connsiteY162" fmla="*/ 2617077 h 5234152"/>
                <a:gd name="connsiteX163" fmla="*/ 1592217 w 3742805"/>
                <a:gd name="connsiteY163" fmla="*/ 28928 h 5234152"/>
                <a:gd name="connsiteX164" fmla="*/ 1605332 w 3742805"/>
                <a:gd name="connsiteY164" fmla="*/ 27098 h 5234152"/>
                <a:gd name="connsiteX165" fmla="*/ 1605639 w 3742805"/>
                <a:gd name="connsiteY165" fmla="*/ 27012 h 5234152"/>
                <a:gd name="connsiteX166" fmla="*/ 1776656 w 3742805"/>
                <a:gd name="connsiteY166" fmla="*/ 3182 h 5234152"/>
                <a:gd name="connsiteX167" fmla="*/ 1785240 w 3742805"/>
                <a:gd name="connsiteY167" fmla="*/ 2879 h 5234152"/>
                <a:gd name="connsiteX168" fmla="*/ 1786241 w 3742805"/>
                <a:gd name="connsiteY168" fmla="*/ 2775 h 5234152"/>
                <a:gd name="connsiteX169" fmla="*/ 1866709 w 3742805"/>
                <a:gd name="connsiteY169" fmla="*/ 3 h 5234152"/>
                <a:gd name="connsiteX170" fmla="*/ 1869051 w 3742805"/>
                <a:gd name="connsiteY170" fmla="*/ 84 h 5234152"/>
                <a:gd name="connsiteX171" fmla="*/ 1869832 w 3742805"/>
                <a:gd name="connsiteY171" fmla="*/ 57 h 5234152"/>
                <a:gd name="connsiteX172" fmla="*/ 1870691 w 3742805"/>
                <a:gd name="connsiteY172" fmla="*/ 2 h 5234152"/>
                <a:gd name="connsiteX173" fmla="*/ 1870947 w 3742805"/>
                <a:gd name="connsiteY173" fmla="*/ 18 h 5234152"/>
                <a:gd name="connsiteX174" fmla="*/ 1871402 w 3742805"/>
                <a:gd name="connsiteY174" fmla="*/ 2 h 5234152"/>
                <a:gd name="connsiteX175" fmla="*/ 1874156 w 3742805"/>
                <a:gd name="connsiteY175" fmla="*/ 97 h 5234152"/>
                <a:gd name="connsiteX176" fmla="*/ 1875661 w 3742805"/>
                <a:gd name="connsiteY176" fmla="*/ 1 h 5234152"/>
                <a:gd name="connsiteX177" fmla="*/ 1880701 w 3742805"/>
                <a:gd name="connsiteY177" fmla="*/ 323 h 5234152"/>
                <a:gd name="connsiteX178" fmla="*/ 1883755 w 3742805"/>
                <a:gd name="connsiteY178" fmla="*/ 428 h 5234152"/>
                <a:gd name="connsiteX179" fmla="*/ 1889991 w 3742805"/>
                <a:gd name="connsiteY179" fmla="*/ 1 h 5234152"/>
                <a:gd name="connsiteX180" fmla="*/ 1893142 w 3742805"/>
                <a:gd name="connsiteY180" fmla="*/ 217 h 523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3742805" h="5234152">
                  <a:moveTo>
                    <a:pt x="375988" y="1265279"/>
                  </a:moveTo>
                  <a:lnTo>
                    <a:pt x="320037" y="1406819"/>
                  </a:lnTo>
                  <a:cubicBezTo>
                    <a:pt x="211601" y="1720478"/>
                    <a:pt x="150833" y="2072177"/>
                    <a:pt x="150833" y="2443657"/>
                  </a:cubicBezTo>
                  <a:cubicBezTo>
                    <a:pt x="150833" y="3764477"/>
                    <a:pt x="919056" y="4835213"/>
                    <a:pt x="1866709" y="4835213"/>
                  </a:cubicBezTo>
                  <a:cubicBezTo>
                    <a:pt x="2814362" y="4835213"/>
                    <a:pt x="3582585" y="3764477"/>
                    <a:pt x="3582585" y="2443657"/>
                  </a:cubicBezTo>
                  <a:cubicBezTo>
                    <a:pt x="3582585" y="2165047"/>
                    <a:pt x="3548403" y="1897564"/>
                    <a:pt x="3485566" y="1648910"/>
                  </a:cubicBezTo>
                  <a:lnTo>
                    <a:pt x="3436205" y="1483366"/>
                  </a:lnTo>
                  <a:lnTo>
                    <a:pt x="3468430" y="1603524"/>
                  </a:lnTo>
                  <a:cubicBezTo>
                    <a:pt x="3517288" y="1817909"/>
                    <a:pt x="3543609" y="2045845"/>
                    <a:pt x="3543609" y="2282171"/>
                  </a:cubicBezTo>
                  <a:cubicBezTo>
                    <a:pt x="3543609" y="3542579"/>
                    <a:pt x="2794937" y="4564341"/>
                    <a:pt x="1871402" y="4564341"/>
                  </a:cubicBezTo>
                  <a:cubicBezTo>
                    <a:pt x="947868" y="4564341"/>
                    <a:pt x="199196" y="3542579"/>
                    <a:pt x="199196" y="2282171"/>
                  </a:cubicBezTo>
                  <a:cubicBezTo>
                    <a:pt x="199196" y="1967070"/>
                    <a:pt x="245988" y="1666883"/>
                    <a:pt x="330606" y="1393848"/>
                  </a:cubicBezTo>
                  <a:close/>
                  <a:moveTo>
                    <a:pt x="3148255" y="781462"/>
                  </a:moveTo>
                  <a:lnTo>
                    <a:pt x="3240183" y="929214"/>
                  </a:lnTo>
                  <a:cubicBezTo>
                    <a:pt x="3475943" y="1345568"/>
                    <a:pt x="3616681" y="1871662"/>
                    <a:pt x="3616681" y="2443657"/>
                  </a:cubicBezTo>
                  <a:cubicBezTo>
                    <a:pt x="3616681" y="3793250"/>
                    <a:pt x="2833192" y="4887311"/>
                    <a:pt x="1866709" y="4887311"/>
                  </a:cubicBezTo>
                  <a:cubicBezTo>
                    <a:pt x="900226" y="4887311"/>
                    <a:pt x="116737" y="3793250"/>
                    <a:pt x="116737" y="2443657"/>
                  </a:cubicBezTo>
                  <a:cubicBezTo>
                    <a:pt x="116737" y="1953375"/>
                    <a:pt x="220137" y="1496817"/>
                    <a:pt x="398146" y="1114184"/>
                  </a:cubicBezTo>
                  <a:lnTo>
                    <a:pt x="486367" y="942573"/>
                  </a:lnTo>
                  <a:lnTo>
                    <a:pt x="427829" y="1035777"/>
                  </a:lnTo>
                  <a:cubicBezTo>
                    <a:pt x="182677" y="1471214"/>
                    <a:pt x="36461" y="2020312"/>
                    <a:pt x="36461" y="2617077"/>
                  </a:cubicBezTo>
                  <a:cubicBezTo>
                    <a:pt x="36461" y="4031632"/>
                    <a:pt x="857992" y="5178356"/>
                    <a:pt x="1871402" y="5178356"/>
                  </a:cubicBezTo>
                  <a:cubicBezTo>
                    <a:pt x="2884813" y="5178356"/>
                    <a:pt x="3706344" y="4031632"/>
                    <a:pt x="3706344" y="2617077"/>
                  </a:cubicBezTo>
                  <a:cubicBezTo>
                    <a:pt x="3706344" y="1920851"/>
                    <a:pt x="3507329" y="1289506"/>
                    <a:pt x="3184374" y="827835"/>
                  </a:cubicBezTo>
                  <a:close/>
                  <a:moveTo>
                    <a:pt x="3001338" y="667513"/>
                  </a:moveTo>
                  <a:lnTo>
                    <a:pt x="3073337" y="775468"/>
                  </a:lnTo>
                  <a:cubicBezTo>
                    <a:pt x="3296408" y="1143820"/>
                    <a:pt x="3430410" y="1616057"/>
                    <a:pt x="3430410" y="2130944"/>
                  </a:cubicBezTo>
                  <a:cubicBezTo>
                    <a:pt x="3430410" y="3307830"/>
                    <a:pt x="2730317" y="4261885"/>
                    <a:pt x="1866709" y="4261885"/>
                  </a:cubicBezTo>
                  <a:cubicBezTo>
                    <a:pt x="1003101" y="4261885"/>
                    <a:pt x="303008" y="3307830"/>
                    <a:pt x="303008" y="2130944"/>
                  </a:cubicBezTo>
                  <a:cubicBezTo>
                    <a:pt x="303008" y="1689612"/>
                    <a:pt x="401458" y="1279615"/>
                    <a:pt x="570063" y="939515"/>
                  </a:cubicBezTo>
                  <a:lnTo>
                    <a:pt x="638915" y="814041"/>
                  </a:lnTo>
                  <a:lnTo>
                    <a:pt x="519493" y="1016737"/>
                  </a:lnTo>
                  <a:cubicBezTo>
                    <a:pt x="337525" y="1376443"/>
                    <a:pt x="230992" y="1812368"/>
                    <a:pt x="230992" y="2282171"/>
                  </a:cubicBezTo>
                  <a:cubicBezTo>
                    <a:pt x="230992" y="3515707"/>
                    <a:pt x="965429" y="4515685"/>
                    <a:pt x="1871402" y="4515685"/>
                  </a:cubicBezTo>
                  <a:cubicBezTo>
                    <a:pt x="2777376" y="4515685"/>
                    <a:pt x="3511813" y="3515707"/>
                    <a:pt x="3511813" y="2282171"/>
                  </a:cubicBezTo>
                  <a:cubicBezTo>
                    <a:pt x="3511813" y="1734068"/>
                    <a:pt x="3366810" y="1232076"/>
                    <a:pt x="3126185" y="843432"/>
                  </a:cubicBezTo>
                  <a:close/>
                  <a:moveTo>
                    <a:pt x="2837079" y="563819"/>
                  </a:moveTo>
                  <a:lnTo>
                    <a:pt x="2930509" y="698570"/>
                  </a:lnTo>
                  <a:cubicBezTo>
                    <a:pt x="3114916" y="1002320"/>
                    <a:pt x="3225296" y="1388494"/>
                    <a:pt x="3225296" y="1808868"/>
                  </a:cubicBezTo>
                  <a:cubicBezTo>
                    <a:pt x="3225296" y="2787194"/>
                    <a:pt x="2627459" y="3580284"/>
                    <a:pt x="1889991" y="3580284"/>
                  </a:cubicBezTo>
                  <a:cubicBezTo>
                    <a:pt x="1152522" y="3580284"/>
                    <a:pt x="554685" y="2787194"/>
                    <a:pt x="554685" y="1808868"/>
                  </a:cubicBezTo>
                  <a:cubicBezTo>
                    <a:pt x="554685" y="1485944"/>
                    <a:pt x="619821" y="1183202"/>
                    <a:pt x="733613" y="922502"/>
                  </a:cubicBezTo>
                  <a:lnTo>
                    <a:pt x="819065" y="752614"/>
                  </a:lnTo>
                  <a:lnTo>
                    <a:pt x="793696" y="790948"/>
                  </a:lnTo>
                  <a:cubicBezTo>
                    <a:pt x="606448" y="1106598"/>
                    <a:pt x="494769" y="1504641"/>
                    <a:pt x="494769" y="1937239"/>
                  </a:cubicBezTo>
                  <a:cubicBezTo>
                    <a:pt x="494769" y="2962656"/>
                    <a:pt x="1122255" y="3793920"/>
                    <a:pt x="1896299" y="3793920"/>
                  </a:cubicBezTo>
                  <a:cubicBezTo>
                    <a:pt x="2670343" y="3793920"/>
                    <a:pt x="3297829" y="2962656"/>
                    <a:pt x="3297829" y="1937239"/>
                  </a:cubicBezTo>
                  <a:cubicBezTo>
                    <a:pt x="3297829" y="1456574"/>
                    <a:pt x="3159954" y="1018571"/>
                    <a:pt x="2933737" y="688848"/>
                  </a:cubicBezTo>
                  <a:close/>
                  <a:moveTo>
                    <a:pt x="2709343" y="459106"/>
                  </a:moveTo>
                  <a:lnTo>
                    <a:pt x="2716560" y="467874"/>
                  </a:lnTo>
                  <a:cubicBezTo>
                    <a:pt x="2923398" y="747658"/>
                    <a:pt x="3050858" y="1130268"/>
                    <a:pt x="3050858" y="1552198"/>
                  </a:cubicBezTo>
                  <a:cubicBezTo>
                    <a:pt x="3050858" y="2409453"/>
                    <a:pt x="2524704" y="3104394"/>
                    <a:pt x="1875661" y="3104394"/>
                  </a:cubicBezTo>
                  <a:cubicBezTo>
                    <a:pt x="1226617" y="3104394"/>
                    <a:pt x="700463" y="2409453"/>
                    <a:pt x="700463" y="1552198"/>
                  </a:cubicBezTo>
                  <a:cubicBezTo>
                    <a:pt x="700463" y="1270911"/>
                    <a:pt x="757112" y="1007100"/>
                    <a:pt x="856164" y="779581"/>
                  </a:cubicBezTo>
                  <a:lnTo>
                    <a:pt x="948999" y="602638"/>
                  </a:lnTo>
                  <a:lnTo>
                    <a:pt x="858932" y="738536"/>
                  </a:lnTo>
                  <a:cubicBezTo>
                    <a:pt x="683834" y="1033270"/>
                    <a:pt x="579402" y="1404937"/>
                    <a:pt x="579402" y="1808868"/>
                  </a:cubicBezTo>
                  <a:cubicBezTo>
                    <a:pt x="579402" y="2766336"/>
                    <a:pt x="1166172" y="3542517"/>
                    <a:pt x="1889990" y="3542517"/>
                  </a:cubicBezTo>
                  <a:cubicBezTo>
                    <a:pt x="2613808" y="3542517"/>
                    <a:pt x="3200579" y="2766336"/>
                    <a:pt x="3200579" y="1808868"/>
                  </a:cubicBezTo>
                  <a:cubicBezTo>
                    <a:pt x="3200579" y="1285253"/>
                    <a:pt x="3025092" y="815856"/>
                    <a:pt x="2747673" y="497975"/>
                  </a:cubicBezTo>
                  <a:close/>
                  <a:moveTo>
                    <a:pt x="2660028" y="441387"/>
                  </a:moveTo>
                  <a:lnTo>
                    <a:pt x="2735244" y="554538"/>
                  </a:lnTo>
                  <a:cubicBezTo>
                    <a:pt x="2882065" y="800938"/>
                    <a:pt x="2969633" y="1111653"/>
                    <a:pt x="2969633" y="1449342"/>
                  </a:cubicBezTo>
                  <a:cubicBezTo>
                    <a:pt x="2969633" y="2249791"/>
                    <a:pt x="2477620" y="2898682"/>
                    <a:pt x="1870691" y="2898682"/>
                  </a:cubicBezTo>
                  <a:cubicBezTo>
                    <a:pt x="1263762" y="2898682"/>
                    <a:pt x="771749" y="2249791"/>
                    <a:pt x="771749" y="1449342"/>
                  </a:cubicBezTo>
                  <a:cubicBezTo>
                    <a:pt x="771749" y="1186695"/>
                    <a:pt x="824722" y="940366"/>
                    <a:pt x="917347" y="727923"/>
                  </a:cubicBezTo>
                  <a:lnTo>
                    <a:pt x="1010390" y="550844"/>
                  </a:lnTo>
                  <a:lnTo>
                    <a:pt x="968130" y="614323"/>
                  </a:lnTo>
                  <a:cubicBezTo>
                    <a:pt x="814010" y="872582"/>
                    <a:pt x="722089" y="1198254"/>
                    <a:pt x="722089" y="1552198"/>
                  </a:cubicBezTo>
                  <a:cubicBezTo>
                    <a:pt x="722089" y="2391176"/>
                    <a:pt x="1238561" y="3071301"/>
                    <a:pt x="1875661" y="3071301"/>
                  </a:cubicBezTo>
                  <a:cubicBezTo>
                    <a:pt x="2512761" y="3071301"/>
                    <a:pt x="3029232" y="2391176"/>
                    <a:pt x="3029232" y="1552198"/>
                  </a:cubicBezTo>
                  <a:cubicBezTo>
                    <a:pt x="3029232" y="1158927"/>
                    <a:pt x="2915750" y="800560"/>
                    <a:pt x="2729556" y="530787"/>
                  </a:cubicBezTo>
                  <a:close/>
                  <a:moveTo>
                    <a:pt x="2624365" y="397250"/>
                  </a:moveTo>
                  <a:lnTo>
                    <a:pt x="2648007" y="425930"/>
                  </a:lnTo>
                  <a:lnTo>
                    <a:pt x="2630588" y="403532"/>
                  </a:lnTo>
                  <a:close/>
                  <a:moveTo>
                    <a:pt x="2469285" y="313443"/>
                  </a:moveTo>
                  <a:lnTo>
                    <a:pt x="2516582" y="376067"/>
                  </a:lnTo>
                  <a:cubicBezTo>
                    <a:pt x="2653213" y="579913"/>
                    <a:pt x="2736486" y="850701"/>
                    <a:pt x="2736486" y="1147864"/>
                  </a:cubicBezTo>
                  <a:cubicBezTo>
                    <a:pt x="2736486" y="1781811"/>
                    <a:pt x="2357497" y="2295726"/>
                    <a:pt x="1889991" y="2295726"/>
                  </a:cubicBezTo>
                  <a:cubicBezTo>
                    <a:pt x="1422485" y="2295726"/>
                    <a:pt x="1043496" y="1781811"/>
                    <a:pt x="1043496" y="1147864"/>
                  </a:cubicBezTo>
                  <a:cubicBezTo>
                    <a:pt x="1043496" y="949755"/>
                    <a:pt x="1080506" y="763369"/>
                    <a:pt x="1145663" y="600724"/>
                  </a:cubicBezTo>
                  <a:lnTo>
                    <a:pt x="1193085" y="497688"/>
                  </a:lnTo>
                  <a:lnTo>
                    <a:pt x="1160617" y="555152"/>
                  </a:lnTo>
                  <a:cubicBezTo>
                    <a:pt x="1064401" y="747464"/>
                    <a:pt x="1008194" y="979502"/>
                    <a:pt x="1008194" y="1229324"/>
                  </a:cubicBezTo>
                  <a:cubicBezTo>
                    <a:pt x="1008194" y="1893786"/>
                    <a:pt x="1405812" y="2432438"/>
                    <a:pt x="1896299" y="2432438"/>
                  </a:cubicBezTo>
                  <a:cubicBezTo>
                    <a:pt x="2386787" y="2432438"/>
                    <a:pt x="2784405" y="1893786"/>
                    <a:pt x="2784405" y="1229324"/>
                  </a:cubicBezTo>
                  <a:cubicBezTo>
                    <a:pt x="2784405" y="886711"/>
                    <a:pt x="2678691" y="577547"/>
                    <a:pt x="2509040" y="358428"/>
                  </a:cubicBezTo>
                  <a:close/>
                  <a:moveTo>
                    <a:pt x="2328985" y="235519"/>
                  </a:moveTo>
                  <a:lnTo>
                    <a:pt x="2367735" y="277910"/>
                  </a:lnTo>
                  <a:cubicBezTo>
                    <a:pt x="2476117" y="428550"/>
                    <a:pt x="2542174" y="628659"/>
                    <a:pt x="2542174" y="848259"/>
                  </a:cubicBezTo>
                  <a:cubicBezTo>
                    <a:pt x="2542174" y="1316739"/>
                    <a:pt x="2241541" y="1696517"/>
                    <a:pt x="1870691" y="1696517"/>
                  </a:cubicBezTo>
                  <a:cubicBezTo>
                    <a:pt x="1499841" y="1696517"/>
                    <a:pt x="1199208" y="1316739"/>
                    <a:pt x="1199208" y="848259"/>
                  </a:cubicBezTo>
                  <a:cubicBezTo>
                    <a:pt x="1199208" y="672579"/>
                    <a:pt x="1241484" y="509373"/>
                    <a:pt x="1313887" y="373990"/>
                  </a:cubicBezTo>
                  <a:lnTo>
                    <a:pt x="1359617" y="303974"/>
                  </a:lnTo>
                  <a:lnTo>
                    <a:pt x="1353496" y="310655"/>
                  </a:lnTo>
                  <a:cubicBezTo>
                    <a:pt x="1239636" y="468545"/>
                    <a:pt x="1170240" y="678287"/>
                    <a:pt x="1170240" y="908457"/>
                  </a:cubicBezTo>
                  <a:cubicBezTo>
                    <a:pt x="1170240" y="1399487"/>
                    <a:pt x="1486067" y="1797545"/>
                    <a:pt x="1875660" y="1797545"/>
                  </a:cubicBezTo>
                  <a:cubicBezTo>
                    <a:pt x="2265253" y="1797545"/>
                    <a:pt x="2581080" y="1399487"/>
                    <a:pt x="2581080" y="908457"/>
                  </a:cubicBezTo>
                  <a:cubicBezTo>
                    <a:pt x="2581080" y="678287"/>
                    <a:pt x="2511685" y="468545"/>
                    <a:pt x="2397825" y="310655"/>
                  </a:cubicBezTo>
                  <a:close/>
                  <a:moveTo>
                    <a:pt x="1402512" y="199772"/>
                  </a:moveTo>
                  <a:lnTo>
                    <a:pt x="1402310" y="199868"/>
                  </a:lnTo>
                  <a:lnTo>
                    <a:pt x="1265286" y="284462"/>
                  </a:lnTo>
                  <a:lnTo>
                    <a:pt x="1214815" y="325022"/>
                  </a:lnTo>
                  <a:lnTo>
                    <a:pt x="1184525" y="354805"/>
                  </a:lnTo>
                  <a:cubicBezTo>
                    <a:pt x="944783" y="614967"/>
                    <a:pt x="791972" y="1008689"/>
                    <a:pt x="791972" y="1449342"/>
                  </a:cubicBezTo>
                  <a:cubicBezTo>
                    <a:pt x="791972" y="2232725"/>
                    <a:pt x="1274931" y="2867782"/>
                    <a:pt x="1870691" y="2867782"/>
                  </a:cubicBezTo>
                  <a:cubicBezTo>
                    <a:pt x="2466451" y="2867782"/>
                    <a:pt x="2949410" y="2232725"/>
                    <a:pt x="2949410" y="1449342"/>
                  </a:cubicBezTo>
                  <a:cubicBezTo>
                    <a:pt x="2949410" y="959728"/>
                    <a:pt x="2760755" y="528054"/>
                    <a:pt x="2473813" y="273149"/>
                  </a:cubicBezTo>
                  <a:lnTo>
                    <a:pt x="2427906" y="236477"/>
                  </a:lnTo>
                  <a:lnTo>
                    <a:pt x="2488708" y="299774"/>
                  </a:lnTo>
                  <a:cubicBezTo>
                    <a:pt x="2680324" y="525183"/>
                    <a:pt x="2801533" y="858030"/>
                    <a:pt x="2801533" y="1229324"/>
                  </a:cubicBezTo>
                  <a:cubicBezTo>
                    <a:pt x="2801533" y="1908261"/>
                    <a:pt x="2396246" y="2458648"/>
                    <a:pt x="1896300" y="2458648"/>
                  </a:cubicBezTo>
                  <a:cubicBezTo>
                    <a:pt x="1396353" y="2458648"/>
                    <a:pt x="991066" y="1908261"/>
                    <a:pt x="991066" y="1229324"/>
                  </a:cubicBezTo>
                  <a:cubicBezTo>
                    <a:pt x="991066" y="804989"/>
                    <a:pt x="1149382" y="430868"/>
                    <a:pt x="1390175" y="209949"/>
                  </a:cubicBezTo>
                  <a:close/>
                  <a:moveTo>
                    <a:pt x="1329824" y="178224"/>
                  </a:moveTo>
                  <a:lnTo>
                    <a:pt x="1295546" y="194796"/>
                  </a:lnTo>
                  <a:cubicBezTo>
                    <a:pt x="731222" y="502790"/>
                    <a:pt x="332741" y="1253601"/>
                    <a:pt x="332741" y="2130944"/>
                  </a:cubicBezTo>
                  <a:cubicBezTo>
                    <a:pt x="332741" y="3282739"/>
                    <a:pt x="1019522" y="4216454"/>
                    <a:pt x="1866709" y="4216454"/>
                  </a:cubicBezTo>
                  <a:cubicBezTo>
                    <a:pt x="2713896" y="4216454"/>
                    <a:pt x="3400677" y="3282739"/>
                    <a:pt x="3400677" y="2130944"/>
                  </a:cubicBezTo>
                  <a:cubicBezTo>
                    <a:pt x="3400677" y="1516804"/>
                    <a:pt x="3205422" y="964664"/>
                    <a:pt x="2894705" y="583011"/>
                  </a:cubicBezTo>
                  <a:lnTo>
                    <a:pt x="2894661" y="582964"/>
                  </a:lnTo>
                  <a:lnTo>
                    <a:pt x="3009019" y="748145"/>
                  </a:lnTo>
                  <a:cubicBezTo>
                    <a:pt x="3206223" y="1073452"/>
                    <a:pt x="3324261" y="1487032"/>
                    <a:pt x="3324261" y="1937239"/>
                  </a:cubicBezTo>
                  <a:cubicBezTo>
                    <a:pt x="3324261" y="2984995"/>
                    <a:pt x="2684941" y="3834368"/>
                    <a:pt x="1896299" y="3834368"/>
                  </a:cubicBezTo>
                  <a:cubicBezTo>
                    <a:pt x="1107658" y="3834368"/>
                    <a:pt x="468337" y="2984995"/>
                    <a:pt x="468337" y="1937239"/>
                  </a:cubicBezTo>
                  <a:cubicBezTo>
                    <a:pt x="468337" y="1245556"/>
                    <a:pt x="746958" y="640330"/>
                    <a:pt x="1163224" y="308851"/>
                  </a:cubicBezTo>
                  <a:lnTo>
                    <a:pt x="1205134" y="278389"/>
                  </a:lnTo>
                  <a:lnTo>
                    <a:pt x="1218597" y="265092"/>
                  </a:lnTo>
                  <a:cubicBezTo>
                    <a:pt x="1249857" y="237198"/>
                    <a:pt x="1282188" y="211238"/>
                    <a:pt x="1315492" y="187343"/>
                  </a:cubicBezTo>
                  <a:close/>
                  <a:moveTo>
                    <a:pt x="2270646" y="150156"/>
                  </a:moveTo>
                  <a:lnTo>
                    <a:pt x="2277145" y="155151"/>
                  </a:lnTo>
                  <a:cubicBezTo>
                    <a:pt x="2468155" y="318407"/>
                    <a:pt x="2593738" y="594878"/>
                    <a:pt x="2593738" y="908457"/>
                  </a:cubicBezTo>
                  <a:cubicBezTo>
                    <a:pt x="2593738" y="1410184"/>
                    <a:pt x="2272244" y="1816914"/>
                    <a:pt x="1875661" y="1816914"/>
                  </a:cubicBezTo>
                  <a:cubicBezTo>
                    <a:pt x="1479077" y="1816914"/>
                    <a:pt x="1157583" y="1410184"/>
                    <a:pt x="1157583" y="908457"/>
                  </a:cubicBezTo>
                  <a:cubicBezTo>
                    <a:pt x="1157583" y="720310"/>
                    <a:pt x="1202794" y="545521"/>
                    <a:pt x="1280220" y="400531"/>
                  </a:cubicBezTo>
                  <a:lnTo>
                    <a:pt x="1343102" y="304110"/>
                  </a:lnTo>
                  <a:lnTo>
                    <a:pt x="1327002" y="322000"/>
                  </a:lnTo>
                  <a:cubicBezTo>
                    <a:pt x="1162528" y="527262"/>
                    <a:pt x="1059511" y="821289"/>
                    <a:pt x="1059511" y="1147864"/>
                  </a:cubicBezTo>
                  <a:cubicBezTo>
                    <a:pt x="1059511" y="1768295"/>
                    <a:pt x="1431330" y="2271253"/>
                    <a:pt x="1889991" y="2271253"/>
                  </a:cubicBezTo>
                  <a:cubicBezTo>
                    <a:pt x="2348651" y="2271253"/>
                    <a:pt x="2720470" y="1768295"/>
                    <a:pt x="2720470" y="1147864"/>
                  </a:cubicBezTo>
                  <a:cubicBezTo>
                    <a:pt x="2720470" y="721317"/>
                    <a:pt x="2544728" y="350295"/>
                    <a:pt x="2285846" y="160062"/>
                  </a:cubicBezTo>
                  <a:close/>
                  <a:moveTo>
                    <a:pt x="1538511" y="100160"/>
                  </a:moveTo>
                  <a:lnTo>
                    <a:pt x="1528678" y="104892"/>
                  </a:lnTo>
                  <a:lnTo>
                    <a:pt x="1534109" y="103040"/>
                  </a:lnTo>
                  <a:close/>
                  <a:moveTo>
                    <a:pt x="1896299" y="80557"/>
                  </a:moveTo>
                  <a:cubicBezTo>
                    <a:pt x="1775355" y="80557"/>
                    <a:pt x="1657989" y="100852"/>
                    <a:pt x="1546035" y="139010"/>
                  </a:cubicBezTo>
                  <a:lnTo>
                    <a:pt x="1512028" y="152106"/>
                  </a:lnTo>
                  <a:lnTo>
                    <a:pt x="1501876" y="159868"/>
                  </a:lnTo>
                  <a:cubicBezTo>
                    <a:pt x="1326408" y="309055"/>
                    <a:pt x="1211043" y="561702"/>
                    <a:pt x="1211043" y="848259"/>
                  </a:cubicBezTo>
                  <a:cubicBezTo>
                    <a:pt x="1211043" y="1306750"/>
                    <a:pt x="1506377" y="1678431"/>
                    <a:pt x="1870690" y="1678431"/>
                  </a:cubicBezTo>
                  <a:cubicBezTo>
                    <a:pt x="2235004" y="1678431"/>
                    <a:pt x="2530338" y="1306750"/>
                    <a:pt x="2530338" y="848259"/>
                  </a:cubicBezTo>
                  <a:cubicBezTo>
                    <a:pt x="2530338" y="561702"/>
                    <a:pt x="2414973" y="309055"/>
                    <a:pt x="2239506" y="159868"/>
                  </a:cubicBezTo>
                  <a:lnTo>
                    <a:pt x="2191654" y="123281"/>
                  </a:lnTo>
                  <a:lnTo>
                    <a:pt x="2057233" y="92665"/>
                  </a:lnTo>
                  <a:cubicBezTo>
                    <a:pt x="2004425" y="84667"/>
                    <a:pt x="1950724" y="80557"/>
                    <a:pt x="1896299" y="80557"/>
                  </a:cubicBezTo>
                  <a:close/>
                  <a:moveTo>
                    <a:pt x="1896300" y="0"/>
                  </a:moveTo>
                  <a:lnTo>
                    <a:pt x="1921576" y="1733"/>
                  </a:lnTo>
                  <a:lnTo>
                    <a:pt x="1957454" y="2971"/>
                  </a:lnTo>
                  <a:lnTo>
                    <a:pt x="1958525" y="3083"/>
                  </a:lnTo>
                  <a:lnTo>
                    <a:pt x="1967705" y="3407"/>
                  </a:lnTo>
                  <a:cubicBezTo>
                    <a:pt x="2956497" y="73501"/>
                    <a:pt x="3742805" y="1216875"/>
                    <a:pt x="3742805" y="2617077"/>
                  </a:cubicBezTo>
                  <a:cubicBezTo>
                    <a:pt x="3742805" y="4062447"/>
                    <a:pt x="2904950" y="5234152"/>
                    <a:pt x="1871402" y="5234152"/>
                  </a:cubicBezTo>
                  <a:cubicBezTo>
                    <a:pt x="837855" y="5234152"/>
                    <a:pt x="0" y="4062447"/>
                    <a:pt x="0" y="2617077"/>
                  </a:cubicBezTo>
                  <a:cubicBezTo>
                    <a:pt x="0" y="1304387"/>
                    <a:pt x="691091" y="217426"/>
                    <a:pt x="1592217" y="28928"/>
                  </a:cubicBezTo>
                  <a:lnTo>
                    <a:pt x="1605332" y="27098"/>
                  </a:lnTo>
                  <a:lnTo>
                    <a:pt x="1605639" y="27012"/>
                  </a:lnTo>
                  <a:cubicBezTo>
                    <a:pt x="1661816" y="15278"/>
                    <a:pt x="1718866" y="7273"/>
                    <a:pt x="1776656" y="3182"/>
                  </a:cubicBezTo>
                  <a:lnTo>
                    <a:pt x="1785240" y="2879"/>
                  </a:lnTo>
                  <a:lnTo>
                    <a:pt x="1786241" y="2775"/>
                  </a:lnTo>
                  <a:cubicBezTo>
                    <a:pt x="1812893" y="935"/>
                    <a:pt x="1839721" y="3"/>
                    <a:pt x="1866709" y="3"/>
                  </a:cubicBezTo>
                  <a:lnTo>
                    <a:pt x="1869051" y="84"/>
                  </a:lnTo>
                  <a:lnTo>
                    <a:pt x="1869832" y="57"/>
                  </a:lnTo>
                  <a:lnTo>
                    <a:pt x="1870691" y="2"/>
                  </a:lnTo>
                  <a:lnTo>
                    <a:pt x="1870947" y="18"/>
                  </a:lnTo>
                  <a:lnTo>
                    <a:pt x="1871402" y="2"/>
                  </a:lnTo>
                  <a:lnTo>
                    <a:pt x="1874156" y="97"/>
                  </a:lnTo>
                  <a:lnTo>
                    <a:pt x="1875661" y="1"/>
                  </a:lnTo>
                  <a:lnTo>
                    <a:pt x="1880701" y="323"/>
                  </a:lnTo>
                  <a:lnTo>
                    <a:pt x="1883755" y="428"/>
                  </a:lnTo>
                  <a:lnTo>
                    <a:pt x="1889991" y="1"/>
                  </a:lnTo>
                  <a:lnTo>
                    <a:pt x="1893142" y="217"/>
                  </a:lnTo>
                  <a:close/>
                </a:path>
              </a:pathLst>
            </a:custGeom>
            <a:noFill/>
            <a:ln w="12700" cap="rnd" cmpd="dbl">
              <a:solidFill>
                <a:schemeClr val="tx1"/>
              </a:solidFill>
              <a:prstDash val="sysDot"/>
            </a:ln>
            <a:scene3d>
              <a:camera prst="orthographicFront"/>
              <a:lightRig rig="fla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sz="1350">
                <a:solidFill>
                  <a:schemeClr val="tx1"/>
                </a:solidFill>
              </a:endParaRPr>
            </a:p>
          </p:txBody>
        </p:sp>
        <p:sp>
          <p:nvSpPr>
            <p:cNvPr id="8" name="Forma libre 19"/>
            <p:cNvSpPr/>
            <p:nvPr/>
          </p:nvSpPr>
          <p:spPr>
            <a:xfrm rot="5400000" flipH="1" flipV="1">
              <a:off x="1081477" y="178156"/>
              <a:ext cx="1709800" cy="1353489"/>
            </a:xfrm>
            <a:custGeom>
              <a:avLst/>
              <a:gdLst>
                <a:gd name="connsiteX0" fmla="*/ 375988 w 3742805"/>
                <a:gd name="connsiteY0" fmla="*/ 1265279 h 5234152"/>
                <a:gd name="connsiteX1" fmla="*/ 320037 w 3742805"/>
                <a:gd name="connsiteY1" fmla="*/ 1406819 h 5234152"/>
                <a:gd name="connsiteX2" fmla="*/ 150833 w 3742805"/>
                <a:gd name="connsiteY2" fmla="*/ 2443657 h 5234152"/>
                <a:gd name="connsiteX3" fmla="*/ 1866709 w 3742805"/>
                <a:gd name="connsiteY3" fmla="*/ 4835213 h 5234152"/>
                <a:gd name="connsiteX4" fmla="*/ 3582585 w 3742805"/>
                <a:gd name="connsiteY4" fmla="*/ 2443657 h 5234152"/>
                <a:gd name="connsiteX5" fmla="*/ 3485566 w 3742805"/>
                <a:gd name="connsiteY5" fmla="*/ 1648910 h 5234152"/>
                <a:gd name="connsiteX6" fmla="*/ 3436205 w 3742805"/>
                <a:gd name="connsiteY6" fmla="*/ 1483366 h 5234152"/>
                <a:gd name="connsiteX7" fmla="*/ 3468430 w 3742805"/>
                <a:gd name="connsiteY7" fmla="*/ 1603524 h 5234152"/>
                <a:gd name="connsiteX8" fmla="*/ 3543609 w 3742805"/>
                <a:gd name="connsiteY8" fmla="*/ 2282171 h 5234152"/>
                <a:gd name="connsiteX9" fmla="*/ 1871402 w 3742805"/>
                <a:gd name="connsiteY9" fmla="*/ 4564341 h 5234152"/>
                <a:gd name="connsiteX10" fmla="*/ 199196 w 3742805"/>
                <a:gd name="connsiteY10" fmla="*/ 2282171 h 5234152"/>
                <a:gd name="connsiteX11" fmla="*/ 330606 w 3742805"/>
                <a:gd name="connsiteY11" fmla="*/ 1393848 h 5234152"/>
                <a:gd name="connsiteX12" fmla="*/ 3148255 w 3742805"/>
                <a:gd name="connsiteY12" fmla="*/ 781462 h 5234152"/>
                <a:gd name="connsiteX13" fmla="*/ 3240183 w 3742805"/>
                <a:gd name="connsiteY13" fmla="*/ 929214 h 5234152"/>
                <a:gd name="connsiteX14" fmla="*/ 3616681 w 3742805"/>
                <a:gd name="connsiteY14" fmla="*/ 2443657 h 5234152"/>
                <a:gd name="connsiteX15" fmla="*/ 1866709 w 3742805"/>
                <a:gd name="connsiteY15" fmla="*/ 4887311 h 5234152"/>
                <a:gd name="connsiteX16" fmla="*/ 116737 w 3742805"/>
                <a:gd name="connsiteY16" fmla="*/ 2443657 h 5234152"/>
                <a:gd name="connsiteX17" fmla="*/ 398146 w 3742805"/>
                <a:gd name="connsiteY17" fmla="*/ 1114184 h 5234152"/>
                <a:gd name="connsiteX18" fmla="*/ 486367 w 3742805"/>
                <a:gd name="connsiteY18" fmla="*/ 942573 h 5234152"/>
                <a:gd name="connsiteX19" fmla="*/ 427829 w 3742805"/>
                <a:gd name="connsiteY19" fmla="*/ 1035777 h 5234152"/>
                <a:gd name="connsiteX20" fmla="*/ 36461 w 3742805"/>
                <a:gd name="connsiteY20" fmla="*/ 2617077 h 5234152"/>
                <a:gd name="connsiteX21" fmla="*/ 1871402 w 3742805"/>
                <a:gd name="connsiteY21" fmla="*/ 5178356 h 5234152"/>
                <a:gd name="connsiteX22" fmla="*/ 3706344 w 3742805"/>
                <a:gd name="connsiteY22" fmla="*/ 2617077 h 5234152"/>
                <a:gd name="connsiteX23" fmla="*/ 3184374 w 3742805"/>
                <a:gd name="connsiteY23" fmla="*/ 827835 h 5234152"/>
                <a:gd name="connsiteX24" fmla="*/ 3001338 w 3742805"/>
                <a:gd name="connsiteY24" fmla="*/ 667513 h 5234152"/>
                <a:gd name="connsiteX25" fmla="*/ 3073337 w 3742805"/>
                <a:gd name="connsiteY25" fmla="*/ 775468 h 5234152"/>
                <a:gd name="connsiteX26" fmla="*/ 3430410 w 3742805"/>
                <a:gd name="connsiteY26" fmla="*/ 2130944 h 5234152"/>
                <a:gd name="connsiteX27" fmla="*/ 1866709 w 3742805"/>
                <a:gd name="connsiteY27" fmla="*/ 4261885 h 5234152"/>
                <a:gd name="connsiteX28" fmla="*/ 303008 w 3742805"/>
                <a:gd name="connsiteY28" fmla="*/ 2130944 h 5234152"/>
                <a:gd name="connsiteX29" fmla="*/ 570063 w 3742805"/>
                <a:gd name="connsiteY29" fmla="*/ 939515 h 5234152"/>
                <a:gd name="connsiteX30" fmla="*/ 638915 w 3742805"/>
                <a:gd name="connsiteY30" fmla="*/ 814041 h 5234152"/>
                <a:gd name="connsiteX31" fmla="*/ 519493 w 3742805"/>
                <a:gd name="connsiteY31" fmla="*/ 1016737 h 5234152"/>
                <a:gd name="connsiteX32" fmla="*/ 230992 w 3742805"/>
                <a:gd name="connsiteY32" fmla="*/ 2282171 h 5234152"/>
                <a:gd name="connsiteX33" fmla="*/ 1871402 w 3742805"/>
                <a:gd name="connsiteY33" fmla="*/ 4515685 h 5234152"/>
                <a:gd name="connsiteX34" fmla="*/ 3511813 w 3742805"/>
                <a:gd name="connsiteY34" fmla="*/ 2282171 h 5234152"/>
                <a:gd name="connsiteX35" fmla="*/ 3126185 w 3742805"/>
                <a:gd name="connsiteY35" fmla="*/ 843432 h 5234152"/>
                <a:gd name="connsiteX36" fmla="*/ 2837079 w 3742805"/>
                <a:gd name="connsiteY36" fmla="*/ 563819 h 5234152"/>
                <a:gd name="connsiteX37" fmla="*/ 2930509 w 3742805"/>
                <a:gd name="connsiteY37" fmla="*/ 698570 h 5234152"/>
                <a:gd name="connsiteX38" fmla="*/ 3225296 w 3742805"/>
                <a:gd name="connsiteY38" fmla="*/ 1808868 h 5234152"/>
                <a:gd name="connsiteX39" fmla="*/ 1889991 w 3742805"/>
                <a:gd name="connsiteY39" fmla="*/ 3580284 h 5234152"/>
                <a:gd name="connsiteX40" fmla="*/ 554685 w 3742805"/>
                <a:gd name="connsiteY40" fmla="*/ 1808868 h 5234152"/>
                <a:gd name="connsiteX41" fmla="*/ 733613 w 3742805"/>
                <a:gd name="connsiteY41" fmla="*/ 922502 h 5234152"/>
                <a:gd name="connsiteX42" fmla="*/ 819065 w 3742805"/>
                <a:gd name="connsiteY42" fmla="*/ 752614 h 5234152"/>
                <a:gd name="connsiteX43" fmla="*/ 793696 w 3742805"/>
                <a:gd name="connsiteY43" fmla="*/ 790948 h 5234152"/>
                <a:gd name="connsiteX44" fmla="*/ 494769 w 3742805"/>
                <a:gd name="connsiteY44" fmla="*/ 1937239 h 5234152"/>
                <a:gd name="connsiteX45" fmla="*/ 1896299 w 3742805"/>
                <a:gd name="connsiteY45" fmla="*/ 3793920 h 5234152"/>
                <a:gd name="connsiteX46" fmla="*/ 3297829 w 3742805"/>
                <a:gd name="connsiteY46" fmla="*/ 1937239 h 5234152"/>
                <a:gd name="connsiteX47" fmla="*/ 2933737 w 3742805"/>
                <a:gd name="connsiteY47" fmla="*/ 688848 h 5234152"/>
                <a:gd name="connsiteX48" fmla="*/ 2709343 w 3742805"/>
                <a:gd name="connsiteY48" fmla="*/ 459106 h 5234152"/>
                <a:gd name="connsiteX49" fmla="*/ 2716560 w 3742805"/>
                <a:gd name="connsiteY49" fmla="*/ 467874 h 5234152"/>
                <a:gd name="connsiteX50" fmla="*/ 3050858 w 3742805"/>
                <a:gd name="connsiteY50" fmla="*/ 1552198 h 5234152"/>
                <a:gd name="connsiteX51" fmla="*/ 1875661 w 3742805"/>
                <a:gd name="connsiteY51" fmla="*/ 3104394 h 5234152"/>
                <a:gd name="connsiteX52" fmla="*/ 700463 w 3742805"/>
                <a:gd name="connsiteY52" fmla="*/ 1552198 h 5234152"/>
                <a:gd name="connsiteX53" fmla="*/ 856164 w 3742805"/>
                <a:gd name="connsiteY53" fmla="*/ 779581 h 5234152"/>
                <a:gd name="connsiteX54" fmla="*/ 948999 w 3742805"/>
                <a:gd name="connsiteY54" fmla="*/ 602638 h 5234152"/>
                <a:gd name="connsiteX55" fmla="*/ 858932 w 3742805"/>
                <a:gd name="connsiteY55" fmla="*/ 738536 h 5234152"/>
                <a:gd name="connsiteX56" fmla="*/ 579402 w 3742805"/>
                <a:gd name="connsiteY56" fmla="*/ 1808868 h 5234152"/>
                <a:gd name="connsiteX57" fmla="*/ 1889990 w 3742805"/>
                <a:gd name="connsiteY57" fmla="*/ 3542517 h 5234152"/>
                <a:gd name="connsiteX58" fmla="*/ 3200579 w 3742805"/>
                <a:gd name="connsiteY58" fmla="*/ 1808868 h 5234152"/>
                <a:gd name="connsiteX59" fmla="*/ 2747673 w 3742805"/>
                <a:gd name="connsiteY59" fmla="*/ 497975 h 5234152"/>
                <a:gd name="connsiteX60" fmla="*/ 2660028 w 3742805"/>
                <a:gd name="connsiteY60" fmla="*/ 441387 h 5234152"/>
                <a:gd name="connsiteX61" fmla="*/ 2735244 w 3742805"/>
                <a:gd name="connsiteY61" fmla="*/ 554538 h 5234152"/>
                <a:gd name="connsiteX62" fmla="*/ 2969633 w 3742805"/>
                <a:gd name="connsiteY62" fmla="*/ 1449342 h 5234152"/>
                <a:gd name="connsiteX63" fmla="*/ 1870691 w 3742805"/>
                <a:gd name="connsiteY63" fmla="*/ 2898682 h 5234152"/>
                <a:gd name="connsiteX64" fmla="*/ 771749 w 3742805"/>
                <a:gd name="connsiteY64" fmla="*/ 1449342 h 5234152"/>
                <a:gd name="connsiteX65" fmla="*/ 917347 w 3742805"/>
                <a:gd name="connsiteY65" fmla="*/ 727923 h 5234152"/>
                <a:gd name="connsiteX66" fmla="*/ 1010390 w 3742805"/>
                <a:gd name="connsiteY66" fmla="*/ 550844 h 5234152"/>
                <a:gd name="connsiteX67" fmla="*/ 968130 w 3742805"/>
                <a:gd name="connsiteY67" fmla="*/ 614323 h 5234152"/>
                <a:gd name="connsiteX68" fmla="*/ 722089 w 3742805"/>
                <a:gd name="connsiteY68" fmla="*/ 1552198 h 5234152"/>
                <a:gd name="connsiteX69" fmla="*/ 1875661 w 3742805"/>
                <a:gd name="connsiteY69" fmla="*/ 3071301 h 5234152"/>
                <a:gd name="connsiteX70" fmla="*/ 3029232 w 3742805"/>
                <a:gd name="connsiteY70" fmla="*/ 1552198 h 5234152"/>
                <a:gd name="connsiteX71" fmla="*/ 2729556 w 3742805"/>
                <a:gd name="connsiteY71" fmla="*/ 530787 h 5234152"/>
                <a:gd name="connsiteX72" fmla="*/ 2624365 w 3742805"/>
                <a:gd name="connsiteY72" fmla="*/ 397250 h 5234152"/>
                <a:gd name="connsiteX73" fmla="*/ 2648007 w 3742805"/>
                <a:gd name="connsiteY73" fmla="*/ 425930 h 5234152"/>
                <a:gd name="connsiteX74" fmla="*/ 2630588 w 3742805"/>
                <a:gd name="connsiteY74" fmla="*/ 403532 h 5234152"/>
                <a:gd name="connsiteX75" fmla="*/ 2469285 w 3742805"/>
                <a:gd name="connsiteY75" fmla="*/ 313443 h 5234152"/>
                <a:gd name="connsiteX76" fmla="*/ 2516582 w 3742805"/>
                <a:gd name="connsiteY76" fmla="*/ 376067 h 5234152"/>
                <a:gd name="connsiteX77" fmla="*/ 2736486 w 3742805"/>
                <a:gd name="connsiteY77" fmla="*/ 1147864 h 5234152"/>
                <a:gd name="connsiteX78" fmla="*/ 1889991 w 3742805"/>
                <a:gd name="connsiteY78" fmla="*/ 2295726 h 5234152"/>
                <a:gd name="connsiteX79" fmla="*/ 1043496 w 3742805"/>
                <a:gd name="connsiteY79" fmla="*/ 1147864 h 5234152"/>
                <a:gd name="connsiteX80" fmla="*/ 1145663 w 3742805"/>
                <a:gd name="connsiteY80" fmla="*/ 600724 h 5234152"/>
                <a:gd name="connsiteX81" fmla="*/ 1193085 w 3742805"/>
                <a:gd name="connsiteY81" fmla="*/ 497688 h 5234152"/>
                <a:gd name="connsiteX82" fmla="*/ 1160617 w 3742805"/>
                <a:gd name="connsiteY82" fmla="*/ 555152 h 5234152"/>
                <a:gd name="connsiteX83" fmla="*/ 1008194 w 3742805"/>
                <a:gd name="connsiteY83" fmla="*/ 1229324 h 5234152"/>
                <a:gd name="connsiteX84" fmla="*/ 1896299 w 3742805"/>
                <a:gd name="connsiteY84" fmla="*/ 2432438 h 5234152"/>
                <a:gd name="connsiteX85" fmla="*/ 2784405 w 3742805"/>
                <a:gd name="connsiteY85" fmla="*/ 1229324 h 5234152"/>
                <a:gd name="connsiteX86" fmla="*/ 2509040 w 3742805"/>
                <a:gd name="connsiteY86" fmla="*/ 358428 h 5234152"/>
                <a:gd name="connsiteX87" fmla="*/ 2328985 w 3742805"/>
                <a:gd name="connsiteY87" fmla="*/ 235519 h 5234152"/>
                <a:gd name="connsiteX88" fmla="*/ 2367735 w 3742805"/>
                <a:gd name="connsiteY88" fmla="*/ 277910 h 5234152"/>
                <a:gd name="connsiteX89" fmla="*/ 2542174 w 3742805"/>
                <a:gd name="connsiteY89" fmla="*/ 848259 h 5234152"/>
                <a:gd name="connsiteX90" fmla="*/ 1870691 w 3742805"/>
                <a:gd name="connsiteY90" fmla="*/ 1696517 h 5234152"/>
                <a:gd name="connsiteX91" fmla="*/ 1199208 w 3742805"/>
                <a:gd name="connsiteY91" fmla="*/ 848259 h 5234152"/>
                <a:gd name="connsiteX92" fmla="*/ 1313887 w 3742805"/>
                <a:gd name="connsiteY92" fmla="*/ 373990 h 5234152"/>
                <a:gd name="connsiteX93" fmla="*/ 1359617 w 3742805"/>
                <a:gd name="connsiteY93" fmla="*/ 303974 h 5234152"/>
                <a:gd name="connsiteX94" fmla="*/ 1353496 w 3742805"/>
                <a:gd name="connsiteY94" fmla="*/ 310655 h 5234152"/>
                <a:gd name="connsiteX95" fmla="*/ 1170240 w 3742805"/>
                <a:gd name="connsiteY95" fmla="*/ 908457 h 5234152"/>
                <a:gd name="connsiteX96" fmla="*/ 1875660 w 3742805"/>
                <a:gd name="connsiteY96" fmla="*/ 1797545 h 5234152"/>
                <a:gd name="connsiteX97" fmla="*/ 2581080 w 3742805"/>
                <a:gd name="connsiteY97" fmla="*/ 908457 h 5234152"/>
                <a:gd name="connsiteX98" fmla="*/ 2397825 w 3742805"/>
                <a:gd name="connsiteY98" fmla="*/ 310655 h 5234152"/>
                <a:gd name="connsiteX99" fmla="*/ 1402512 w 3742805"/>
                <a:gd name="connsiteY99" fmla="*/ 199772 h 5234152"/>
                <a:gd name="connsiteX100" fmla="*/ 1402310 w 3742805"/>
                <a:gd name="connsiteY100" fmla="*/ 199868 h 5234152"/>
                <a:gd name="connsiteX101" fmla="*/ 1265286 w 3742805"/>
                <a:gd name="connsiteY101" fmla="*/ 284462 h 5234152"/>
                <a:gd name="connsiteX102" fmla="*/ 1214815 w 3742805"/>
                <a:gd name="connsiteY102" fmla="*/ 325022 h 5234152"/>
                <a:gd name="connsiteX103" fmla="*/ 1184525 w 3742805"/>
                <a:gd name="connsiteY103" fmla="*/ 354805 h 5234152"/>
                <a:gd name="connsiteX104" fmla="*/ 791972 w 3742805"/>
                <a:gd name="connsiteY104" fmla="*/ 1449342 h 5234152"/>
                <a:gd name="connsiteX105" fmla="*/ 1870691 w 3742805"/>
                <a:gd name="connsiteY105" fmla="*/ 2867782 h 5234152"/>
                <a:gd name="connsiteX106" fmla="*/ 2949410 w 3742805"/>
                <a:gd name="connsiteY106" fmla="*/ 1449342 h 5234152"/>
                <a:gd name="connsiteX107" fmla="*/ 2473813 w 3742805"/>
                <a:gd name="connsiteY107" fmla="*/ 273149 h 5234152"/>
                <a:gd name="connsiteX108" fmla="*/ 2427906 w 3742805"/>
                <a:gd name="connsiteY108" fmla="*/ 236477 h 5234152"/>
                <a:gd name="connsiteX109" fmla="*/ 2488708 w 3742805"/>
                <a:gd name="connsiteY109" fmla="*/ 299774 h 5234152"/>
                <a:gd name="connsiteX110" fmla="*/ 2801533 w 3742805"/>
                <a:gd name="connsiteY110" fmla="*/ 1229324 h 5234152"/>
                <a:gd name="connsiteX111" fmla="*/ 1896300 w 3742805"/>
                <a:gd name="connsiteY111" fmla="*/ 2458648 h 5234152"/>
                <a:gd name="connsiteX112" fmla="*/ 991066 w 3742805"/>
                <a:gd name="connsiteY112" fmla="*/ 1229324 h 5234152"/>
                <a:gd name="connsiteX113" fmla="*/ 1390175 w 3742805"/>
                <a:gd name="connsiteY113" fmla="*/ 209949 h 5234152"/>
                <a:gd name="connsiteX114" fmla="*/ 1329824 w 3742805"/>
                <a:gd name="connsiteY114" fmla="*/ 178224 h 5234152"/>
                <a:gd name="connsiteX115" fmla="*/ 1295546 w 3742805"/>
                <a:gd name="connsiteY115" fmla="*/ 194796 h 5234152"/>
                <a:gd name="connsiteX116" fmla="*/ 332741 w 3742805"/>
                <a:gd name="connsiteY116" fmla="*/ 2130944 h 5234152"/>
                <a:gd name="connsiteX117" fmla="*/ 1866709 w 3742805"/>
                <a:gd name="connsiteY117" fmla="*/ 4216454 h 5234152"/>
                <a:gd name="connsiteX118" fmla="*/ 3400677 w 3742805"/>
                <a:gd name="connsiteY118" fmla="*/ 2130944 h 5234152"/>
                <a:gd name="connsiteX119" fmla="*/ 2894705 w 3742805"/>
                <a:gd name="connsiteY119" fmla="*/ 583011 h 5234152"/>
                <a:gd name="connsiteX120" fmla="*/ 2894661 w 3742805"/>
                <a:gd name="connsiteY120" fmla="*/ 582964 h 5234152"/>
                <a:gd name="connsiteX121" fmla="*/ 3009019 w 3742805"/>
                <a:gd name="connsiteY121" fmla="*/ 748145 h 5234152"/>
                <a:gd name="connsiteX122" fmla="*/ 3324261 w 3742805"/>
                <a:gd name="connsiteY122" fmla="*/ 1937239 h 5234152"/>
                <a:gd name="connsiteX123" fmla="*/ 1896299 w 3742805"/>
                <a:gd name="connsiteY123" fmla="*/ 3834368 h 5234152"/>
                <a:gd name="connsiteX124" fmla="*/ 468337 w 3742805"/>
                <a:gd name="connsiteY124" fmla="*/ 1937239 h 5234152"/>
                <a:gd name="connsiteX125" fmla="*/ 1163224 w 3742805"/>
                <a:gd name="connsiteY125" fmla="*/ 308851 h 5234152"/>
                <a:gd name="connsiteX126" fmla="*/ 1205134 w 3742805"/>
                <a:gd name="connsiteY126" fmla="*/ 278389 h 5234152"/>
                <a:gd name="connsiteX127" fmla="*/ 1218597 w 3742805"/>
                <a:gd name="connsiteY127" fmla="*/ 265092 h 5234152"/>
                <a:gd name="connsiteX128" fmla="*/ 1315492 w 3742805"/>
                <a:gd name="connsiteY128" fmla="*/ 187343 h 5234152"/>
                <a:gd name="connsiteX129" fmla="*/ 2270646 w 3742805"/>
                <a:gd name="connsiteY129" fmla="*/ 150156 h 5234152"/>
                <a:gd name="connsiteX130" fmla="*/ 2277145 w 3742805"/>
                <a:gd name="connsiteY130" fmla="*/ 155151 h 5234152"/>
                <a:gd name="connsiteX131" fmla="*/ 2593738 w 3742805"/>
                <a:gd name="connsiteY131" fmla="*/ 908457 h 5234152"/>
                <a:gd name="connsiteX132" fmla="*/ 1875661 w 3742805"/>
                <a:gd name="connsiteY132" fmla="*/ 1816914 h 5234152"/>
                <a:gd name="connsiteX133" fmla="*/ 1157583 w 3742805"/>
                <a:gd name="connsiteY133" fmla="*/ 908457 h 5234152"/>
                <a:gd name="connsiteX134" fmla="*/ 1280220 w 3742805"/>
                <a:gd name="connsiteY134" fmla="*/ 400531 h 5234152"/>
                <a:gd name="connsiteX135" fmla="*/ 1343102 w 3742805"/>
                <a:gd name="connsiteY135" fmla="*/ 304110 h 5234152"/>
                <a:gd name="connsiteX136" fmla="*/ 1327002 w 3742805"/>
                <a:gd name="connsiteY136" fmla="*/ 322000 h 5234152"/>
                <a:gd name="connsiteX137" fmla="*/ 1059511 w 3742805"/>
                <a:gd name="connsiteY137" fmla="*/ 1147864 h 5234152"/>
                <a:gd name="connsiteX138" fmla="*/ 1889991 w 3742805"/>
                <a:gd name="connsiteY138" fmla="*/ 2271253 h 5234152"/>
                <a:gd name="connsiteX139" fmla="*/ 2720470 w 3742805"/>
                <a:gd name="connsiteY139" fmla="*/ 1147864 h 5234152"/>
                <a:gd name="connsiteX140" fmla="*/ 2285846 w 3742805"/>
                <a:gd name="connsiteY140" fmla="*/ 160062 h 5234152"/>
                <a:gd name="connsiteX141" fmla="*/ 1538511 w 3742805"/>
                <a:gd name="connsiteY141" fmla="*/ 100160 h 5234152"/>
                <a:gd name="connsiteX142" fmla="*/ 1528678 w 3742805"/>
                <a:gd name="connsiteY142" fmla="*/ 104892 h 5234152"/>
                <a:gd name="connsiteX143" fmla="*/ 1534109 w 3742805"/>
                <a:gd name="connsiteY143" fmla="*/ 103040 h 5234152"/>
                <a:gd name="connsiteX144" fmla="*/ 1896299 w 3742805"/>
                <a:gd name="connsiteY144" fmla="*/ 80557 h 5234152"/>
                <a:gd name="connsiteX145" fmla="*/ 1546035 w 3742805"/>
                <a:gd name="connsiteY145" fmla="*/ 139010 h 5234152"/>
                <a:gd name="connsiteX146" fmla="*/ 1512028 w 3742805"/>
                <a:gd name="connsiteY146" fmla="*/ 152106 h 5234152"/>
                <a:gd name="connsiteX147" fmla="*/ 1501876 w 3742805"/>
                <a:gd name="connsiteY147" fmla="*/ 159868 h 5234152"/>
                <a:gd name="connsiteX148" fmla="*/ 1211043 w 3742805"/>
                <a:gd name="connsiteY148" fmla="*/ 848259 h 5234152"/>
                <a:gd name="connsiteX149" fmla="*/ 1870690 w 3742805"/>
                <a:gd name="connsiteY149" fmla="*/ 1678431 h 5234152"/>
                <a:gd name="connsiteX150" fmla="*/ 2530338 w 3742805"/>
                <a:gd name="connsiteY150" fmla="*/ 848259 h 5234152"/>
                <a:gd name="connsiteX151" fmla="*/ 2239506 w 3742805"/>
                <a:gd name="connsiteY151" fmla="*/ 159868 h 5234152"/>
                <a:gd name="connsiteX152" fmla="*/ 2191654 w 3742805"/>
                <a:gd name="connsiteY152" fmla="*/ 123281 h 5234152"/>
                <a:gd name="connsiteX153" fmla="*/ 2057233 w 3742805"/>
                <a:gd name="connsiteY153" fmla="*/ 92665 h 5234152"/>
                <a:gd name="connsiteX154" fmla="*/ 1896299 w 3742805"/>
                <a:gd name="connsiteY154" fmla="*/ 80557 h 5234152"/>
                <a:gd name="connsiteX155" fmla="*/ 1896300 w 3742805"/>
                <a:gd name="connsiteY155" fmla="*/ 0 h 5234152"/>
                <a:gd name="connsiteX156" fmla="*/ 1921576 w 3742805"/>
                <a:gd name="connsiteY156" fmla="*/ 1733 h 5234152"/>
                <a:gd name="connsiteX157" fmla="*/ 1957454 w 3742805"/>
                <a:gd name="connsiteY157" fmla="*/ 2971 h 5234152"/>
                <a:gd name="connsiteX158" fmla="*/ 1958525 w 3742805"/>
                <a:gd name="connsiteY158" fmla="*/ 3083 h 5234152"/>
                <a:gd name="connsiteX159" fmla="*/ 1967705 w 3742805"/>
                <a:gd name="connsiteY159" fmla="*/ 3407 h 5234152"/>
                <a:gd name="connsiteX160" fmla="*/ 3742805 w 3742805"/>
                <a:gd name="connsiteY160" fmla="*/ 2617077 h 5234152"/>
                <a:gd name="connsiteX161" fmla="*/ 1871402 w 3742805"/>
                <a:gd name="connsiteY161" fmla="*/ 5234152 h 5234152"/>
                <a:gd name="connsiteX162" fmla="*/ 0 w 3742805"/>
                <a:gd name="connsiteY162" fmla="*/ 2617077 h 5234152"/>
                <a:gd name="connsiteX163" fmla="*/ 1592217 w 3742805"/>
                <a:gd name="connsiteY163" fmla="*/ 28928 h 5234152"/>
                <a:gd name="connsiteX164" fmla="*/ 1605332 w 3742805"/>
                <a:gd name="connsiteY164" fmla="*/ 27098 h 5234152"/>
                <a:gd name="connsiteX165" fmla="*/ 1605639 w 3742805"/>
                <a:gd name="connsiteY165" fmla="*/ 27012 h 5234152"/>
                <a:gd name="connsiteX166" fmla="*/ 1776656 w 3742805"/>
                <a:gd name="connsiteY166" fmla="*/ 3182 h 5234152"/>
                <a:gd name="connsiteX167" fmla="*/ 1785240 w 3742805"/>
                <a:gd name="connsiteY167" fmla="*/ 2879 h 5234152"/>
                <a:gd name="connsiteX168" fmla="*/ 1786241 w 3742805"/>
                <a:gd name="connsiteY168" fmla="*/ 2775 h 5234152"/>
                <a:gd name="connsiteX169" fmla="*/ 1866709 w 3742805"/>
                <a:gd name="connsiteY169" fmla="*/ 3 h 5234152"/>
                <a:gd name="connsiteX170" fmla="*/ 1869051 w 3742805"/>
                <a:gd name="connsiteY170" fmla="*/ 84 h 5234152"/>
                <a:gd name="connsiteX171" fmla="*/ 1869832 w 3742805"/>
                <a:gd name="connsiteY171" fmla="*/ 57 h 5234152"/>
                <a:gd name="connsiteX172" fmla="*/ 1870691 w 3742805"/>
                <a:gd name="connsiteY172" fmla="*/ 2 h 5234152"/>
                <a:gd name="connsiteX173" fmla="*/ 1870947 w 3742805"/>
                <a:gd name="connsiteY173" fmla="*/ 18 h 5234152"/>
                <a:gd name="connsiteX174" fmla="*/ 1871402 w 3742805"/>
                <a:gd name="connsiteY174" fmla="*/ 2 h 5234152"/>
                <a:gd name="connsiteX175" fmla="*/ 1874156 w 3742805"/>
                <a:gd name="connsiteY175" fmla="*/ 97 h 5234152"/>
                <a:gd name="connsiteX176" fmla="*/ 1875661 w 3742805"/>
                <a:gd name="connsiteY176" fmla="*/ 1 h 5234152"/>
                <a:gd name="connsiteX177" fmla="*/ 1880701 w 3742805"/>
                <a:gd name="connsiteY177" fmla="*/ 323 h 5234152"/>
                <a:gd name="connsiteX178" fmla="*/ 1883755 w 3742805"/>
                <a:gd name="connsiteY178" fmla="*/ 428 h 5234152"/>
                <a:gd name="connsiteX179" fmla="*/ 1889991 w 3742805"/>
                <a:gd name="connsiteY179" fmla="*/ 1 h 5234152"/>
                <a:gd name="connsiteX180" fmla="*/ 1893142 w 3742805"/>
                <a:gd name="connsiteY180" fmla="*/ 217 h 523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3742805" h="5234152">
                  <a:moveTo>
                    <a:pt x="375988" y="1265279"/>
                  </a:moveTo>
                  <a:lnTo>
                    <a:pt x="320037" y="1406819"/>
                  </a:lnTo>
                  <a:cubicBezTo>
                    <a:pt x="211601" y="1720478"/>
                    <a:pt x="150833" y="2072177"/>
                    <a:pt x="150833" y="2443657"/>
                  </a:cubicBezTo>
                  <a:cubicBezTo>
                    <a:pt x="150833" y="3764477"/>
                    <a:pt x="919056" y="4835213"/>
                    <a:pt x="1866709" y="4835213"/>
                  </a:cubicBezTo>
                  <a:cubicBezTo>
                    <a:pt x="2814362" y="4835213"/>
                    <a:pt x="3582585" y="3764477"/>
                    <a:pt x="3582585" y="2443657"/>
                  </a:cubicBezTo>
                  <a:cubicBezTo>
                    <a:pt x="3582585" y="2165047"/>
                    <a:pt x="3548403" y="1897564"/>
                    <a:pt x="3485566" y="1648910"/>
                  </a:cubicBezTo>
                  <a:lnTo>
                    <a:pt x="3436205" y="1483366"/>
                  </a:lnTo>
                  <a:lnTo>
                    <a:pt x="3468430" y="1603524"/>
                  </a:lnTo>
                  <a:cubicBezTo>
                    <a:pt x="3517288" y="1817909"/>
                    <a:pt x="3543609" y="2045845"/>
                    <a:pt x="3543609" y="2282171"/>
                  </a:cubicBezTo>
                  <a:cubicBezTo>
                    <a:pt x="3543609" y="3542579"/>
                    <a:pt x="2794937" y="4564341"/>
                    <a:pt x="1871402" y="4564341"/>
                  </a:cubicBezTo>
                  <a:cubicBezTo>
                    <a:pt x="947868" y="4564341"/>
                    <a:pt x="199196" y="3542579"/>
                    <a:pt x="199196" y="2282171"/>
                  </a:cubicBezTo>
                  <a:cubicBezTo>
                    <a:pt x="199196" y="1967070"/>
                    <a:pt x="245988" y="1666883"/>
                    <a:pt x="330606" y="1393848"/>
                  </a:cubicBezTo>
                  <a:close/>
                  <a:moveTo>
                    <a:pt x="3148255" y="781462"/>
                  </a:moveTo>
                  <a:lnTo>
                    <a:pt x="3240183" y="929214"/>
                  </a:lnTo>
                  <a:cubicBezTo>
                    <a:pt x="3475943" y="1345568"/>
                    <a:pt x="3616681" y="1871662"/>
                    <a:pt x="3616681" y="2443657"/>
                  </a:cubicBezTo>
                  <a:cubicBezTo>
                    <a:pt x="3616681" y="3793250"/>
                    <a:pt x="2833192" y="4887311"/>
                    <a:pt x="1866709" y="4887311"/>
                  </a:cubicBezTo>
                  <a:cubicBezTo>
                    <a:pt x="900226" y="4887311"/>
                    <a:pt x="116737" y="3793250"/>
                    <a:pt x="116737" y="2443657"/>
                  </a:cubicBezTo>
                  <a:cubicBezTo>
                    <a:pt x="116737" y="1953375"/>
                    <a:pt x="220137" y="1496817"/>
                    <a:pt x="398146" y="1114184"/>
                  </a:cubicBezTo>
                  <a:lnTo>
                    <a:pt x="486367" y="942573"/>
                  </a:lnTo>
                  <a:lnTo>
                    <a:pt x="427829" y="1035777"/>
                  </a:lnTo>
                  <a:cubicBezTo>
                    <a:pt x="182677" y="1471214"/>
                    <a:pt x="36461" y="2020312"/>
                    <a:pt x="36461" y="2617077"/>
                  </a:cubicBezTo>
                  <a:cubicBezTo>
                    <a:pt x="36461" y="4031632"/>
                    <a:pt x="857992" y="5178356"/>
                    <a:pt x="1871402" y="5178356"/>
                  </a:cubicBezTo>
                  <a:cubicBezTo>
                    <a:pt x="2884813" y="5178356"/>
                    <a:pt x="3706344" y="4031632"/>
                    <a:pt x="3706344" y="2617077"/>
                  </a:cubicBezTo>
                  <a:cubicBezTo>
                    <a:pt x="3706344" y="1920851"/>
                    <a:pt x="3507329" y="1289506"/>
                    <a:pt x="3184374" y="827835"/>
                  </a:cubicBezTo>
                  <a:close/>
                  <a:moveTo>
                    <a:pt x="3001338" y="667513"/>
                  </a:moveTo>
                  <a:lnTo>
                    <a:pt x="3073337" y="775468"/>
                  </a:lnTo>
                  <a:cubicBezTo>
                    <a:pt x="3296408" y="1143820"/>
                    <a:pt x="3430410" y="1616057"/>
                    <a:pt x="3430410" y="2130944"/>
                  </a:cubicBezTo>
                  <a:cubicBezTo>
                    <a:pt x="3430410" y="3307830"/>
                    <a:pt x="2730317" y="4261885"/>
                    <a:pt x="1866709" y="4261885"/>
                  </a:cubicBezTo>
                  <a:cubicBezTo>
                    <a:pt x="1003101" y="4261885"/>
                    <a:pt x="303008" y="3307830"/>
                    <a:pt x="303008" y="2130944"/>
                  </a:cubicBezTo>
                  <a:cubicBezTo>
                    <a:pt x="303008" y="1689612"/>
                    <a:pt x="401458" y="1279615"/>
                    <a:pt x="570063" y="939515"/>
                  </a:cubicBezTo>
                  <a:lnTo>
                    <a:pt x="638915" y="814041"/>
                  </a:lnTo>
                  <a:lnTo>
                    <a:pt x="519493" y="1016737"/>
                  </a:lnTo>
                  <a:cubicBezTo>
                    <a:pt x="337525" y="1376443"/>
                    <a:pt x="230992" y="1812368"/>
                    <a:pt x="230992" y="2282171"/>
                  </a:cubicBezTo>
                  <a:cubicBezTo>
                    <a:pt x="230992" y="3515707"/>
                    <a:pt x="965429" y="4515685"/>
                    <a:pt x="1871402" y="4515685"/>
                  </a:cubicBezTo>
                  <a:cubicBezTo>
                    <a:pt x="2777376" y="4515685"/>
                    <a:pt x="3511813" y="3515707"/>
                    <a:pt x="3511813" y="2282171"/>
                  </a:cubicBezTo>
                  <a:cubicBezTo>
                    <a:pt x="3511813" y="1734068"/>
                    <a:pt x="3366810" y="1232076"/>
                    <a:pt x="3126185" y="843432"/>
                  </a:cubicBezTo>
                  <a:close/>
                  <a:moveTo>
                    <a:pt x="2837079" y="563819"/>
                  </a:moveTo>
                  <a:lnTo>
                    <a:pt x="2930509" y="698570"/>
                  </a:lnTo>
                  <a:cubicBezTo>
                    <a:pt x="3114916" y="1002320"/>
                    <a:pt x="3225296" y="1388494"/>
                    <a:pt x="3225296" y="1808868"/>
                  </a:cubicBezTo>
                  <a:cubicBezTo>
                    <a:pt x="3225296" y="2787194"/>
                    <a:pt x="2627459" y="3580284"/>
                    <a:pt x="1889991" y="3580284"/>
                  </a:cubicBezTo>
                  <a:cubicBezTo>
                    <a:pt x="1152522" y="3580284"/>
                    <a:pt x="554685" y="2787194"/>
                    <a:pt x="554685" y="1808868"/>
                  </a:cubicBezTo>
                  <a:cubicBezTo>
                    <a:pt x="554685" y="1485944"/>
                    <a:pt x="619821" y="1183202"/>
                    <a:pt x="733613" y="922502"/>
                  </a:cubicBezTo>
                  <a:lnTo>
                    <a:pt x="819065" y="752614"/>
                  </a:lnTo>
                  <a:lnTo>
                    <a:pt x="793696" y="790948"/>
                  </a:lnTo>
                  <a:cubicBezTo>
                    <a:pt x="606448" y="1106598"/>
                    <a:pt x="494769" y="1504641"/>
                    <a:pt x="494769" y="1937239"/>
                  </a:cubicBezTo>
                  <a:cubicBezTo>
                    <a:pt x="494769" y="2962656"/>
                    <a:pt x="1122255" y="3793920"/>
                    <a:pt x="1896299" y="3793920"/>
                  </a:cubicBezTo>
                  <a:cubicBezTo>
                    <a:pt x="2670343" y="3793920"/>
                    <a:pt x="3297829" y="2962656"/>
                    <a:pt x="3297829" y="1937239"/>
                  </a:cubicBezTo>
                  <a:cubicBezTo>
                    <a:pt x="3297829" y="1456574"/>
                    <a:pt x="3159954" y="1018571"/>
                    <a:pt x="2933737" y="688848"/>
                  </a:cubicBezTo>
                  <a:close/>
                  <a:moveTo>
                    <a:pt x="2709343" y="459106"/>
                  </a:moveTo>
                  <a:lnTo>
                    <a:pt x="2716560" y="467874"/>
                  </a:lnTo>
                  <a:cubicBezTo>
                    <a:pt x="2923398" y="747658"/>
                    <a:pt x="3050858" y="1130268"/>
                    <a:pt x="3050858" y="1552198"/>
                  </a:cubicBezTo>
                  <a:cubicBezTo>
                    <a:pt x="3050858" y="2409453"/>
                    <a:pt x="2524704" y="3104394"/>
                    <a:pt x="1875661" y="3104394"/>
                  </a:cubicBezTo>
                  <a:cubicBezTo>
                    <a:pt x="1226617" y="3104394"/>
                    <a:pt x="700463" y="2409453"/>
                    <a:pt x="700463" y="1552198"/>
                  </a:cubicBezTo>
                  <a:cubicBezTo>
                    <a:pt x="700463" y="1270911"/>
                    <a:pt x="757112" y="1007100"/>
                    <a:pt x="856164" y="779581"/>
                  </a:cubicBezTo>
                  <a:lnTo>
                    <a:pt x="948999" y="602638"/>
                  </a:lnTo>
                  <a:lnTo>
                    <a:pt x="858932" y="738536"/>
                  </a:lnTo>
                  <a:cubicBezTo>
                    <a:pt x="683834" y="1033270"/>
                    <a:pt x="579402" y="1404937"/>
                    <a:pt x="579402" y="1808868"/>
                  </a:cubicBezTo>
                  <a:cubicBezTo>
                    <a:pt x="579402" y="2766336"/>
                    <a:pt x="1166172" y="3542517"/>
                    <a:pt x="1889990" y="3542517"/>
                  </a:cubicBezTo>
                  <a:cubicBezTo>
                    <a:pt x="2613808" y="3542517"/>
                    <a:pt x="3200579" y="2766336"/>
                    <a:pt x="3200579" y="1808868"/>
                  </a:cubicBezTo>
                  <a:cubicBezTo>
                    <a:pt x="3200579" y="1285253"/>
                    <a:pt x="3025092" y="815856"/>
                    <a:pt x="2747673" y="497975"/>
                  </a:cubicBezTo>
                  <a:close/>
                  <a:moveTo>
                    <a:pt x="2660028" y="441387"/>
                  </a:moveTo>
                  <a:lnTo>
                    <a:pt x="2735244" y="554538"/>
                  </a:lnTo>
                  <a:cubicBezTo>
                    <a:pt x="2882065" y="800938"/>
                    <a:pt x="2969633" y="1111653"/>
                    <a:pt x="2969633" y="1449342"/>
                  </a:cubicBezTo>
                  <a:cubicBezTo>
                    <a:pt x="2969633" y="2249791"/>
                    <a:pt x="2477620" y="2898682"/>
                    <a:pt x="1870691" y="2898682"/>
                  </a:cubicBezTo>
                  <a:cubicBezTo>
                    <a:pt x="1263762" y="2898682"/>
                    <a:pt x="771749" y="2249791"/>
                    <a:pt x="771749" y="1449342"/>
                  </a:cubicBezTo>
                  <a:cubicBezTo>
                    <a:pt x="771749" y="1186695"/>
                    <a:pt x="824722" y="940366"/>
                    <a:pt x="917347" y="727923"/>
                  </a:cubicBezTo>
                  <a:lnTo>
                    <a:pt x="1010390" y="550844"/>
                  </a:lnTo>
                  <a:lnTo>
                    <a:pt x="968130" y="614323"/>
                  </a:lnTo>
                  <a:cubicBezTo>
                    <a:pt x="814010" y="872582"/>
                    <a:pt x="722089" y="1198254"/>
                    <a:pt x="722089" y="1552198"/>
                  </a:cubicBezTo>
                  <a:cubicBezTo>
                    <a:pt x="722089" y="2391176"/>
                    <a:pt x="1238561" y="3071301"/>
                    <a:pt x="1875661" y="3071301"/>
                  </a:cubicBezTo>
                  <a:cubicBezTo>
                    <a:pt x="2512761" y="3071301"/>
                    <a:pt x="3029232" y="2391176"/>
                    <a:pt x="3029232" y="1552198"/>
                  </a:cubicBezTo>
                  <a:cubicBezTo>
                    <a:pt x="3029232" y="1158927"/>
                    <a:pt x="2915750" y="800560"/>
                    <a:pt x="2729556" y="530787"/>
                  </a:cubicBezTo>
                  <a:close/>
                  <a:moveTo>
                    <a:pt x="2624365" y="397250"/>
                  </a:moveTo>
                  <a:lnTo>
                    <a:pt x="2648007" y="425930"/>
                  </a:lnTo>
                  <a:lnTo>
                    <a:pt x="2630588" y="403532"/>
                  </a:lnTo>
                  <a:close/>
                  <a:moveTo>
                    <a:pt x="2469285" y="313443"/>
                  </a:moveTo>
                  <a:lnTo>
                    <a:pt x="2516582" y="376067"/>
                  </a:lnTo>
                  <a:cubicBezTo>
                    <a:pt x="2653213" y="579913"/>
                    <a:pt x="2736486" y="850701"/>
                    <a:pt x="2736486" y="1147864"/>
                  </a:cubicBezTo>
                  <a:cubicBezTo>
                    <a:pt x="2736486" y="1781811"/>
                    <a:pt x="2357497" y="2295726"/>
                    <a:pt x="1889991" y="2295726"/>
                  </a:cubicBezTo>
                  <a:cubicBezTo>
                    <a:pt x="1422485" y="2295726"/>
                    <a:pt x="1043496" y="1781811"/>
                    <a:pt x="1043496" y="1147864"/>
                  </a:cubicBezTo>
                  <a:cubicBezTo>
                    <a:pt x="1043496" y="949755"/>
                    <a:pt x="1080506" y="763369"/>
                    <a:pt x="1145663" y="600724"/>
                  </a:cubicBezTo>
                  <a:lnTo>
                    <a:pt x="1193085" y="497688"/>
                  </a:lnTo>
                  <a:lnTo>
                    <a:pt x="1160617" y="555152"/>
                  </a:lnTo>
                  <a:cubicBezTo>
                    <a:pt x="1064401" y="747464"/>
                    <a:pt x="1008194" y="979502"/>
                    <a:pt x="1008194" y="1229324"/>
                  </a:cubicBezTo>
                  <a:cubicBezTo>
                    <a:pt x="1008194" y="1893786"/>
                    <a:pt x="1405812" y="2432438"/>
                    <a:pt x="1896299" y="2432438"/>
                  </a:cubicBezTo>
                  <a:cubicBezTo>
                    <a:pt x="2386787" y="2432438"/>
                    <a:pt x="2784405" y="1893786"/>
                    <a:pt x="2784405" y="1229324"/>
                  </a:cubicBezTo>
                  <a:cubicBezTo>
                    <a:pt x="2784405" y="886711"/>
                    <a:pt x="2678691" y="577547"/>
                    <a:pt x="2509040" y="358428"/>
                  </a:cubicBezTo>
                  <a:close/>
                  <a:moveTo>
                    <a:pt x="2328985" y="235519"/>
                  </a:moveTo>
                  <a:lnTo>
                    <a:pt x="2367735" y="277910"/>
                  </a:lnTo>
                  <a:cubicBezTo>
                    <a:pt x="2476117" y="428550"/>
                    <a:pt x="2542174" y="628659"/>
                    <a:pt x="2542174" y="848259"/>
                  </a:cubicBezTo>
                  <a:cubicBezTo>
                    <a:pt x="2542174" y="1316739"/>
                    <a:pt x="2241541" y="1696517"/>
                    <a:pt x="1870691" y="1696517"/>
                  </a:cubicBezTo>
                  <a:cubicBezTo>
                    <a:pt x="1499841" y="1696517"/>
                    <a:pt x="1199208" y="1316739"/>
                    <a:pt x="1199208" y="848259"/>
                  </a:cubicBezTo>
                  <a:cubicBezTo>
                    <a:pt x="1199208" y="672579"/>
                    <a:pt x="1241484" y="509373"/>
                    <a:pt x="1313887" y="373990"/>
                  </a:cubicBezTo>
                  <a:lnTo>
                    <a:pt x="1359617" y="303974"/>
                  </a:lnTo>
                  <a:lnTo>
                    <a:pt x="1353496" y="310655"/>
                  </a:lnTo>
                  <a:cubicBezTo>
                    <a:pt x="1239636" y="468545"/>
                    <a:pt x="1170240" y="678287"/>
                    <a:pt x="1170240" y="908457"/>
                  </a:cubicBezTo>
                  <a:cubicBezTo>
                    <a:pt x="1170240" y="1399487"/>
                    <a:pt x="1486067" y="1797545"/>
                    <a:pt x="1875660" y="1797545"/>
                  </a:cubicBezTo>
                  <a:cubicBezTo>
                    <a:pt x="2265253" y="1797545"/>
                    <a:pt x="2581080" y="1399487"/>
                    <a:pt x="2581080" y="908457"/>
                  </a:cubicBezTo>
                  <a:cubicBezTo>
                    <a:pt x="2581080" y="678287"/>
                    <a:pt x="2511685" y="468545"/>
                    <a:pt x="2397825" y="310655"/>
                  </a:cubicBezTo>
                  <a:close/>
                  <a:moveTo>
                    <a:pt x="1402512" y="199772"/>
                  </a:moveTo>
                  <a:lnTo>
                    <a:pt x="1402310" y="199868"/>
                  </a:lnTo>
                  <a:lnTo>
                    <a:pt x="1265286" y="284462"/>
                  </a:lnTo>
                  <a:lnTo>
                    <a:pt x="1214815" y="325022"/>
                  </a:lnTo>
                  <a:lnTo>
                    <a:pt x="1184525" y="354805"/>
                  </a:lnTo>
                  <a:cubicBezTo>
                    <a:pt x="944783" y="614967"/>
                    <a:pt x="791972" y="1008689"/>
                    <a:pt x="791972" y="1449342"/>
                  </a:cubicBezTo>
                  <a:cubicBezTo>
                    <a:pt x="791972" y="2232725"/>
                    <a:pt x="1274931" y="2867782"/>
                    <a:pt x="1870691" y="2867782"/>
                  </a:cubicBezTo>
                  <a:cubicBezTo>
                    <a:pt x="2466451" y="2867782"/>
                    <a:pt x="2949410" y="2232725"/>
                    <a:pt x="2949410" y="1449342"/>
                  </a:cubicBezTo>
                  <a:cubicBezTo>
                    <a:pt x="2949410" y="959728"/>
                    <a:pt x="2760755" y="528054"/>
                    <a:pt x="2473813" y="273149"/>
                  </a:cubicBezTo>
                  <a:lnTo>
                    <a:pt x="2427906" y="236477"/>
                  </a:lnTo>
                  <a:lnTo>
                    <a:pt x="2488708" y="299774"/>
                  </a:lnTo>
                  <a:cubicBezTo>
                    <a:pt x="2680324" y="525183"/>
                    <a:pt x="2801533" y="858030"/>
                    <a:pt x="2801533" y="1229324"/>
                  </a:cubicBezTo>
                  <a:cubicBezTo>
                    <a:pt x="2801533" y="1908261"/>
                    <a:pt x="2396246" y="2458648"/>
                    <a:pt x="1896300" y="2458648"/>
                  </a:cubicBezTo>
                  <a:cubicBezTo>
                    <a:pt x="1396353" y="2458648"/>
                    <a:pt x="991066" y="1908261"/>
                    <a:pt x="991066" y="1229324"/>
                  </a:cubicBezTo>
                  <a:cubicBezTo>
                    <a:pt x="991066" y="804989"/>
                    <a:pt x="1149382" y="430868"/>
                    <a:pt x="1390175" y="209949"/>
                  </a:cubicBezTo>
                  <a:close/>
                  <a:moveTo>
                    <a:pt x="1329824" y="178224"/>
                  </a:moveTo>
                  <a:lnTo>
                    <a:pt x="1295546" y="194796"/>
                  </a:lnTo>
                  <a:cubicBezTo>
                    <a:pt x="731222" y="502790"/>
                    <a:pt x="332741" y="1253601"/>
                    <a:pt x="332741" y="2130944"/>
                  </a:cubicBezTo>
                  <a:cubicBezTo>
                    <a:pt x="332741" y="3282739"/>
                    <a:pt x="1019522" y="4216454"/>
                    <a:pt x="1866709" y="4216454"/>
                  </a:cubicBezTo>
                  <a:cubicBezTo>
                    <a:pt x="2713896" y="4216454"/>
                    <a:pt x="3400677" y="3282739"/>
                    <a:pt x="3400677" y="2130944"/>
                  </a:cubicBezTo>
                  <a:cubicBezTo>
                    <a:pt x="3400677" y="1516804"/>
                    <a:pt x="3205422" y="964664"/>
                    <a:pt x="2894705" y="583011"/>
                  </a:cubicBezTo>
                  <a:lnTo>
                    <a:pt x="2894661" y="582964"/>
                  </a:lnTo>
                  <a:lnTo>
                    <a:pt x="3009019" y="748145"/>
                  </a:lnTo>
                  <a:cubicBezTo>
                    <a:pt x="3206223" y="1073452"/>
                    <a:pt x="3324261" y="1487032"/>
                    <a:pt x="3324261" y="1937239"/>
                  </a:cubicBezTo>
                  <a:cubicBezTo>
                    <a:pt x="3324261" y="2984995"/>
                    <a:pt x="2684941" y="3834368"/>
                    <a:pt x="1896299" y="3834368"/>
                  </a:cubicBezTo>
                  <a:cubicBezTo>
                    <a:pt x="1107658" y="3834368"/>
                    <a:pt x="468337" y="2984995"/>
                    <a:pt x="468337" y="1937239"/>
                  </a:cubicBezTo>
                  <a:cubicBezTo>
                    <a:pt x="468337" y="1245556"/>
                    <a:pt x="746958" y="640330"/>
                    <a:pt x="1163224" y="308851"/>
                  </a:cubicBezTo>
                  <a:lnTo>
                    <a:pt x="1205134" y="278389"/>
                  </a:lnTo>
                  <a:lnTo>
                    <a:pt x="1218597" y="265092"/>
                  </a:lnTo>
                  <a:cubicBezTo>
                    <a:pt x="1249857" y="237198"/>
                    <a:pt x="1282188" y="211238"/>
                    <a:pt x="1315492" y="187343"/>
                  </a:cubicBezTo>
                  <a:close/>
                  <a:moveTo>
                    <a:pt x="2270646" y="150156"/>
                  </a:moveTo>
                  <a:lnTo>
                    <a:pt x="2277145" y="155151"/>
                  </a:lnTo>
                  <a:cubicBezTo>
                    <a:pt x="2468155" y="318407"/>
                    <a:pt x="2593738" y="594878"/>
                    <a:pt x="2593738" y="908457"/>
                  </a:cubicBezTo>
                  <a:cubicBezTo>
                    <a:pt x="2593738" y="1410184"/>
                    <a:pt x="2272244" y="1816914"/>
                    <a:pt x="1875661" y="1816914"/>
                  </a:cubicBezTo>
                  <a:cubicBezTo>
                    <a:pt x="1479077" y="1816914"/>
                    <a:pt x="1157583" y="1410184"/>
                    <a:pt x="1157583" y="908457"/>
                  </a:cubicBezTo>
                  <a:cubicBezTo>
                    <a:pt x="1157583" y="720310"/>
                    <a:pt x="1202794" y="545521"/>
                    <a:pt x="1280220" y="400531"/>
                  </a:cubicBezTo>
                  <a:lnTo>
                    <a:pt x="1343102" y="304110"/>
                  </a:lnTo>
                  <a:lnTo>
                    <a:pt x="1327002" y="322000"/>
                  </a:lnTo>
                  <a:cubicBezTo>
                    <a:pt x="1162528" y="527262"/>
                    <a:pt x="1059511" y="821289"/>
                    <a:pt x="1059511" y="1147864"/>
                  </a:cubicBezTo>
                  <a:cubicBezTo>
                    <a:pt x="1059511" y="1768295"/>
                    <a:pt x="1431330" y="2271253"/>
                    <a:pt x="1889991" y="2271253"/>
                  </a:cubicBezTo>
                  <a:cubicBezTo>
                    <a:pt x="2348651" y="2271253"/>
                    <a:pt x="2720470" y="1768295"/>
                    <a:pt x="2720470" y="1147864"/>
                  </a:cubicBezTo>
                  <a:cubicBezTo>
                    <a:pt x="2720470" y="721317"/>
                    <a:pt x="2544728" y="350295"/>
                    <a:pt x="2285846" y="160062"/>
                  </a:cubicBezTo>
                  <a:close/>
                  <a:moveTo>
                    <a:pt x="1538511" y="100160"/>
                  </a:moveTo>
                  <a:lnTo>
                    <a:pt x="1528678" y="104892"/>
                  </a:lnTo>
                  <a:lnTo>
                    <a:pt x="1534109" y="103040"/>
                  </a:lnTo>
                  <a:close/>
                  <a:moveTo>
                    <a:pt x="1896299" y="80557"/>
                  </a:moveTo>
                  <a:cubicBezTo>
                    <a:pt x="1775355" y="80557"/>
                    <a:pt x="1657989" y="100852"/>
                    <a:pt x="1546035" y="139010"/>
                  </a:cubicBezTo>
                  <a:lnTo>
                    <a:pt x="1512028" y="152106"/>
                  </a:lnTo>
                  <a:lnTo>
                    <a:pt x="1501876" y="159868"/>
                  </a:lnTo>
                  <a:cubicBezTo>
                    <a:pt x="1326408" y="309055"/>
                    <a:pt x="1211043" y="561702"/>
                    <a:pt x="1211043" y="848259"/>
                  </a:cubicBezTo>
                  <a:cubicBezTo>
                    <a:pt x="1211043" y="1306750"/>
                    <a:pt x="1506377" y="1678431"/>
                    <a:pt x="1870690" y="1678431"/>
                  </a:cubicBezTo>
                  <a:cubicBezTo>
                    <a:pt x="2235004" y="1678431"/>
                    <a:pt x="2530338" y="1306750"/>
                    <a:pt x="2530338" y="848259"/>
                  </a:cubicBezTo>
                  <a:cubicBezTo>
                    <a:pt x="2530338" y="561702"/>
                    <a:pt x="2414973" y="309055"/>
                    <a:pt x="2239506" y="159868"/>
                  </a:cubicBezTo>
                  <a:lnTo>
                    <a:pt x="2191654" y="123281"/>
                  </a:lnTo>
                  <a:lnTo>
                    <a:pt x="2057233" y="92665"/>
                  </a:lnTo>
                  <a:cubicBezTo>
                    <a:pt x="2004425" y="84667"/>
                    <a:pt x="1950724" y="80557"/>
                    <a:pt x="1896299" y="80557"/>
                  </a:cubicBezTo>
                  <a:close/>
                  <a:moveTo>
                    <a:pt x="1896300" y="0"/>
                  </a:moveTo>
                  <a:lnTo>
                    <a:pt x="1921576" y="1733"/>
                  </a:lnTo>
                  <a:lnTo>
                    <a:pt x="1957454" y="2971"/>
                  </a:lnTo>
                  <a:lnTo>
                    <a:pt x="1958525" y="3083"/>
                  </a:lnTo>
                  <a:lnTo>
                    <a:pt x="1967705" y="3407"/>
                  </a:lnTo>
                  <a:cubicBezTo>
                    <a:pt x="2956497" y="73501"/>
                    <a:pt x="3742805" y="1216875"/>
                    <a:pt x="3742805" y="2617077"/>
                  </a:cubicBezTo>
                  <a:cubicBezTo>
                    <a:pt x="3742805" y="4062447"/>
                    <a:pt x="2904950" y="5234152"/>
                    <a:pt x="1871402" y="5234152"/>
                  </a:cubicBezTo>
                  <a:cubicBezTo>
                    <a:pt x="837855" y="5234152"/>
                    <a:pt x="0" y="4062447"/>
                    <a:pt x="0" y="2617077"/>
                  </a:cubicBezTo>
                  <a:cubicBezTo>
                    <a:pt x="0" y="1304387"/>
                    <a:pt x="691091" y="217426"/>
                    <a:pt x="1592217" y="28928"/>
                  </a:cubicBezTo>
                  <a:lnTo>
                    <a:pt x="1605332" y="27098"/>
                  </a:lnTo>
                  <a:lnTo>
                    <a:pt x="1605639" y="27012"/>
                  </a:lnTo>
                  <a:cubicBezTo>
                    <a:pt x="1661816" y="15278"/>
                    <a:pt x="1718866" y="7273"/>
                    <a:pt x="1776656" y="3182"/>
                  </a:cubicBezTo>
                  <a:lnTo>
                    <a:pt x="1785240" y="2879"/>
                  </a:lnTo>
                  <a:lnTo>
                    <a:pt x="1786241" y="2775"/>
                  </a:lnTo>
                  <a:cubicBezTo>
                    <a:pt x="1812893" y="935"/>
                    <a:pt x="1839721" y="3"/>
                    <a:pt x="1866709" y="3"/>
                  </a:cubicBezTo>
                  <a:lnTo>
                    <a:pt x="1869051" y="84"/>
                  </a:lnTo>
                  <a:lnTo>
                    <a:pt x="1869832" y="57"/>
                  </a:lnTo>
                  <a:lnTo>
                    <a:pt x="1870691" y="2"/>
                  </a:lnTo>
                  <a:lnTo>
                    <a:pt x="1870947" y="18"/>
                  </a:lnTo>
                  <a:lnTo>
                    <a:pt x="1871402" y="2"/>
                  </a:lnTo>
                  <a:lnTo>
                    <a:pt x="1874156" y="97"/>
                  </a:lnTo>
                  <a:lnTo>
                    <a:pt x="1875661" y="1"/>
                  </a:lnTo>
                  <a:lnTo>
                    <a:pt x="1880701" y="323"/>
                  </a:lnTo>
                  <a:lnTo>
                    <a:pt x="1883755" y="428"/>
                  </a:lnTo>
                  <a:lnTo>
                    <a:pt x="1889991" y="1"/>
                  </a:lnTo>
                  <a:lnTo>
                    <a:pt x="1893142" y="217"/>
                  </a:lnTo>
                  <a:close/>
                </a:path>
              </a:pathLst>
            </a:custGeom>
            <a:noFill/>
            <a:ln w="12700" cap="rnd" cmpd="dbl">
              <a:solidFill>
                <a:schemeClr val="tx1"/>
              </a:solidFill>
              <a:prstDash val="sysDot"/>
            </a:ln>
            <a:scene3d>
              <a:camera prst="orthographicFront"/>
              <a:lightRig rig="fla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sz="1350">
                <a:solidFill>
                  <a:schemeClr val="tx1"/>
                </a:solidFill>
              </a:endParaRPr>
            </a:p>
          </p:txBody>
        </p:sp>
        <p:sp>
          <p:nvSpPr>
            <p:cNvPr id="7" name="6 Elipse"/>
            <p:cNvSpPr/>
            <p:nvPr/>
          </p:nvSpPr>
          <p:spPr>
            <a:xfrm rot="10800000">
              <a:off x="1115616" y="627534"/>
              <a:ext cx="410344" cy="537638"/>
            </a:xfrm>
            <a:prstGeom prst="ellipse">
              <a:avLst/>
            </a:prstGeom>
            <a:solidFill>
              <a:srgbClr val="F77509"/>
            </a:solidFill>
            <a:ln w="12700" cap="rnd">
              <a:solidFill>
                <a:schemeClr val="tx1"/>
              </a:solidFill>
            </a:ln>
            <a:scene3d>
              <a:camera prst="orthographicFront"/>
              <a:lightRig rig="flat" dir="t"/>
            </a:scene3d>
            <a:sp3d prstMaterial="metal">
              <a:bevelT w="10033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5" name="14 Grupo"/>
          <p:cNvGrpSpPr/>
          <p:nvPr/>
        </p:nvGrpSpPr>
        <p:grpSpPr>
          <a:xfrm>
            <a:off x="683568" y="411510"/>
            <a:ext cx="2520280" cy="1714854"/>
            <a:chOff x="1" y="-5053"/>
            <a:chExt cx="2613120" cy="1714854"/>
          </a:xfrm>
        </p:grpSpPr>
        <p:sp>
          <p:nvSpPr>
            <p:cNvPr id="16" name="Forma libre 19"/>
            <p:cNvSpPr/>
            <p:nvPr/>
          </p:nvSpPr>
          <p:spPr>
            <a:xfrm rot="16200000" flipV="1">
              <a:off x="-178154" y="173102"/>
              <a:ext cx="1709800" cy="1353489"/>
            </a:xfrm>
            <a:custGeom>
              <a:avLst/>
              <a:gdLst>
                <a:gd name="connsiteX0" fmla="*/ 375988 w 3742805"/>
                <a:gd name="connsiteY0" fmla="*/ 1265279 h 5234152"/>
                <a:gd name="connsiteX1" fmla="*/ 320037 w 3742805"/>
                <a:gd name="connsiteY1" fmla="*/ 1406819 h 5234152"/>
                <a:gd name="connsiteX2" fmla="*/ 150833 w 3742805"/>
                <a:gd name="connsiteY2" fmla="*/ 2443657 h 5234152"/>
                <a:gd name="connsiteX3" fmla="*/ 1866709 w 3742805"/>
                <a:gd name="connsiteY3" fmla="*/ 4835213 h 5234152"/>
                <a:gd name="connsiteX4" fmla="*/ 3582585 w 3742805"/>
                <a:gd name="connsiteY4" fmla="*/ 2443657 h 5234152"/>
                <a:gd name="connsiteX5" fmla="*/ 3485566 w 3742805"/>
                <a:gd name="connsiteY5" fmla="*/ 1648910 h 5234152"/>
                <a:gd name="connsiteX6" fmla="*/ 3436205 w 3742805"/>
                <a:gd name="connsiteY6" fmla="*/ 1483366 h 5234152"/>
                <a:gd name="connsiteX7" fmla="*/ 3468430 w 3742805"/>
                <a:gd name="connsiteY7" fmla="*/ 1603524 h 5234152"/>
                <a:gd name="connsiteX8" fmla="*/ 3543609 w 3742805"/>
                <a:gd name="connsiteY8" fmla="*/ 2282171 h 5234152"/>
                <a:gd name="connsiteX9" fmla="*/ 1871402 w 3742805"/>
                <a:gd name="connsiteY9" fmla="*/ 4564341 h 5234152"/>
                <a:gd name="connsiteX10" fmla="*/ 199196 w 3742805"/>
                <a:gd name="connsiteY10" fmla="*/ 2282171 h 5234152"/>
                <a:gd name="connsiteX11" fmla="*/ 330606 w 3742805"/>
                <a:gd name="connsiteY11" fmla="*/ 1393848 h 5234152"/>
                <a:gd name="connsiteX12" fmla="*/ 3148255 w 3742805"/>
                <a:gd name="connsiteY12" fmla="*/ 781462 h 5234152"/>
                <a:gd name="connsiteX13" fmla="*/ 3240183 w 3742805"/>
                <a:gd name="connsiteY13" fmla="*/ 929214 h 5234152"/>
                <a:gd name="connsiteX14" fmla="*/ 3616681 w 3742805"/>
                <a:gd name="connsiteY14" fmla="*/ 2443657 h 5234152"/>
                <a:gd name="connsiteX15" fmla="*/ 1866709 w 3742805"/>
                <a:gd name="connsiteY15" fmla="*/ 4887311 h 5234152"/>
                <a:gd name="connsiteX16" fmla="*/ 116737 w 3742805"/>
                <a:gd name="connsiteY16" fmla="*/ 2443657 h 5234152"/>
                <a:gd name="connsiteX17" fmla="*/ 398146 w 3742805"/>
                <a:gd name="connsiteY17" fmla="*/ 1114184 h 5234152"/>
                <a:gd name="connsiteX18" fmla="*/ 486367 w 3742805"/>
                <a:gd name="connsiteY18" fmla="*/ 942573 h 5234152"/>
                <a:gd name="connsiteX19" fmla="*/ 427829 w 3742805"/>
                <a:gd name="connsiteY19" fmla="*/ 1035777 h 5234152"/>
                <a:gd name="connsiteX20" fmla="*/ 36461 w 3742805"/>
                <a:gd name="connsiteY20" fmla="*/ 2617077 h 5234152"/>
                <a:gd name="connsiteX21" fmla="*/ 1871402 w 3742805"/>
                <a:gd name="connsiteY21" fmla="*/ 5178356 h 5234152"/>
                <a:gd name="connsiteX22" fmla="*/ 3706344 w 3742805"/>
                <a:gd name="connsiteY22" fmla="*/ 2617077 h 5234152"/>
                <a:gd name="connsiteX23" fmla="*/ 3184374 w 3742805"/>
                <a:gd name="connsiteY23" fmla="*/ 827835 h 5234152"/>
                <a:gd name="connsiteX24" fmla="*/ 3001338 w 3742805"/>
                <a:gd name="connsiteY24" fmla="*/ 667513 h 5234152"/>
                <a:gd name="connsiteX25" fmla="*/ 3073337 w 3742805"/>
                <a:gd name="connsiteY25" fmla="*/ 775468 h 5234152"/>
                <a:gd name="connsiteX26" fmla="*/ 3430410 w 3742805"/>
                <a:gd name="connsiteY26" fmla="*/ 2130944 h 5234152"/>
                <a:gd name="connsiteX27" fmla="*/ 1866709 w 3742805"/>
                <a:gd name="connsiteY27" fmla="*/ 4261885 h 5234152"/>
                <a:gd name="connsiteX28" fmla="*/ 303008 w 3742805"/>
                <a:gd name="connsiteY28" fmla="*/ 2130944 h 5234152"/>
                <a:gd name="connsiteX29" fmla="*/ 570063 w 3742805"/>
                <a:gd name="connsiteY29" fmla="*/ 939515 h 5234152"/>
                <a:gd name="connsiteX30" fmla="*/ 638915 w 3742805"/>
                <a:gd name="connsiteY30" fmla="*/ 814041 h 5234152"/>
                <a:gd name="connsiteX31" fmla="*/ 519493 w 3742805"/>
                <a:gd name="connsiteY31" fmla="*/ 1016737 h 5234152"/>
                <a:gd name="connsiteX32" fmla="*/ 230992 w 3742805"/>
                <a:gd name="connsiteY32" fmla="*/ 2282171 h 5234152"/>
                <a:gd name="connsiteX33" fmla="*/ 1871402 w 3742805"/>
                <a:gd name="connsiteY33" fmla="*/ 4515685 h 5234152"/>
                <a:gd name="connsiteX34" fmla="*/ 3511813 w 3742805"/>
                <a:gd name="connsiteY34" fmla="*/ 2282171 h 5234152"/>
                <a:gd name="connsiteX35" fmla="*/ 3126185 w 3742805"/>
                <a:gd name="connsiteY35" fmla="*/ 843432 h 5234152"/>
                <a:gd name="connsiteX36" fmla="*/ 2837079 w 3742805"/>
                <a:gd name="connsiteY36" fmla="*/ 563819 h 5234152"/>
                <a:gd name="connsiteX37" fmla="*/ 2930509 w 3742805"/>
                <a:gd name="connsiteY37" fmla="*/ 698570 h 5234152"/>
                <a:gd name="connsiteX38" fmla="*/ 3225296 w 3742805"/>
                <a:gd name="connsiteY38" fmla="*/ 1808868 h 5234152"/>
                <a:gd name="connsiteX39" fmla="*/ 1889991 w 3742805"/>
                <a:gd name="connsiteY39" fmla="*/ 3580284 h 5234152"/>
                <a:gd name="connsiteX40" fmla="*/ 554685 w 3742805"/>
                <a:gd name="connsiteY40" fmla="*/ 1808868 h 5234152"/>
                <a:gd name="connsiteX41" fmla="*/ 733613 w 3742805"/>
                <a:gd name="connsiteY41" fmla="*/ 922502 h 5234152"/>
                <a:gd name="connsiteX42" fmla="*/ 819065 w 3742805"/>
                <a:gd name="connsiteY42" fmla="*/ 752614 h 5234152"/>
                <a:gd name="connsiteX43" fmla="*/ 793696 w 3742805"/>
                <a:gd name="connsiteY43" fmla="*/ 790948 h 5234152"/>
                <a:gd name="connsiteX44" fmla="*/ 494769 w 3742805"/>
                <a:gd name="connsiteY44" fmla="*/ 1937239 h 5234152"/>
                <a:gd name="connsiteX45" fmla="*/ 1896299 w 3742805"/>
                <a:gd name="connsiteY45" fmla="*/ 3793920 h 5234152"/>
                <a:gd name="connsiteX46" fmla="*/ 3297829 w 3742805"/>
                <a:gd name="connsiteY46" fmla="*/ 1937239 h 5234152"/>
                <a:gd name="connsiteX47" fmla="*/ 2933737 w 3742805"/>
                <a:gd name="connsiteY47" fmla="*/ 688848 h 5234152"/>
                <a:gd name="connsiteX48" fmla="*/ 2709343 w 3742805"/>
                <a:gd name="connsiteY48" fmla="*/ 459106 h 5234152"/>
                <a:gd name="connsiteX49" fmla="*/ 2716560 w 3742805"/>
                <a:gd name="connsiteY49" fmla="*/ 467874 h 5234152"/>
                <a:gd name="connsiteX50" fmla="*/ 3050858 w 3742805"/>
                <a:gd name="connsiteY50" fmla="*/ 1552198 h 5234152"/>
                <a:gd name="connsiteX51" fmla="*/ 1875661 w 3742805"/>
                <a:gd name="connsiteY51" fmla="*/ 3104394 h 5234152"/>
                <a:gd name="connsiteX52" fmla="*/ 700463 w 3742805"/>
                <a:gd name="connsiteY52" fmla="*/ 1552198 h 5234152"/>
                <a:gd name="connsiteX53" fmla="*/ 856164 w 3742805"/>
                <a:gd name="connsiteY53" fmla="*/ 779581 h 5234152"/>
                <a:gd name="connsiteX54" fmla="*/ 948999 w 3742805"/>
                <a:gd name="connsiteY54" fmla="*/ 602638 h 5234152"/>
                <a:gd name="connsiteX55" fmla="*/ 858932 w 3742805"/>
                <a:gd name="connsiteY55" fmla="*/ 738536 h 5234152"/>
                <a:gd name="connsiteX56" fmla="*/ 579402 w 3742805"/>
                <a:gd name="connsiteY56" fmla="*/ 1808868 h 5234152"/>
                <a:gd name="connsiteX57" fmla="*/ 1889990 w 3742805"/>
                <a:gd name="connsiteY57" fmla="*/ 3542517 h 5234152"/>
                <a:gd name="connsiteX58" fmla="*/ 3200579 w 3742805"/>
                <a:gd name="connsiteY58" fmla="*/ 1808868 h 5234152"/>
                <a:gd name="connsiteX59" fmla="*/ 2747673 w 3742805"/>
                <a:gd name="connsiteY59" fmla="*/ 497975 h 5234152"/>
                <a:gd name="connsiteX60" fmla="*/ 2660028 w 3742805"/>
                <a:gd name="connsiteY60" fmla="*/ 441387 h 5234152"/>
                <a:gd name="connsiteX61" fmla="*/ 2735244 w 3742805"/>
                <a:gd name="connsiteY61" fmla="*/ 554538 h 5234152"/>
                <a:gd name="connsiteX62" fmla="*/ 2969633 w 3742805"/>
                <a:gd name="connsiteY62" fmla="*/ 1449342 h 5234152"/>
                <a:gd name="connsiteX63" fmla="*/ 1870691 w 3742805"/>
                <a:gd name="connsiteY63" fmla="*/ 2898682 h 5234152"/>
                <a:gd name="connsiteX64" fmla="*/ 771749 w 3742805"/>
                <a:gd name="connsiteY64" fmla="*/ 1449342 h 5234152"/>
                <a:gd name="connsiteX65" fmla="*/ 917347 w 3742805"/>
                <a:gd name="connsiteY65" fmla="*/ 727923 h 5234152"/>
                <a:gd name="connsiteX66" fmla="*/ 1010390 w 3742805"/>
                <a:gd name="connsiteY66" fmla="*/ 550844 h 5234152"/>
                <a:gd name="connsiteX67" fmla="*/ 968130 w 3742805"/>
                <a:gd name="connsiteY67" fmla="*/ 614323 h 5234152"/>
                <a:gd name="connsiteX68" fmla="*/ 722089 w 3742805"/>
                <a:gd name="connsiteY68" fmla="*/ 1552198 h 5234152"/>
                <a:gd name="connsiteX69" fmla="*/ 1875661 w 3742805"/>
                <a:gd name="connsiteY69" fmla="*/ 3071301 h 5234152"/>
                <a:gd name="connsiteX70" fmla="*/ 3029232 w 3742805"/>
                <a:gd name="connsiteY70" fmla="*/ 1552198 h 5234152"/>
                <a:gd name="connsiteX71" fmla="*/ 2729556 w 3742805"/>
                <a:gd name="connsiteY71" fmla="*/ 530787 h 5234152"/>
                <a:gd name="connsiteX72" fmla="*/ 2624365 w 3742805"/>
                <a:gd name="connsiteY72" fmla="*/ 397250 h 5234152"/>
                <a:gd name="connsiteX73" fmla="*/ 2648007 w 3742805"/>
                <a:gd name="connsiteY73" fmla="*/ 425930 h 5234152"/>
                <a:gd name="connsiteX74" fmla="*/ 2630588 w 3742805"/>
                <a:gd name="connsiteY74" fmla="*/ 403532 h 5234152"/>
                <a:gd name="connsiteX75" fmla="*/ 2469285 w 3742805"/>
                <a:gd name="connsiteY75" fmla="*/ 313443 h 5234152"/>
                <a:gd name="connsiteX76" fmla="*/ 2516582 w 3742805"/>
                <a:gd name="connsiteY76" fmla="*/ 376067 h 5234152"/>
                <a:gd name="connsiteX77" fmla="*/ 2736486 w 3742805"/>
                <a:gd name="connsiteY77" fmla="*/ 1147864 h 5234152"/>
                <a:gd name="connsiteX78" fmla="*/ 1889991 w 3742805"/>
                <a:gd name="connsiteY78" fmla="*/ 2295726 h 5234152"/>
                <a:gd name="connsiteX79" fmla="*/ 1043496 w 3742805"/>
                <a:gd name="connsiteY79" fmla="*/ 1147864 h 5234152"/>
                <a:gd name="connsiteX80" fmla="*/ 1145663 w 3742805"/>
                <a:gd name="connsiteY80" fmla="*/ 600724 h 5234152"/>
                <a:gd name="connsiteX81" fmla="*/ 1193085 w 3742805"/>
                <a:gd name="connsiteY81" fmla="*/ 497688 h 5234152"/>
                <a:gd name="connsiteX82" fmla="*/ 1160617 w 3742805"/>
                <a:gd name="connsiteY82" fmla="*/ 555152 h 5234152"/>
                <a:gd name="connsiteX83" fmla="*/ 1008194 w 3742805"/>
                <a:gd name="connsiteY83" fmla="*/ 1229324 h 5234152"/>
                <a:gd name="connsiteX84" fmla="*/ 1896299 w 3742805"/>
                <a:gd name="connsiteY84" fmla="*/ 2432438 h 5234152"/>
                <a:gd name="connsiteX85" fmla="*/ 2784405 w 3742805"/>
                <a:gd name="connsiteY85" fmla="*/ 1229324 h 5234152"/>
                <a:gd name="connsiteX86" fmla="*/ 2509040 w 3742805"/>
                <a:gd name="connsiteY86" fmla="*/ 358428 h 5234152"/>
                <a:gd name="connsiteX87" fmla="*/ 2328985 w 3742805"/>
                <a:gd name="connsiteY87" fmla="*/ 235519 h 5234152"/>
                <a:gd name="connsiteX88" fmla="*/ 2367735 w 3742805"/>
                <a:gd name="connsiteY88" fmla="*/ 277910 h 5234152"/>
                <a:gd name="connsiteX89" fmla="*/ 2542174 w 3742805"/>
                <a:gd name="connsiteY89" fmla="*/ 848259 h 5234152"/>
                <a:gd name="connsiteX90" fmla="*/ 1870691 w 3742805"/>
                <a:gd name="connsiteY90" fmla="*/ 1696517 h 5234152"/>
                <a:gd name="connsiteX91" fmla="*/ 1199208 w 3742805"/>
                <a:gd name="connsiteY91" fmla="*/ 848259 h 5234152"/>
                <a:gd name="connsiteX92" fmla="*/ 1313887 w 3742805"/>
                <a:gd name="connsiteY92" fmla="*/ 373990 h 5234152"/>
                <a:gd name="connsiteX93" fmla="*/ 1359617 w 3742805"/>
                <a:gd name="connsiteY93" fmla="*/ 303974 h 5234152"/>
                <a:gd name="connsiteX94" fmla="*/ 1353496 w 3742805"/>
                <a:gd name="connsiteY94" fmla="*/ 310655 h 5234152"/>
                <a:gd name="connsiteX95" fmla="*/ 1170240 w 3742805"/>
                <a:gd name="connsiteY95" fmla="*/ 908457 h 5234152"/>
                <a:gd name="connsiteX96" fmla="*/ 1875660 w 3742805"/>
                <a:gd name="connsiteY96" fmla="*/ 1797545 h 5234152"/>
                <a:gd name="connsiteX97" fmla="*/ 2581080 w 3742805"/>
                <a:gd name="connsiteY97" fmla="*/ 908457 h 5234152"/>
                <a:gd name="connsiteX98" fmla="*/ 2397825 w 3742805"/>
                <a:gd name="connsiteY98" fmla="*/ 310655 h 5234152"/>
                <a:gd name="connsiteX99" fmla="*/ 1402512 w 3742805"/>
                <a:gd name="connsiteY99" fmla="*/ 199772 h 5234152"/>
                <a:gd name="connsiteX100" fmla="*/ 1402310 w 3742805"/>
                <a:gd name="connsiteY100" fmla="*/ 199868 h 5234152"/>
                <a:gd name="connsiteX101" fmla="*/ 1265286 w 3742805"/>
                <a:gd name="connsiteY101" fmla="*/ 284462 h 5234152"/>
                <a:gd name="connsiteX102" fmla="*/ 1214815 w 3742805"/>
                <a:gd name="connsiteY102" fmla="*/ 325022 h 5234152"/>
                <a:gd name="connsiteX103" fmla="*/ 1184525 w 3742805"/>
                <a:gd name="connsiteY103" fmla="*/ 354805 h 5234152"/>
                <a:gd name="connsiteX104" fmla="*/ 791972 w 3742805"/>
                <a:gd name="connsiteY104" fmla="*/ 1449342 h 5234152"/>
                <a:gd name="connsiteX105" fmla="*/ 1870691 w 3742805"/>
                <a:gd name="connsiteY105" fmla="*/ 2867782 h 5234152"/>
                <a:gd name="connsiteX106" fmla="*/ 2949410 w 3742805"/>
                <a:gd name="connsiteY106" fmla="*/ 1449342 h 5234152"/>
                <a:gd name="connsiteX107" fmla="*/ 2473813 w 3742805"/>
                <a:gd name="connsiteY107" fmla="*/ 273149 h 5234152"/>
                <a:gd name="connsiteX108" fmla="*/ 2427906 w 3742805"/>
                <a:gd name="connsiteY108" fmla="*/ 236477 h 5234152"/>
                <a:gd name="connsiteX109" fmla="*/ 2488708 w 3742805"/>
                <a:gd name="connsiteY109" fmla="*/ 299774 h 5234152"/>
                <a:gd name="connsiteX110" fmla="*/ 2801533 w 3742805"/>
                <a:gd name="connsiteY110" fmla="*/ 1229324 h 5234152"/>
                <a:gd name="connsiteX111" fmla="*/ 1896300 w 3742805"/>
                <a:gd name="connsiteY111" fmla="*/ 2458648 h 5234152"/>
                <a:gd name="connsiteX112" fmla="*/ 991066 w 3742805"/>
                <a:gd name="connsiteY112" fmla="*/ 1229324 h 5234152"/>
                <a:gd name="connsiteX113" fmla="*/ 1390175 w 3742805"/>
                <a:gd name="connsiteY113" fmla="*/ 209949 h 5234152"/>
                <a:gd name="connsiteX114" fmla="*/ 1329824 w 3742805"/>
                <a:gd name="connsiteY114" fmla="*/ 178224 h 5234152"/>
                <a:gd name="connsiteX115" fmla="*/ 1295546 w 3742805"/>
                <a:gd name="connsiteY115" fmla="*/ 194796 h 5234152"/>
                <a:gd name="connsiteX116" fmla="*/ 332741 w 3742805"/>
                <a:gd name="connsiteY116" fmla="*/ 2130944 h 5234152"/>
                <a:gd name="connsiteX117" fmla="*/ 1866709 w 3742805"/>
                <a:gd name="connsiteY117" fmla="*/ 4216454 h 5234152"/>
                <a:gd name="connsiteX118" fmla="*/ 3400677 w 3742805"/>
                <a:gd name="connsiteY118" fmla="*/ 2130944 h 5234152"/>
                <a:gd name="connsiteX119" fmla="*/ 2894705 w 3742805"/>
                <a:gd name="connsiteY119" fmla="*/ 583011 h 5234152"/>
                <a:gd name="connsiteX120" fmla="*/ 2894661 w 3742805"/>
                <a:gd name="connsiteY120" fmla="*/ 582964 h 5234152"/>
                <a:gd name="connsiteX121" fmla="*/ 3009019 w 3742805"/>
                <a:gd name="connsiteY121" fmla="*/ 748145 h 5234152"/>
                <a:gd name="connsiteX122" fmla="*/ 3324261 w 3742805"/>
                <a:gd name="connsiteY122" fmla="*/ 1937239 h 5234152"/>
                <a:gd name="connsiteX123" fmla="*/ 1896299 w 3742805"/>
                <a:gd name="connsiteY123" fmla="*/ 3834368 h 5234152"/>
                <a:gd name="connsiteX124" fmla="*/ 468337 w 3742805"/>
                <a:gd name="connsiteY124" fmla="*/ 1937239 h 5234152"/>
                <a:gd name="connsiteX125" fmla="*/ 1163224 w 3742805"/>
                <a:gd name="connsiteY125" fmla="*/ 308851 h 5234152"/>
                <a:gd name="connsiteX126" fmla="*/ 1205134 w 3742805"/>
                <a:gd name="connsiteY126" fmla="*/ 278389 h 5234152"/>
                <a:gd name="connsiteX127" fmla="*/ 1218597 w 3742805"/>
                <a:gd name="connsiteY127" fmla="*/ 265092 h 5234152"/>
                <a:gd name="connsiteX128" fmla="*/ 1315492 w 3742805"/>
                <a:gd name="connsiteY128" fmla="*/ 187343 h 5234152"/>
                <a:gd name="connsiteX129" fmla="*/ 2270646 w 3742805"/>
                <a:gd name="connsiteY129" fmla="*/ 150156 h 5234152"/>
                <a:gd name="connsiteX130" fmla="*/ 2277145 w 3742805"/>
                <a:gd name="connsiteY130" fmla="*/ 155151 h 5234152"/>
                <a:gd name="connsiteX131" fmla="*/ 2593738 w 3742805"/>
                <a:gd name="connsiteY131" fmla="*/ 908457 h 5234152"/>
                <a:gd name="connsiteX132" fmla="*/ 1875661 w 3742805"/>
                <a:gd name="connsiteY132" fmla="*/ 1816914 h 5234152"/>
                <a:gd name="connsiteX133" fmla="*/ 1157583 w 3742805"/>
                <a:gd name="connsiteY133" fmla="*/ 908457 h 5234152"/>
                <a:gd name="connsiteX134" fmla="*/ 1280220 w 3742805"/>
                <a:gd name="connsiteY134" fmla="*/ 400531 h 5234152"/>
                <a:gd name="connsiteX135" fmla="*/ 1343102 w 3742805"/>
                <a:gd name="connsiteY135" fmla="*/ 304110 h 5234152"/>
                <a:gd name="connsiteX136" fmla="*/ 1327002 w 3742805"/>
                <a:gd name="connsiteY136" fmla="*/ 322000 h 5234152"/>
                <a:gd name="connsiteX137" fmla="*/ 1059511 w 3742805"/>
                <a:gd name="connsiteY137" fmla="*/ 1147864 h 5234152"/>
                <a:gd name="connsiteX138" fmla="*/ 1889991 w 3742805"/>
                <a:gd name="connsiteY138" fmla="*/ 2271253 h 5234152"/>
                <a:gd name="connsiteX139" fmla="*/ 2720470 w 3742805"/>
                <a:gd name="connsiteY139" fmla="*/ 1147864 h 5234152"/>
                <a:gd name="connsiteX140" fmla="*/ 2285846 w 3742805"/>
                <a:gd name="connsiteY140" fmla="*/ 160062 h 5234152"/>
                <a:gd name="connsiteX141" fmla="*/ 1538511 w 3742805"/>
                <a:gd name="connsiteY141" fmla="*/ 100160 h 5234152"/>
                <a:gd name="connsiteX142" fmla="*/ 1528678 w 3742805"/>
                <a:gd name="connsiteY142" fmla="*/ 104892 h 5234152"/>
                <a:gd name="connsiteX143" fmla="*/ 1534109 w 3742805"/>
                <a:gd name="connsiteY143" fmla="*/ 103040 h 5234152"/>
                <a:gd name="connsiteX144" fmla="*/ 1896299 w 3742805"/>
                <a:gd name="connsiteY144" fmla="*/ 80557 h 5234152"/>
                <a:gd name="connsiteX145" fmla="*/ 1546035 w 3742805"/>
                <a:gd name="connsiteY145" fmla="*/ 139010 h 5234152"/>
                <a:gd name="connsiteX146" fmla="*/ 1512028 w 3742805"/>
                <a:gd name="connsiteY146" fmla="*/ 152106 h 5234152"/>
                <a:gd name="connsiteX147" fmla="*/ 1501876 w 3742805"/>
                <a:gd name="connsiteY147" fmla="*/ 159868 h 5234152"/>
                <a:gd name="connsiteX148" fmla="*/ 1211043 w 3742805"/>
                <a:gd name="connsiteY148" fmla="*/ 848259 h 5234152"/>
                <a:gd name="connsiteX149" fmla="*/ 1870690 w 3742805"/>
                <a:gd name="connsiteY149" fmla="*/ 1678431 h 5234152"/>
                <a:gd name="connsiteX150" fmla="*/ 2530338 w 3742805"/>
                <a:gd name="connsiteY150" fmla="*/ 848259 h 5234152"/>
                <a:gd name="connsiteX151" fmla="*/ 2239506 w 3742805"/>
                <a:gd name="connsiteY151" fmla="*/ 159868 h 5234152"/>
                <a:gd name="connsiteX152" fmla="*/ 2191654 w 3742805"/>
                <a:gd name="connsiteY152" fmla="*/ 123281 h 5234152"/>
                <a:gd name="connsiteX153" fmla="*/ 2057233 w 3742805"/>
                <a:gd name="connsiteY153" fmla="*/ 92665 h 5234152"/>
                <a:gd name="connsiteX154" fmla="*/ 1896299 w 3742805"/>
                <a:gd name="connsiteY154" fmla="*/ 80557 h 5234152"/>
                <a:gd name="connsiteX155" fmla="*/ 1896300 w 3742805"/>
                <a:gd name="connsiteY155" fmla="*/ 0 h 5234152"/>
                <a:gd name="connsiteX156" fmla="*/ 1921576 w 3742805"/>
                <a:gd name="connsiteY156" fmla="*/ 1733 h 5234152"/>
                <a:gd name="connsiteX157" fmla="*/ 1957454 w 3742805"/>
                <a:gd name="connsiteY157" fmla="*/ 2971 h 5234152"/>
                <a:gd name="connsiteX158" fmla="*/ 1958525 w 3742805"/>
                <a:gd name="connsiteY158" fmla="*/ 3083 h 5234152"/>
                <a:gd name="connsiteX159" fmla="*/ 1967705 w 3742805"/>
                <a:gd name="connsiteY159" fmla="*/ 3407 h 5234152"/>
                <a:gd name="connsiteX160" fmla="*/ 3742805 w 3742805"/>
                <a:gd name="connsiteY160" fmla="*/ 2617077 h 5234152"/>
                <a:gd name="connsiteX161" fmla="*/ 1871402 w 3742805"/>
                <a:gd name="connsiteY161" fmla="*/ 5234152 h 5234152"/>
                <a:gd name="connsiteX162" fmla="*/ 0 w 3742805"/>
                <a:gd name="connsiteY162" fmla="*/ 2617077 h 5234152"/>
                <a:gd name="connsiteX163" fmla="*/ 1592217 w 3742805"/>
                <a:gd name="connsiteY163" fmla="*/ 28928 h 5234152"/>
                <a:gd name="connsiteX164" fmla="*/ 1605332 w 3742805"/>
                <a:gd name="connsiteY164" fmla="*/ 27098 h 5234152"/>
                <a:gd name="connsiteX165" fmla="*/ 1605639 w 3742805"/>
                <a:gd name="connsiteY165" fmla="*/ 27012 h 5234152"/>
                <a:gd name="connsiteX166" fmla="*/ 1776656 w 3742805"/>
                <a:gd name="connsiteY166" fmla="*/ 3182 h 5234152"/>
                <a:gd name="connsiteX167" fmla="*/ 1785240 w 3742805"/>
                <a:gd name="connsiteY167" fmla="*/ 2879 h 5234152"/>
                <a:gd name="connsiteX168" fmla="*/ 1786241 w 3742805"/>
                <a:gd name="connsiteY168" fmla="*/ 2775 h 5234152"/>
                <a:gd name="connsiteX169" fmla="*/ 1866709 w 3742805"/>
                <a:gd name="connsiteY169" fmla="*/ 3 h 5234152"/>
                <a:gd name="connsiteX170" fmla="*/ 1869051 w 3742805"/>
                <a:gd name="connsiteY170" fmla="*/ 84 h 5234152"/>
                <a:gd name="connsiteX171" fmla="*/ 1869832 w 3742805"/>
                <a:gd name="connsiteY171" fmla="*/ 57 h 5234152"/>
                <a:gd name="connsiteX172" fmla="*/ 1870691 w 3742805"/>
                <a:gd name="connsiteY172" fmla="*/ 2 h 5234152"/>
                <a:gd name="connsiteX173" fmla="*/ 1870947 w 3742805"/>
                <a:gd name="connsiteY173" fmla="*/ 18 h 5234152"/>
                <a:gd name="connsiteX174" fmla="*/ 1871402 w 3742805"/>
                <a:gd name="connsiteY174" fmla="*/ 2 h 5234152"/>
                <a:gd name="connsiteX175" fmla="*/ 1874156 w 3742805"/>
                <a:gd name="connsiteY175" fmla="*/ 97 h 5234152"/>
                <a:gd name="connsiteX176" fmla="*/ 1875661 w 3742805"/>
                <a:gd name="connsiteY176" fmla="*/ 1 h 5234152"/>
                <a:gd name="connsiteX177" fmla="*/ 1880701 w 3742805"/>
                <a:gd name="connsiteY177" fmla="*/ 323 h 5234152"/>
                <a:gd name="connsiteX178" fmla="*/ 1883755 w 3742805"/>
                <a:gd name="connsiteY178" fmla="*/ 428 h 5234152"/>
                <a:gd name="connsiteX179" fmla="*/ 1889991 w 3742805"/>
                <a:gd name="connsiteY179" fmla="*/ 1 h 5234152"/>
                <a:gd name="connsiteX180" fmla="*/ 1893142 w 3742805"/>
                <a:gd name="connsiteY180" fmla="*/ 217 h 523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3742805" h="5234152">
                  <a:moveTo>
                    <a:pt x="375988" y="1265279"/>
                  </a:moveTo>
                  <a:lnTo>
                    <a:pt x="320037" y="1406819"/>
                  </a:lnTo>
                  <a:cubicBezTo>
                    <a:pt x="211601" y="1720478"/>
                    <a:pt x="150833" y="2072177"/>
                    <a:pt x="150833" y="2443657"/>
                  </a:cubicBezTo>
                  <a:cubicBezTo>
                    <a:pt x="150833" y="3764477"/>
                    <a:pt x="919056" y="4835213"/>
                    <a:pt x="1866709" y="4835213"/>
                  </a:cubicBezTo>
                  <a:cubicBezTo>
                    <a:pt x="2814362" y="4835213"/>
                    <a:pt x="3582585" y="3764477"/>
                    <a:pt x="3582585" y="2443657"/>
                  </a:cubicBezTo>
                  <a:cubicBezTo>
                    <a:pt x="3582585" y="2165047"/>
                    <a:pt x="3548403" y="1897564"/>
                    <a:pt x="3485566" y="1648910"/>
                  </a:cubicBezTo>
                  <a:lnTo>
                    <a:pt x="3436205" y="1483366"/>
                  </a:lnTo>
                  <a:lnTo>
                    <a:pt x="3468430" y="1603524"/>
                  </a:lnTo>
                  <a:cubicBezTo>
                    <a:pt x="3517288" y="1817909"/>
                    <a:pt x="3543609" y="2045845"/>
                    <a:pt x="3543609" y="2282171"/>
                  </a:cubicBezTo>
                  <a:cubicBezTo>
                    <a:pt x="3543609" y="3542579"/>
                    <a:pt x="2794937" y="4564341"/>
                    <a:pt x="1871402" y="4564341"/>
                  </a:cubicBezTo>
                  <a:cubicBezTo>
                    <a:pt x="947868" y="4564341"/>
                    <a:pt x="199196" y="3542579"/>
                    <a:pt x="199196" y="2282171"/>
                  </a:cubicBezTo>
                  <a:cubicBezTo>
                    <a:pt x="199196" y="1967070"/>
                    <a:pt x="245988" y="1666883"/>
                    <a:pt x="330606" y="1393848"/>
                  </a:cubicBezTo>
                  <a:close/>
                  <a:moveTo>
                    <a:pt x="3148255" y="781462"/>
                  </a:moveTo>
                  <a:lnTo>
                    <a:pt x="3240183" y="929214"/>
                  </a:lnTo>
                  <a:cubicBezTo>
                    <a:pt x="3475943" y="1345568"/>
                    <a:pt x="3616681" y="1871662"/>
                    <a:pt x="3616681" y="2443657"/>
                  </a:cubicBezTo>
                  <a:cubicBezTo>
                    <a:pt x="3616681" y="3793250"/>
                    <a:pt x="2833192" y="4887311"/>
                    <a:pt x="1866709" y="4887311"/>
                  </a:cubicBezTo>
                  <a:cubicBezTo>
                    <a:pt x="900226" y="4887311"/>
                    <a:pt x="116737" y="3793250"/>
                    <a:pt x="116737" y="2443657"/>
                  </a:cubicBezTo>
                  <a:cubicBezTo>
                    <a:pt x="116737" y="1953375"/>
                    <a:pt x="220137" y="1496817"/>
                    <a:pt x="398146" y="1114184"/>
                  </a:cubicBezTo>
                  <a:lnTo>
                    <a:pt x="486367" y="942573"/>
                  </a:lnTo>
                  <a:lnTo>
                    <a:pt x="427829" y="1035777"/>
                  </a:lnTo>
                  <a:cubicBezTo>
                    <a:pt x="182677" y="1471214"/>
                    <a:pt x="36461" y="2020312"/>
                    <a:pt x="36461" y="2617077"/>
                  </a:cubicBezTo>
                  <a:cubicBezTo>
                    <a:pt x="36461" y="4031632"/>
                    <a:pt x="857992" y="5178356"/>
                    <a:pt x="1871402" y="5178356"/>
                  </a:cubicBezTo>
                  <a:cubicBezTo>
                    <a:pt x="2884813" y="5178356"/>
                    <a:pt x="3706344" y="4031632"/>
                    <a:pt x="3706344" y="2617077"/>
                  </a:cubicBezTo>
                  <a:cubicBezTo>
                    <a:pt x="3706344" y="1920851"/>
                    <a:pt x="3507329" y="1289506"/>
                    <a:pt x="3184374" y="827835"/>
                  </a:cubicBezTo>
                  <a:close/>
                  <a:moveTo>
                    <a:pt x="3001338" y="667513"/>
                  </a:moveTo>
                  <a:lnTo>
                    <a:pt x="3073337" y="775468"/>
                  </a:lnTo>
                  <a:cubicBezTo>
                    <a:pt x="3296408" y="1143820"/>
                    <a:pt x="3430410" y="1616057"/>
                    <a:pt x="3430410" y="2130944"/>
                  </a:cubicBezTo>
                  <a:cubicBezTo>
                    <a:pt x="3430410" y="3307830"/>
                    <a:pt x="2730317" y="4261885"/>
                    <a:pt x="1866709" y="4261885"/>
                  </a:cubicBezTo>
                  <a:cubicBezTo>
                    <a:pt x="1003101" y="4261885"/>
                    <a:pt x="303008" y="3307830"/>
                    <a:pt x="303008" y="2130944"/>
                  </a:cubicBezTo>
                  <a:cubicBezTo>
                    <a:pt x="303008" y="1689612"/>
                    <a:pt x="401458" y="1279615"/>
                    <a:pt x="570063" y="939515"/>
                  </a:cubicBezTo>
                  <a:lnTo>
                    <a:pt x="638915" y="814041"/>
                  </a:lnTo>
                  <a:lnTo>
                    <a:pt x="519493" y="1016737"/>
                  </a:lnTo>
                  <a:cubicBezTo>
                    <a:pt x="337525" y="1376443"/>
                    <a:pt x="230992" y="1812368"/>
                    <a:pt x="230992" y="2282171"/>
                  </a:cubicBezTo>
                  <a:cubicBezTo>
                    <a:pt x="230992" y="3515707"/>
                    <a:pt x="965429" y="4515685"/>
                    <a:pt x="1871402" y="4515685"/>
                  </a:cubicBezTo>
                  <a:cubicBezTo>
                    <a:pt x="2777376" y="4515685"/>
                    <a:pt x="3511813" y="3515707"/>
                    <a:pt x="3511813" y="2282171"/>
                  </a:cubicBezTo>
                  <a:cubicBezTo>
                    <a:pt x="3511813" y="1734068"/>
                    <a:pt x="3366810" y="1232076"/>
                    <a:pt x="3126185" y="843432"/>
                  </a:cubicBezTo>
                  <a:close/>
                  <a:moveTo>
                    <a:pt x="2837079" y="563819"/>
                  </a:moveTo>
                  <a:lnTo>
                    <a:pt x="2930509" y="698570"/>
                  </a:lnTo>
                  <a:cubicBezTo>
                    <a:pt x="3114916" y="1002320"/>
                    <a:pt x="3225296" y="1388494"/>
                    <a:pt x="3225296" y="1808868"/>
                  </a:cubicBezTo>
                  <a:cubicBezTo>
                    <a:pt x="3225296" y="2787194"/>
                    <a:pt x="2627459" y="3580284"/>
                    <a:pt x="1889991" y="3580284"/>
                  </a:cubicBezTo>
                  <a:cubicBezTo>
                    <a:pt x="1152522" y="3580284"/>
                    <a:pt x="554685" y="2787194"/>
                    <a:pt x="554685" y="1808868"/>
                  </a:cubicBezTo>
                  <a:cubicBezTo>
                    <a:pt x="554685" y="1485944"/>
                    <a:pt x="619821" y="1183202"/>
                    <a:pt x="733613" y="922502"/>
                  </a:cubicBezTo>
                  <a:lnTo>
                    <a:pt x="819065" y="752614"/>
                  </a:lnTo>
                  <a:lnTo>
                    <a:pt x="793696" y="790948"/>
                  </a:lnTo>
                  <a:cubicBezTo>
                    <a:pt x="606448" y="1106598"/>
                    <a:pt x="494769" y="1504641"/>
                    <a:pt x="494769" y="1937239"/>
                  </a:cubicBezTo>
                  <a:cubicBezTo>
                    <a:pt x="494769" y="2962656"/>
                    <a:pt x="1122255" y="3793920"/>
                    <a:pt x="1896299" y="3793920"/>
                  </a:cubicBezTo>
                  <a:cubicBezTo>
                    <a:pt x="2670343" y="3793920"/>
                    <a:pt x="3297829" y="2962656"/>
                    <a:pt x="3297829" y="1937239"/>
                  </a:cubicBezTo>
                  <a:cubicBezTo>
                    <a:pt x="3297829" y="1456574"/>
                    <a:pt x="3159954" y="1018571"/>
                    <a:pt x="2933737" y="688848"/>
                  </a:cubicBezTo>
                  <a:close/>
                  <a:moveTo>
                    <a:pt x="2709343" y="459106"/>
                  </a:moveTo>
                  <a:lnTo>
                    <a:pt x="2716560" y="467874"/>
                  </a:lnTo>
                  <a:cubicBezTo>
                    <a:pt x="2923398" y="747658"/>
                    <a:pt x="3050858" y="1130268"/>
                    <a:pt x="3050858" y="1552198"/>
                  </a:cubicBezTo>
                  <a:cubicBezTo>
                    <a:pt x="3050858" y="2409453"/>
                    <a:pt x="2524704" y="3104394"/>
                    <a:pt x="1875661" y="3104394"/>
                  </a:cubicBezTo>
                  <a:cubicBezTo>
                    <a:pt x="1226617" y="3104394"/>
                    <a:pt x="700463" y="2409453"/>
                    <a:pt x="700463" y="1552198"/>
                  </a:cubicBezTo>
                  <a:cubicBezTo>
                    <a:pt x="700463" y="1270911"/>
                    <a:pt x="757112" y="1007100"/>
                    <a:pt x="856164" y="779581"/>
                  </a:cubicBezTo>
                  <a:lnTo>
                    <a:pt x="948999" y="602638"/>
                  </a:lnTo>
                  <a:lnTo>
                    <a:pt x="858932" y="738536"/>
                  </a:lnTo>
                  <a:cubicBezTo>
                    <a:pt x="683834" y="1033270"/>
                    <a:pt x="579402" y="1404937"/>
                    <a:pt x="579402" y="1808868"/>
                  </a:cubicBezTo>
                  <a:cubicBezTo>
                    <a:pt x="579402" y="2766336"/>
                    <a:pt x="1166172" y="3542517"/>
                    <a:pt x="1889990" y="3542517"/>
                  </a:cubicBezTo>
                  <a:cubicBezTo>
                    <a:pt x="2613808" y="3542517"/>
                    <a:pt x="3200579" y="2766336"/>
                    <a:pt x="3200579" y="1808868"/>
                  </a:cubicBezTo>
                  <a:cubicBezTo>
                    <a:pt x="3200579" y="1285253"/>
                    <a:pt x="3025092" y="815856"/>
                    <a:pt x="2747673" y="497975"/>
                  </a:cubicBezTo>
                  <a:close/>
                  <a:moveTo>
                    <a:pt x="2660028" y="441387"/>
                  </a:moveTo>
                  <a:lnTo>
                    <a:pt x="2735244" y="554538"/>
                  </a:lnTo>
                  <a:cubicBezTo>
                    <a:pt x="2882065" y="800938"/>
                    <a:pt x="2969633" y="1111653"/>
                    <a:pt x="2969633" y="1449342"/>
                  </a:cubicBezTo>
                  <a:cubicBezTo>
                    <a:pt x="2969633" y="2249791"/>
                    <a:pt x="2477620" y="2898682"/>
                    <a:pt x="1870691" y="2898682"/>
                  </a:cubicBezTo>
                  <a:cubicBezTo>
                    <a:pt x="1263762" y="2898682"/>
                    <a:pt x="771749" y="2249791"/>
                    <a:pt x="771749" y="1449342"/>
                  </a:cubicBezTo>
                  <a:cubicBezTo>
                    <a:pt x="771749" y="1186695"/>
                    <a:pt x="824722" y="940366"/>
                    <a:pt x="917347" y="727923"/>
                  </a:cubicBezTo>
                  <a:lnTo>
                    <a:pt x="1010390" y="550844"/>
                  </a:lnTo>
                  <a:lnTo>
                    <a:pt x="968130" y="614323"/>
                  </a:lnTo>
                  <a:cubicBezTo>
                    <a:pt x="814010" y="872582"/>
                    <a:pt x="722089" y="1198254"/>
                    <a:pt x="722089" y="1552198"/>
                  </a:cubicBezTo>
                  <a:cubicBezTo>
                    <a:pt x="722089" y="2391176"/>
                    <a:pt x="1238561" y="3071301"/>
                    <a:pt x="1875661" y="3071301"/>
                  </a:cubicBezTo>
                  <a:cubicBezTo>
                    <a:pt x="2512761" y="3071301"/>
                    <a:pt x="3029232" y="2391176"/>
                    <a:pt x="3029232" y="1552198"/>
                  </a:cubicBezTo>
                  <a:cubicBezTo>
                    <a:pt x="3029232" y="1158927"/>
                    <a:pt x="2915750" y="800560"/>
                    <a:pt x="2729556" y="530787"/>
                  </a:cubicBezTo>
                  <a:close/>
                  <a:moveTo>
                    <a:pt x="2624365" y="397250"/>
                  </a:moveTo>
                  <a:lnTo>
                    <a:pt x="2648007" y="425930"/>
                  </a:lnTo>
                  <a:lnTo>
                    <a:pt x="2630588" y="403532"/>
                  </a:lnTo>
                  <a:close/>
                  <a:moveTo>
                    <a:pt x="2469285" y="313443"/>
                  </a:moveTo>
                  <a:lnTo>
                    <a:pt x="2516582" y="376067"/>
                  </a:lnTo>
                  <a:cubicBezTo>
                    <a:pt x="2653213" y="579913"/>
                    <a:pt x="2736486" y="850701"/>
                    <a:pt x="2736486" y="1147864"/>
                  </a:cubicBezTo>
                  <a:cubicBezTo>
                    <a:pt x="2736486" y="1781811"/>
                    <a:pt x="2357497" y="2295726"/>
                    <a:pt x="1889991" y="2295726"/>
                  </a:cubicBezTo>
                  <a:cubicBezTo>
                    <a:pt x="1422485" y="2295726"/>
                    <a:pt x="1043496" y="1781811"/>
                    <a:pt x="1043496" y="1147864"/>
                  </a:cubicBezTo>
                  <a:cubicBezTo>
                    <a:pt x="1043496" y="949755"/>
                    <a:pt x="1080506" y="763369"/>
                    <a:pt x="1145663" y="600724"/>
                  </a:cubicBezTo>
                  <a:lnTo>
                    <a:pt x="1193085" y="497688"/>
                  </a:lnTo>
                  <a:lnTo>
                    <a:pt x="1160617" y="555152"/>
                  </a:lnTo>
                  <a:cubicBezTo>
                    <a:pt x="1064401" y="747464"/>
                    <a:pt x="1008194" y="979502"/>
                    <a:pt x="1008194" y="1229324"/>
                  </a:cubicBezTo>
                  <a:cubicBezTo>
                    <a:pt x="1008194" y="1893786"/>
                    <a:pt x="1405812" y="2432438"/>
                    <a:pt x="1896299" y="2432438"/>
                  </a:cubicBezTo>
                  <a:cubicBezTo>
                    <a:pt x="2386787" y="2432438"/>
                    <a:pt x="2784405" y="1893786"/>
                    <a:pt x="2784405" y="1229324"/>
                  </a:cubicBezTo>
                  <a:cubicBezTo>
                    <a:pt x="2784405" y="886711"/>
                    <a:pt x="2678691" y="577547"/>
                    <a:pt x="2509040" y="358428"/>
                  </a:cubicBezTo>
                  <a:close/>
                  <a:moveTo>
                    <a:pt x="2328985" y="235519"/>
                  </a:moveTo>
                  <a:lnTo>
                    <a:pt x="2367735" y="277910"/>
                  </a:lnTo>
                  <a:cubicBezTo>
                    <a:pt x="2476117" y="428550"/>
                    <a:pt x="2542174" y="628659"/>
                    <a:pt x="2542174" y="848259"/>
                  </a:cubicBezTo>
                  <a:cubicBezTo>
                    <a:pt x="2542174" y="1316739"/>
                    <a:pt x="2241541" y="1696517"/>
                    <a:pt x="1870691" y="1696517"/>
                  </a:cubicBezTo>
                  <a:cubicBezTo>
                    <a:pt x="1499841" y="1696517"/>
                    <a:pt x="1199208" y="1316739"/>
                    <a:pt x="1199208" y="848259"/>
                  </a:cubicBezTo>
                  <a:cubicBezTo>
                    <a:pt x="1199208" y="672579"/>
                    <a:pt x="1241484" y="509373"/>
                    <a:pt x="1313887" y="373990"/>
                  </a:cubicBezTo>
                  <a:lnTo>
                    <a:pt x="1359617" y="303974"/>
                  </a:lnTo>
                  <a:lnTo>
                    <a:pt x="1353496" y="310655"/>
                  </a:lnTo>
                  <a:cubicBezTo>
                    <a:pt x="1239636" y="468545"/>
                    <a:pt x="1170240" y="678287"/>
                    <a:pt x="1170240" y="908457"/>
                  </a:cubicBezTo>
                  <a:cubicBezTo>
                    <a:pt x="1170240" y="1399487"/>
                    <a:pt x="1486067" y="1797545"/>
                    <a:pt x="1875660" y="1797545"/>
                  </a:cubicBezTo>
                  <a:cubicBezTo>
                    <a:pt x="2265253" y="1797545"/>
                    <a:pt x="2581080" y="1399487"/>
                    <a:pt x="2581080" y="908457"/>
                  </a:cubicBezTo>
                  <a:cubicBezTo>
                    <a:pt x="2581080" y="678287"/>
                    <a:pt x="2511685" y="468545"/>
                    <a:pt x="2397825" y="310655"/>
                  </a:cubicBezTo>
                  <a:close/>
                  <a:moveTo>
                    <a:pt x="1402512" y="199772"/>
                  </a:moveTo>
                  <a:lnTo>
                    <a:pt x="1402310" y="199868"/>
                  </a:lnTo>
                  <a:lnTo>
                    <a:pt x="1265286" y="284462"/>
                  </a:lnTo>
                  <a:lnTo>
                    <a:pt x="1214815" y="325022"/>
                  </a:lnTo>
                  <a:lnTo>
                    <a:pt x="1184525" y="354805"/>
                  </a:lnTo>
                  <a:cubicBezTo>
                    <a:pt x="944783" y="614967"/>
                    <a:pt x="791972" y="1008689"/>
                    <a:pt x="791972" y="1449342"/>
                  </a:cubicBezTo>
                  <a:cubicBezTo>
                    <a:pt x="791972" y="2232725"/>
                    <a:pt x="1274931" y="2867782"/>
                    <a:pt x="1870691" y="2867782"/>
                  </a:cubicBezTo>
                  <a:cubicBezTo>
                    <a:pt x="2466451" y="2867782"/>
                    <a:pt x="2949410" y="2232725"/>
                    <a:pt x="2949410" y="1449342"/>
                  </a:cubicBezTo>
                  <a:cubicBezTo>
                    <a:pt x="2949410" y="959728"/>
                    <a:pt x="2760755" y="528054"/>
                    <a:pt x="2473813" y="273149"/>
                  </a:cubicBezTo>
                  <a:lnTo>
                    <a:pt x="2427906" y="236477"/>
                  </a:lnTo>
                  <a:lnTo>
                    <a:pt x="2488708" y="299774"/>
                  </a:lnTo>
                  <a:cubicBezTo>
                    <a:pt x="2680324" y="525183"/>
                    <a:pt x="2801533" y="858030"/>
                    <a:pt x="2801533" y="1229324"/>
                  </a:cubicBezTo>
                  <a:cubicBezTo>
                    <a:pt x="2801533" y="1908261"/>
                    <a:pt x="2396246" y="2458648"/>
                    <a:pt x="1896300" y="2458648"/>
                  </a:cubicBezTo>
                  <a:cubicBezTo>
                    <a:pt x="1396353" y="2458648"/>
                    <a:pt x="991066" y="1908261"/>
                    <a:pt x="991066" y="1229324"/>
                  </a:cubicBezTo>
                  <a:cubicBezTo>
                    <a:pt x="991066" y="804989"/>
                    <a:pt x="1149382" y="430868"/>
                    <a:pt x="1390175" y="209949"/>
                  </a:cubicBezTo>
                  <a:close/>
                  <a:moveTo>
                    <a:pt x="1329824" y="178224"/>
                  </a:moveTo>
                  <a:lnTo>
                    <a:pt x="1295546" y="194796"/>
                  </a:lnTo>
                  <a:cubicBezTo>
                    <a:pt x="731222" y="502790"/>
                    <a:pt x="332741" y="1253601"/>
                    <a:pt x="332741" y="2130944"/>
                  </a:cubicBezTo>
                  <a:cubicBezTo>
                    <a:pt x="332741" y="3282739"/>
                    <a:pt x="1019522" y="4216454"/>
                    <a:pt x="1866709" y="4216454"/>
                  </a:cubicBezTo>
                  <a:cubicBezTo>
                    <a:pt x="2713896" y="4216454"/>
                    <a:pt x="3400677" y="3282739"/>
                    <a:pt x="3400677" y="2130944"/>
                  </a:cubicBezTo>
                  <a:cubicBezTo>
                    <a:pt x="3400677" y="1516804"/>
                    <a:pt x="3205422" y="964664"/>
                    <a:pt x="2894705" y="583011"/>
                  </a:cubicBezTo>
                  <a:lnTo>
                    <a:pt x="2894661" y="582964"/>
                  </a:lnTo>
                  <a:lnTo>
                    <a:pt x="3009019" y="748145"/>
                  </a:lnTo>
                  <a:cubicBezTo>
                    <a:pt x="3206223" y="1073452"/>
                    <a:pt x="3324261" y="1487032"/>
                    <a:pt x="3324261" y="1937239"/>
                  </a:cubicBezTo>
                  <a:cubicBezTo>
                    <a:pt x="3324261" y="2984995"/>
                    <a:pt x="2684941" y="3834368"/>
                    <a:pt x="1896299" y="3834368"/>
                  </a:cubicBezTo>
                  <a:cubicBezTo>
                    <a:pt x="1107658" y="3834368"/>
                    <a:pt x="468337" y="2984995"/>
                    <a:pt x="468337" y="1937239"/>
                  </a:cubicBezTo>
                  <a:cubicBezTo>
                    <a:pt x="468337" y="1245556"/>
                    <a:pt x="746958" y="640330"/>
                    <a:pt x="1163224" y="308851"/>
                  </a:cubicBezTo>
                  <a:lnTo>
                    <a:pt x="1205134" y="278389"/>
                  </a:lnTo>
                  <a:lnTo>
                    <a:pt x="1218597" y="265092"/>
                  </a:lnTo>
                  <a:cubicBezTo>
                    <a:pt x="1249857" y="237198"/>
                    <a:pt x="1282188" y="211238"/>
                    <a:pt x="1315492" y="187343"/>
                  </a:cubicBezTo>
                  <a:close/>
                  <a:moveTo>
                    <a:pt x="2270646" y="150156"/>
                  </a:moveTo>
                  <a:lnTo>
                    <a:pt x="2277145" y="155151"/>
                  </a:lnTo>
                  <a:cubicBezTo>
                    <a:pt x="2468155" y="318407"/>
                    <a:pt x="2593738" y="594878"/>
                    <a:pt x="2593738" y="908457"/>
                  </a:cubicBezTo>
                  <a:cubicBezTo>
                    <a:pt x="2593738" y="1410184"/>
                    <a:pt x="2272244" y="1816914"/>
                    <a:pt x="1875661" y="1816914"/>
                  </a:cubicBezTo>
                  <a:cubicBezTo>
                    <a:pt x="1479077" y="1816914"/>
                    <a:pt x="1157583" y="1410184"/>
                    <a:pt x="1157583" y="908457"/>
                  </a:cubicBezTo>
                  <a:cubicBezTo>
                    <a:pt x="1157583" y="720310"/>
                    <a:pt x="1202794" y="545521"/>
                    <a:pt x="1280220" y="400531"/>
                  </a:cubicBezTo>
                  <a:lnTo>
                    <a:pt x="1343102" y="304110"/>
                  </a:lnTo>
                  <a:lnTo>
                    <a:pt x="1327002" y="322000"/>
                  </a:lnTo>
                  <a:cubicBezTo>
                    <a:pt x="1162528" y="527262"/>
                    <a:pt x="1059511" y="821289"/>
                    <a:pt x="1059511" y="1147864"/>
                  </a:cubicBezTo>
                  <a:cubicBezTo>
                    <a:pt x="1059511" y="1768295"/>
                    <a:pt x="1431330" y="2271253"/>
                    <a:pt x="1889991" y="2271253"/>
                  </a:cubicBezTo>
                  <a:cubicBezTo>
                    <a:pt x="2348651" y="2271253"/>
                    <a:pt x="2720470" y="1768295"/>
                    <a:pt x="2720470" y="1147864"/>
                  </a:cubicBezTo>
                  <a:cubicBezTo>
                    <a:pt x="2720470" y="721317"/>
                    <a:pt x="2544728" y="350295"/>
                    <a:pt x="2285846" y="160062"/>
                  </a:cubicBezTo>
                  <a:close/>
                  <a:moveTo>
                    <a:pt x="1538511" y="100160"/>
                  </a:moveTo>
                  <a:lnTo>
                    <a:pt x="1528678" y="104892"/>
                  </a:lnTo>
                  <a:lnTo>
                    <a:pt x="1534109" y="103040"/>
                  </a:lnTo>
                  <a:close/>
                  <a:moveTo>
                    <a:pt x="1896299" y="80557"/>
                  </a:moveTo>
                  <a:cubicBezTo>
                    <a:pt x="1775355" y="80557"/>
                    <a:pt x="1657989" y="100852"/>
                    <a:pt x="1546035" y="139010"/>
                  </a:cubicBezTo>
                  <a:lnTo>
                    <a:pt x="1512028" y="152106"/>
                  </a:lnTo>
                  <a:lnTo>
                    <a:pt x="1501876" y="159868"/>
                  </a:lnTo>
                  <a:cubicBezTo>
                    <a:pt x="1326408" y="309055"/>
                    <a:pt x="1211043" y="561702"/>
                    <a:pt x="1211043" y="848259"/>
                  </a:cubicBezTo>
                  <a:cubicBezTo>
                    <a:pt x="1211043" y="1306750"/>
                    <a:pt x="1506377" y="1678431"/>
                    <a:pt x="1870690" y="1678431"/>
                  </a:cubicBezTo>
                  <a:cubicBezTo>
                    <a:pt x="2235004" y="1678431"/>
                    <a:pt x="2530338" y="1306750"/>
                    <a:pt x="2530338" y="848259"/>
                  </a:cubicBezTo>
                  <a:cubicBezTo>
                    <a:pt x="2530338" y="561702"/>
                    <a:pt x="2414973" y="309055"/>
                    <a:pt x="2239506" y="159868"/>
                  </a:cubicBezTo>
                  <a:lnTo>
                    <a:pt x="2191654" y="123281"/>
                  </a:lnTo>
                  <a:lnTo>
                    <a:pt x="2057233" y="92665"/>
                  </a:lnTo>
                  <a:cubicBezTo>
                    <a:pt x="2004425" y="84667"/>
                    <a:pt x="1950724" y="80557"/>
                    <a:pt x="1896299" y="80557"/>
                  </a:cubicBezTo>
                  <a:close/>
                  <a:moveTo>
                    <a:pt x="1896300" y="0"/>
                  </a:moveTo>
                  <a:lnTo>
                    <a:pt x="1921576" y="1733"/>
                  </a:lnTo>
                  <a:lnTo>
                    <a:pt x="1957454" y="2971"/>
                  </a:lnTo>
                  <a:lnTo>
                    <a:pt x="1958525" y="3083"/>
                  </a:lnTo>
                  <a:lnTo>
                    <a:pt x="1967705" y="3407"/>
                  </a:lnTo>
                  <a:cubicBezTo>
                    <a:pt x="2956497" y="73501"/>
                    <a:pt x="3742805" y="1216875"/>
                    <a:pt x="3742805" y="2617077"/>
                  </a:cubicBezTo>
                  <a:cubicBezTo>
                    <a:pt x="3742805" y="4062447"/>
                    <a:pt x="2904950" y="5234152"/>
                    <a:pt x="1871402" y="5234152"/>
                  </a:cubicBezTo>
                  <a:cubicBezTo>
                    <a:pt x="837855" y="5234152"/>
                    <a:pt x="0" y="4062447"/>
                    <a:pt x="0" y="2617077"/>
                  </a:cubicBezTo>
                  <a:cubicBezTo>
                    <a:pt x="0" y="1304387"/>
                    <a:pt x="691091" y="217426"/>
                    <a:pt x="1592217" y="28928"/>
                  </a:cubicBezTo>
                  <a:lnTo>
                    <a:pt x="1605332" y="27098"/>
                  </a:lnTo>
                  <a:lnTo>
                    <a:pt x="1605639" y="27012"/>
                  </a:lnTo>
                  <a:cubicBezTo>
                    <a:pt x="1661816" y="15278"/>
                    <a:pt x="1718866" y="7273"/>
                    <a:pt x="1776656" y="3182"/>
                  </a:cubicBezTo>
                  <a:lnTo>
                    <a:pt x="1785240" y="2879"/>
                  </a:lnTo>
                  <a:lnTo>
                    <a:pt x="1786241" y="2775"/>
                  </a:lnTo>
                  <a:cubicBezTo>
                    <a:pt x="1812893" y="935"/>
                    <a:pt x="1839721" y="3"/>
                    <a:pt x="1866709" y="3"/>
                  </a:cubicBezTo>
                  <a:lnTo>
                    <a:pt x="1869051" y="84"/>
                  </a:lnTo>
                  <a:lnTo>
                    <a:pt x="1869832" y="57"/>
                  </a:lnTo>
                  <a:lnTo>
                    <a:pt x="1870691" y="2"/>
                  </a:lnTo>
                  <a:lnTo>
                    <a:pt x="1870947" y="18"/>
                  </a:lnTo>
                  <a:lnTo>
                    <a:pt x="1871402" y="2"/>
                  </a:lnTo>
                  <a:lnTo>
                    <a:pt x="1874156" y="97"/>
                  </a:lnTo>
                  <a:lnTo>
                    <a:pt x="1875661" y="1"/>
                  </a:lnTo>
                  <a:lnTo>
                    <a:pt x="1880701" y="323"/>
                  </a:lnTo>
                  <a:lnTo>
                    <a:pt x="1883755" y="428"/>
                  </a:lnTo>
                  <a:lnTo>
                    <a:pt x="1889991" y="1"/>
                  </a:lnTo>
                  <a:lnTo>
                    <a:pt x="1893142" y="217"/>
                  </a:lnTo>
                  <a:close/>
                </a:path>
              </a:pathLst>
            </a:custGeom>
            <a:noFill/>
            <a:ln w="12700" cap="rnd" cmpd="dbl">
              <a:solidFill>
                <a:schemeClr val="tx1"/>
              </a:solidFill>
              <a:prstDash val="sysDot"/>
            </a:ln>
            <a:scene3d>
              <a:camera prst="orthographicFront"/>
              <a:lightRig rig="fla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sz="1350">
                <a:solidFill>
                  <a:schemeClr val="tx1"/>
                </a:solidFill>
              </a:endParaRPr>
            </a:p>
          </p:txBody>
        </p:sp>
        <p:sp>
          <p:nvSpPr>
            <p:cNvPr id="17" name="Forma libre 19"/>
            <p:cNvSpPr/>
            <p:nvPr/>
          </p:nvSpPr>
          <p:spPr>
            <a:xfrm rot="5400000" flipH="1" flipV="1">
              <a:off x="1081477" y="178156"/>
              <a:ext cx="1709800" cy="1353489"/>
            </a:xfrm>
            <a:custGeom>
              <a:avLst/>
              <a:gdLst>
                <a:gd name="connsiteX0" fmla="*/ 375988 w 3742805"/>
                <a:gd name="connsiteY0" fmla="*/ 1265279 h 5234152"/>
                <a:gd name="connsiteX1" fmla="*/ 320037 w 3742805"/>
                <a:gd name="connsiteY1" fmla="*/ 1406819 h 5234152"/>
                <a:gd name="connsiteX2" fmla="*/ 150833 w 3742805"/>
                <a:gd name="connsiteY2" fmla="*/ 2443657 h 5234152"/>
                <a:gd name="connsiteX3" fmla="*/ 1866709 w 3742805"/>
                <a:gd name="connsiteY3" fmla="*/ 4835213 h 5234152"/>
                <a:gd name="connsiteX4" fmla="*/ 3582585 w 3742805"/>
                <a:gd name="connsiteY4" fmla="*/ 2443657 h 5234152"/>
                <a:gd name="connsiteX5" fmla="*/ 3485566 w 3742805"/>
                <a:gd name="connsiteY5" fmla="*/ 1648910 h 5234152"/>
                <a:gd name="connsiteX6" fmla="*/ 3436205 w 3742805"/>
                <a:gd name="connsiteY6" fmla="*/ 1483366 h 5234152"/>
                <a:gd name="connsiteX7" fmla="*/ 3468430 w 3742805"/>
                <a:gd name="connsiteY7" fmla="*/ 1603524 h 5234152"/>
                <a:gd name="connsiteX8" fmla="*/ 3543609 w 3742805"/>
                <a:gd name="connsiteY8" fmla="*/ 2282171 h 5234152"/>
                <a:gd name="connsiteX9" fmla="*/ 1871402 w 3742805"/>
                <a:gd name="connsiteY9" fmla="*/ 4564341 h 5234152"/>
                <a:gd name="connsiteX10" fmla="*/ 199196 w 3742805"/>
                <a:gd name="connsiteY10" fmla="*/ 2282171 h 5234152"/>
                <a:gd name="connsiteX11" fmla="*/ 330606 w 3742805"/>
                <a:gd name="connsiteY11" fmla="*/ 1393848 h 5234152"/>
                <a:gd name="connsiteX12" fmla="*/ 3148255 w 3742805"/>
                <a:gd name="connsiteY12" fmla="*/ 781462 h 5234152"/>
                <a:gd name="connsiteX13" fmla="*/ 3240183 w 3742805"/>
                <a:gd name="connsiteY13" fmla="*/ 929214 h 5234152"/>
                <a:gd name="connsiteX14" fmla="*/ 3616681 w 3742805"/>
                <a:gd name="connsiteY14" fmla="*/ 2443657 h 5234152"/>
                <a:gd name="connsiteX15" fmla="*/ 1866709 w 3742805"/>
                <a:gd name="connsiteY15" fmla="*/ 4887311 h 5234152"/>
                <a:gd name="connsiteX16" fmla="*/ 116737 w 3742805"/>
                <a:gd name="connsiteY16" fmla="*/ 2443657 h 5234152"/>
                <a:gd name="connsiteX17" fmla="*/ 398146 w 3742805"/>
                <a:gd name="connsiteY17" fmla="*/ 1114184 h 5234152"/>
                <a:gd name="connsiteX18" fmla="*/ 486367 w 3742805"/>
                <a:gd name="connsiteY18" fmla="*/ 942573 h 5234152"/>
                <a:gd name="connsiteX19" fmla="*/ 427829 w 3742805"/>
                <a:gd name="connsiteY19" fmla="*/ 1035777 h 5234152"/>
                <a:gd name="connsiteX20" fmla="*/ 36461 w 3742805"/>
                <a:gd name="connsiteY20" fmla="*/ 2617077 h 5234152"/>
                <a:gd name="connsiteX21" fmla="*/ 1871402 w 3742805"/>
                <a:gd name="connsiteY21" fmla="*/ 5178356 h 5234152"/>
                <a:gd name="connsiteX22" fmla="*/ 3706344 w 3742805"/>
                <a:gd name="connsiteY22" fmla="*/ 2617077 h 5234152"/>
                <a:gd name="connsiteX23" fmla="*/ 3184374 w 3742805"/>
                <a:gd name="connsiteY23" fmla="*/ 827835 h 5234152"/>
                <a:gd name="connsiteX24" fmla="*/ 3001338 w 3742805"/>
                <a:gd name="connsiteY24" fmla="*/ 667513 h 5234152"/>
                <a:gd name="connsiteX25" fmla="*/ 3073337 w 3742805"/>
                <a:gd name="connsiteY25" fmla="*/ 775468 h 5234152"/>
                <a:gd name="connsiteX26" fmla="*/ 3430410 w 3742805"/>
                <a:gd name="connsiteY26" fmla="*/ 2130944 h 5234152"/>
                <a:gd name="connsiteX27" fmla="*/ 1866709 w 3742805"/>
                <a:gd name="connsiteY27" fmla="*/ 4261885 h 5234152"/>
                <a:gd name="connsiteX28" fmla="*/ 303008 w 3742805"/>
                <a:gd name="connsiteY28" fmla="*/ 2130944 h 5234152"/>
                <a:gd name="connsiteX29" fmla="*/ 570063 w 3742805"/>
                <a:gd name="connsiteY29" fmla="*/ 939515 h 5234152"/>
                <a:gd name="connsiteX30" fmla="*/ 638915 w 3742805"/>
                <a:gd name="connsiteY30" fmla="*/ 814041 h 5234152"/>
                <a:gd name="connsiteX31" fmla="*/ 519493 w 3742805"/>
                <a:gd name="connsiteY31" fmla="*/ 1016737 h 5234152"/>
                <a:gd name="connsiteX32" fmla="*/ 230992 w 3742805"/>
                <a:gd name="connsiteY32" fmla="*/ 2282171 h 5234152"/>
                <a:gd name="connsiteX33" fmla="*/ 1871402 w 3742805"/>
                <a:gd name="connsiteY33" fmla="*/ 4515685 h 5234152"/>
                <a:gd name="connsiteX34" fmla="*/ 3511813 w 3742805"/>
                <a:gd name="connsiteY34" fmla="*/ 2282171 h 5234152"/>
                <a:gd name="connsiteX35" fmla="*/ 3126185 w 3742805"/>
                <a:gd name="connsiteY35" fmla="*/ 843432 h 5234152"/>
                <a:gd name="connsiteX36" fmla="*/ 2837079 w 3742805"/>
                <a:gd name="connsiteY36" fmla="*/ 563819 h 5234152"/>
                <a:gd name="connsiteX37" fmla="*/ 2930509 w 3742805"/>
                <a:gd name="connsiteY37" fmla="*/ 698570 h 5234152"/>
                <a:gd name="connsiteX38" fmla="*/ 3225296 w 3742805"/>
                <a:gd name="connsiteY38" fmla="*/ 1808868 h 5234152"/>
                <a:gd name="connsiteX39" fmla="*/ 1889991 w 3742805"/>
                <a:gd name="connsiteY39" fmla="*/ 3580284 h 5234152"/>
                <a:gd name="connsiteX40" fmla="*/ 554685 w 3742805"/>
                <a:gd name="connsiteY40" fmla="*/ 1808868 h 5234152"/>
                <a:gd name="connsiteX41" fmla="*/ 733613 w 3742805"/>
                <a:gd name="connsiteY41" fmla="*/ 922502 h 5234152"/>
                <a:gd name="connsiteX42" fmla="*/ 819065 w 3742805"/>
                <a:gd name="connsiteY42" fmla="*/ 752614 h 5234152"/>
                <a:gd name="connsiteX43" fmla="*/ 793696 w 3742805"/>
                <a:gd name="connsiteY43" fmla="*/ 790948 h 5234152"/>
                <a:gd name="connsiteX44" fmla="*/ 494769 w 3742805"/>
                <a:gd name="connsiteY44" fmla="*/ 1937239 h 5234152"/>
                <a:gd name="connsiteX45" fmla="*/ 1896299 w 3742805"/>
                <a:gd name="connsiteY45" fmla="*/ 3793920 h 5234152"/>
                <a:gd name="connsiteX46" fmla="*/ 3297829 w 3742805"/>
                <a:gd name="connsiteY46" fmla="*/ 1937239 h 5234152"/>
                <a:gd name="connsiteX47" fmla="*/ 2933737 w 3742805"/>
                <a:gd name="connsiteY47" fmla="*/ 688848 h 5234152"/>
                <a:gd name="connsiteX48" fmla="*/ 2709343 w 3742805"/>
                <a:gd name="connsiteY48" fmla="*/ 459106 h 5234152"/>
                <a:gd name="connsiteX49" fmla="*/ 2716560 w 3742805"/>
                <a:gd name="connsiteY49" fmla="*/ 467874 h 5234152"/>
                <a:gd name="connsiteX50" fmla="*/ 3050858 w 3742805"/>
                <a:gd name="connsiteY50" fmla="*/ 1552198 h 5234152"/>
                <a:gd name="connsiteX51" fmla="*/ 1875661 w 3742805"/>
                <a:gd name="connsiteY51" fmla="*/ 3104394 h 5234152"/>
                <a:gd name="connsiteX52" fmla="*/ 700463 w 3742805"/>
                <a:gd name="connsiteY52" fmla="*/ 1552198 h 5234152"/>
                <a:gd name="connsiteX53" fmla="*/ 856164 w 3742805"/>
                <a:gd name="connsiteY53" fmla="*/ 779581 h 5234152"/>
                <a:gd name="connsiteX54" fmla="*/ 948999 w 3742805"/>
                <a:gd name="connsiteY54" fmla="*/ 602638 h 5234152"/>
                <a:gd name="connsiteX55" fmla="*/ 858932 w 3742805"/>
                <a:gd name="connsiteY55" fmla="*/ 738536 h 5234152"/>
                <a:gd name="connsiteX56" fmla="*/ 579402 w 3742805"/>
                <a:gd name="connsiteY56" fmla="*/ 1808868 h 5234152"/>
                <a:gd name="connsiteX57" fmla="*/ 1889990 w 3742805"/>
                <a:gd name="connsiteY57" fmla="*/ 3542517 h 5234152"/>
                <a:gd name="connsiteX58" fmla="*/ 3200579 w 3742805"/>
                <a:gd name="connsiteY58" fmla="*/ 1808868 h 5234152"/>
                <a:gd name="connsiteX59" fmla="*/ 2747673 w 3742805"/>
                <a:gd name="connsiteY59" fmla="*/ 497975 h 5234152"/>
                <a:gd name="connsiteX60" fmla="*/ 2660028 w 3742805"/>
                <a:gd name="connsiteY60" fmla="*/ 441387 h 5234152"/>
                <a:gd name="connsiteX61" fmla="*/ 2735244 w 3742805"/>
                <a:gd name="connsiteY61" fmla="*/ 554538 h 5234152"/>
                <a:gd name="connsiteX62" fmla="*/ 2969633 w 3742805"/>
                <a:gd name="connsiteY62" fmla="*/ 1449342 h 5234152"/>
                <a:gd name="connsiteX63" fmla="*/ 1870691 w 3742805"/>
                <a:gd name="connsiteY63" fmla="*/ 2898682 h 5234152"/>
                <a:gd name="connsiteX64" fmla="*/ 771749 w 3742805"/>
                <a:gd name="connsiteY64" fmla="*/ 1449342 h 5234152"/>
                <a:gd name="connsiteX65" fmla="*/ 917347 w 3742805"/>
                <a:gd name="connsiteY65" fmla="*/ 727923 h 5234152"/>
                <a:gd name="connsiteX66" fmla="*/ 1010390 w 3742805"/>
                <a:gd name="connsiteY66" fmla="*/ 550844 h 5234152"/>
                <a:gd name="connsiteX67" fmla="*/ 968130 w 3742805"/>
                <a:gd name="connsiteY67" fmla="*/ 614323 h 5234152"/>
                <a:gd name="connsiteX68" fmla="*/ 722089 w 3742805"/>
                <a:gd name="connsiteY68" fmla="*/ 1552198 h 5234152"/>
                <a:gd name="connsiteX69" fmla="*/ 1875661 w 3742805"/>
                <a:gd name="connsiteY69" fmla="*/ 3071301 h 5234152"/>
                <a:gd name="connsiteX70" fmla="*/ 3029232 w 3742805"/>
                <a:gd name="connsiteY70" fmla="*/ 1552198 h 5234152"/>
                <a:gd name="connsiteX71" fmla="*/ 2729556 w 3742805"/>
                <a:gd name="connsiteY71" fmla="*/ 530787 h 5234152"/>
                <a:gd name="connsiteX72" fmla="*/ 2624365 w 3742805"/>
                <a:gd name="connsiteY72" fmla="*/ 397250 h 5234152"/>
                <a:gd name="connsiteX73" fmla="*/ 2648007 w 3742805"/>
                <a:gd name="connsiteY73" fmla="*/ 425930 h 5234152"/>
                <a:gd name="connsiteX74" fmla="*/ 2630588 w 3742805"/>
                <a:gd name="connsiteY74" fmla="*/ 403532 h 5234152"/>
                <a:gd name="connsiteX75" fmla="*/ 2469285 w 3742805"/>
                <a:gd name="connsiteY75" fmla="*/ 313443 h 5234152"/>
                <a:gd name="connsiteX76" fmla="*/ 2516582 w 3742805"/>
                <a:gd name="connsiteY76" fmla="*/ 376067 h 5234152"/>
                <a:gd name="connsiteX77" fmla="*/ 2736486 w 3742805"/>
                <a:gd name="connsiteY77" fmla="*/ 1147864 h 5234152"/>
                <a:gd name="connsiteX78" fmla="*/ 1889991 w 3742805"/>
                <a:gd name="connsiteY78" fmla="*/ 2295726 h 5234152"/>
                <a:gd name="connsiteX79" fmla="*/ 1043496 w 3742805"/>
                <a:gd name="connsiteY79" fmla="*/ 1147864 h 5234152"/>
                <a:gd name="connsiteX80" fmla="*/ 1145663 w 3742805"/>
                <a:gd name="connsiteY80" fmla="*/ 600724 h 5234152"/>
                <a:gd name="connsiteX81" fmla="*/ 1193085 w 3742805"/>
                <a:gd name="connsiteY81" fmla="*/ 497688 h 5234152"/>
                <a:gd name="connsiteX82" fmla="*/ 1160617 w 3742805"/>
                <a:gd name="connsiteY82" fmla="*/ 555152 h 5234152"/>
                <a:gd name="connsiteX83" fmla="*/ 1008194 w 3742805"/>
                <a:gd name="connsiteY83" fmla="*/ 1229324 h 5234152"/>
                <a:gd name="connsiteX84" fmla="*/ 1896299 w 3742805"/>
                <a:gd name="connsiteY84" fmla="*/ 2432438 h 5234152"/>
                <a:gd name="connsiteX85" fmla="*/ 2784405 w 3742805"/>
                <a:gd name="connsiteY85" fmla="*/ 1229324 h 5234152"/>
                <a:gd name="connsiteX86" fmla="*/ 2509040 w 3742805"/>
                <a:gd name="connsiteY86" fmla="*/ 358428 h 5234152"/>
                <a:gd name="connsiteX87" fmla="*/ 2328985 w 3742805"/>
                <a:gd name="connsiteY87" fmla="*/ 235519 h 5234152"/>
                <a:gd name="connsiteX88" fmla="*/ 2367735 w 3742805"/>
                <a:gd name="connsiteY88" fmla="*/ 277910 h 5234152"/>
                <a:gd name="connsiteX89" fmla="*/ 2542174 w 3742805"/>
                <a:gd name="connsiteY89" fmla="*/ 848259 h 5234152"/>
                <a:gd name="connsiteX90" fmla="*/ 1870691 w 3742805"/>
                <a:gd name="connsiteY90" fmla="*/ 1696517 h 5234152"/>
                <a:gd name="connsiteX91" fmla="*/ 1199208 w 3742805"/>
                <a:gd name="connsiteY91" fmla="*/ 848259 h 5234152"/>
                <a:gd name="connsiteX92" fmla="*/ 1313887 w 3742805"/>
                <a:gd name="connsiteY92" fmla="*/ 373990 h 5234152"/>
                <a:gd name="connsiteX93" fmla="*/ 1359617 w 3742805"/>
                <a:gd name="connsiteY93" fmla="*/ 303974 h 5234152"/>
                <a:gd name="connsiteX94" fmla="*/ 1353496 w 3742805"/>
                <a:gd name="connsiteY94" fmla="*/ 310655 h 5234152"/>
                <a:gd name="connsiteX95" fmla="*/ 1170240 w 3742805"/>
                <a:gd name="connsiteY95" fmla="*/ 908457 h 5234152"/>
                <a:gd name="connsiteX96" fmla="*/ 1875660 w 3742805"/>
                <a:gd name="connsiteY96" fmla="*/ 1797545 h 5234152"/>
                <a:gd name="connsiteX97" fmla="*/ 2581080 w 3742805"/>
                <a:gd name="connsiteY97" fmla="*/ 908457 h 5234152"/>
                <a:gd name="connsiteX98" fmla="*/ 2397825 w 3742805"/>
                <a:gd name="connsiteY98" fmla="*/ 310655 h 5234152"/>
                <a:gd name="connsiteX99" fmla="*/ 1402512 w 3742805"/>
                <a:gd name="connsiteY99" fmla="*/ 199772 h 5234152"/>
                <a:gd name="connsiteX100" fmla="*/ 1402310 w 3742805"/>
                <a:gd name="connsiteY100" fmla="*/ 199868 h 5234152"/>
                <a:gd name="connsiteX101" fmla="*/ 1265286 w 3742805"/>
                <a:gd name="connsiteY101" fmla="*/ 284462 h 5234152"/>
                <a:gd name="connsiteX102" fmla="*/ 1214815 w 3742805"/>
                <a:gd name="connsiteY102" fmla="*/ 325022 h 5234152"/>
                <a:gd name="connsiteX103" fmla="*/ 1184525 w 3742805"/>
                <a:gd name="connsiteY103" fmla="*/ 354805 h 5234152"/>
                <a:gd name="connsiteX104" fmla="*/ 791972 w 3742805"/>
                <a:gd name="connsiteY104" fmla="*/ 1449342 h 5234152"/>
                <a:gd name="connsiteX105" fmla="*/ 1870691 w 3742805"/>
                <a:gd name="connsiteY105" fmla="*/ 2867782 h 5234152"/>
                <a:gd name="connsiteX106" fmla="*/ 2949410 w 3742805"/>
                <a:gd name="connsiteY106" fmla="*/ 1449342 h 5234152"/>
                <a:gd name="connsiteX107" fmla="*/ 2473813 w 3742805"/>
                <a:gd name="connsiteY107" fmla="*/ 273149 h 5234152"/>
                <a:gd name="connsiteX108" fmla="*/ 2427906 w 3742805"/>
                <a:gd name="connsiteY108" fmla="*/ 236477 h 5234152"/>
                <a:gd name="connsiteX109" fmla="*/ 2488708 w 3742805"/>
                <a:gd name="connsiteY109" fmla="*/ 299774 h 5234152"/>
                <a:gd name="connsiteX110" fmla="*/ 2801533 w 3742805"/>
                <a:gd name="connsiteY110" fmla="*/ 1229324 h 5234152"/>
                <a:gd name="connsiteX111" fmla="*/ 1896300 w 3742805"/>
                <a:gd name="connsiteY111" fmla="*/ 2458648 h 5234152"/>
                <a:gd name="connsiteX112" fmla="*/ 991066 w 3742805"/>
                <a:gd name="connsiteY112" fmla="*/ 1229324 h 5234152"/>
                <a:gd name="connsiteX113" fmla="*/ 1390175 w 3742805"/>
                <a:gd name="connsiteY113" fmla="*/ 209949 h 5234152"/>
                <a:gd name="connsiteX114" fmla="*/ 1329824 w 3742805"/>
                <a:gd name="connsiteY114" fmla="*/ 178224 h 5234152"/>
                <a:gd name="connsiteX115" fmla="*/ 1295546 w 3742805"/>
                <a:gd name="connsiteY115" fmla="*/ 194796 h 5234152"/>
                <a:gd name="connsiteX116" fmla="*/ 332741 w 3742805"/>
                <a:gd name="connsiteY116" fmla="*/ 2130944 h 5234152"/>
                <a:gd name="connsiteX117" fmla="*/ 1866709 w 3742805"/>
                <a:gd name="connsiteY117" fmla="*/ 4216454 h 5234152"/>
                <a:gd name="connsiteX118" fmla="*/ 3400677 w 3742805"/>
                <a:gd name="connsiteY118" fmla="*/ 2130944 h 5234152"/>
                <a:gd name="connsiteX119" fmla="*/ 2894705 w 3742805"/>
                <a:gd name="connsiteY119" fmla="*/ 583011 h 5234152"/>
                <a:gd name="connsiteX120" fmla="*/ 2894661 w 3742805"/>
                <a:gd name="connsiteY120" fmla="*/ 582964 h 5234152"/>
                <a:gd name="connsiteX121" fmla="*/ 3009019 w 3742805"/>
                <a:gd name="connsiteY121" fmla="*/ 748145 h 5234152"/>
                <a:gd name="connsiteX122" fmla="*/ 3324261 w 3742805"/>
                <a:gd name="connsiteY122" fmla="*/ 1937239 h 5234152"/>
                <a:gd name="connsiteX123" fmla="*/ 1896299 w 3742805"/>
                <a:gd name="connsiteY123" fmla="*/ 3834368 h 5234152"/>
                <a:gd name="connsiteX124" fmla="*/ 468337 w 3742805"/>
                <a:gd name="connsiteY124" fmla="*/ 1937239 h 5234152"/>
                <a:gd name="connsiteX125" fmla="*/ 1163224 w 3742805"/>
                <a:gd name="connsiteY125" fmla="*/ 308851 h 5234152"/>
                <a:gd name="connsiteX126" fmla="*/ 1205134 w 3742805"/>
                <a:gd name="connsiteY126" fmla="*/ 278389 h 5234152"/>
                <a:gd name="connsiteX127" fmla="*/ 1218597 w 3742805"/>
                <a:gd name="connsiteY127" fmla="*/ 265092 h 5234152"/>
                <a:gd name="connsiteX128" fmla="*/ 1315492 w 3742805"/>
                <a:gd name="connsiteY128" fmla="*/ 187343 h 5234152"/>
                <a:gd name="connsiteX129" fmla="*/ 2270646 w 3742805"/>
                <a:gd name="connsiteY129" fmla="*/ 150156 h 5234152"/>
                <a:gd name="connsiteX130" fmla="*/ 2277145 w 3742805"/>
                <a:gd name="connsiteY130" fmla="*/ 155151 h 5234152"/>
                <a:gd name="connsiteX131" fmla="*/ 2593738 w 3742805"/>
                <a:gd name="connsiteY131" fmla="*/ 908457 h 5234152"/>
                <a:gd name="connsiteX132" fmla="*/ 1875661 w 3742805"/>
                <a:gd name="connsiteY132" fmla="*/ 1816914 h 5234152"/>
                <a:gd name="connsiteX133" fmla="*/ 1157583 w 3742805"/>
                <a:gd name="connsiteY133" fmla="*/ 908457 h 5234152"/>
                <a:gd name="connsiteX134" fmla="*/ 1280220 w 3742805"/>
                <a:gd name="connsiteY134" fmla="*/ 400531 h 5234152"/>
                <a:gd name="connsiteX135" fmla="*/ 1343102 w 3742805"/>
                <a:gd name="connsiteY135" fmla="*/ 304110 h 5234152"/>
                <a:gd name="connsiteX136" fmla="*/ 1327002 w 3742805"/>
                <a:gd name="connsiteY136" fmla="*/ 322000 h 5234152"/>
                <a:gd name="connsiteX137" fmla="*/ 1059511 w 3742805"/>
                <a:gd name="connsiteY137" fmla="*/ 1147864 h 5234152"/>
                <a:gd name="connsiteX138" fmla="*/ 1889991 w 3742805"/>
                <a:gd name="connsiteY138" fmla="*/ 2271253 h 5234152"/>
                <a:gd name="connsiteX139" fmla="*/ 2720470 w 3742805"/>
                <a:gd name="connsiteY139" fmla="*/ 1147864 h 5234152"/>
                <a:gd name="connsiteX140" fmla="*/ 2285846 w 3742805"/>
                <a:gd name="connsiteY140" fmla="*/ 160062 h 5234152"/>
                <a:gd name="connsiteX141" fmla="*/ 1538511 w 3742805"/>
                <a:gd name="connsiteY141" fmla="*/ 100160 h 5234152"/>
                <a:gd name="connsiteX142" fmla="*/ 1528678 w 3742805"/>
                <a:gd name="connsiteY142" fmla="*/ 104892 h 5234152"/>
                <a:gd name="connsiteX143" fmla="*/ 1534109 w 3742805"/>
                <a:gd name="connsiteY143" fmla="*/ 103040 h 5234152"/>
                <a:gd name="connsiteX144" fmla="*/ 1896299 w 3742805"/>
                <a:gd name="connsiteY144" fmla="*/ 80557 h 5234152"/>
                <a:gd name="connsiteX145" fmla="*/ 1546035 w 3742805"/>
                <a:gd name="connsiteY145" fmla="*/ 139010 h 5234152"/>
                <a:gd name="connsiteX146" fmla="*/ 1512028 w 3742805"/>
                <a:gd name="connsiteY146" fmla="*/ 152106 h 5234152"/>
                <a:gd name="connsiteX147" fmla="*/ 1501876 w 3742805"/>
                <a:gd name="connsiteY147" fmla="*/ 159868 h 5234152"/>
                <a:gd name="connsiteX148" fmla="*/ 1211043 w 3742805"/>
                <a:gd name="connsiteY148" fmla="*/ 848259 h 5234152"/>
                <a:gd name="connsiteX149" fmla="*/ 1870690 w 3742805"/>
                <a:gd name="connsiteY149" fmla="*/ 1678431 h 5234152"/>
                <a:gd name="connsiteX150" fmla="*/ 2530338 w 3742805"/>
                <a:gd name="connsiteY150" fmla="*/ 848259 h 5234152"/>
                <a:gd name="connsiteX151" fmla="*/ 2239506 w 3742805"/>
                <a:gd name="connsiteY151" fmla="*/ 159868 h 5234152"/>
                <a:gd name="connsiteX152" fmla="*/ 2191654 w 3742805"/>
                <a:gd name="connsiteY152" fmla="*/ 123281 h 5234152"/>
                <a:gd name="connsiteX153" fmla="*/ 2057233 w 3742805"/>
                <a:gd name="connsiteY153" fmla="*/ 92665 h 5234152"/>
                <a:gd name="connsiteX154" fmla="*/ 1896299 w 3742805"/>
                <a:gd name="connsiteY154" fmla="*/ 80557 h 5234152"/>
                <a:gd name="connsiteX155" fmla="*/ 1896300 w 3742805"/>
                <a:gd name="connsiteY155" fmla="*/ 0 h 5234152"/>
                <a:gd name="connsiteX156" fmla="*/ 1921576 w 3742805"/>
                <a:gd name="connsiteY156" fmla="*/ 1733 h 5234152"/>
                <a:gd name="connsiteX157" fmla="*/ 1957454 w 3742805"/>
                <a:gd name="connsiteY157" fmla="*/ 2971 h 5234152"/>
                <a:gd name="connsiteX158" fmla="*/ 1958525 w 3742805"/>
                <a:gd name="connsiteY158" fmla="*/ 3083 h 5234152"/>
                <a:gd name="connsiteX159" fmla="*/ 1967705 w 3742805"/>
                <a:gd name="connsiteY159" fmla="*/ 3407 h 5234152"/>
                <a:gd name="connsiteX160" fmla="*/ 3742805 w 3742805"/>
                <a:gd name="connsiteY160" fmla="*/ 2617077 h 5234152"/>
                <a:gd name="connsiteX161" fmla="*/ 1871402 w 3742805"/>
                <a:gd name="connsiteY161" fmla="*/ 5234152 h 5234152"/>
                <a:gd name="connsiteX162" fmla="*/ 0 w 3742805"/>
                <a:gd name="connsiteY162" fmla="*/ 2617077 h 5234152"/>
                <a:gd name="connsiteX163" fmla="*/ 1592217 w 3742805"/>
                <a:gd name="connsiteY163" fmla="*/ 28928 h 5234152"/>
                <a:gd name="connsiteX164" fmla="*/ 1605332 w 3742805"/>
                <a:gd name="connsiteY164" fmla="*/ 27098 h 5234152"/>
                <a:gd name="connsiteX165" fmla="*/ 1605639 w 3742805"/>
                <a:gd name="connsiteY165" fmla="*/ 27012 h 5234152"/>
                <a:gd name="connsiteX166" fmla="*/ 1776656 w 3742805"/>
                <a:gd name="connsiteY166" fmla="*/ 3182 h 5234152"/>
                <a:gd name="connsiteX167" fmla="*/ 1785240 w 3742805"/>
                <a:gd name="connsiteY167" fmla="*/ 2879 h 5234152"/>
                <a:gd name="connsiteX168" fmla="*/ 1786241 w 3742805"/>
                <a:gd name="connsiteY168" fmla="*/ 2775 h 5234152"/>
                <a:gd name="connsiteX169" fmla="*/ 1866709 w 3742805"/>
                <a:gd name="connsiteY169" fmla="*/ 3 h 5234152"/>
                <a:gd name="connsiteX170" fmla="*/ 1869051 w 3742805"/>
                <a:gd name="connsiteY170" fmla="*/ 84 h 5234152"/>
                <a:gd name="connsiteX171" fmla="*/ 1869832 w 3742805"/>
                <a:gd name="connsiteY171" fmla="*/ 57 h 5234152"/>
                <a:gd name="connsiteX172" fmla="*/ 1870691 w 3742805"/>
                <a:gd name="connsiteY172" fmla="*/ 2 h 5234152"/>
                <a:gd name="connsiteX173" fmla="*/ 1870947 w 3742805"/>
                <a:gd name="connsiteY173" fmla="*/ 18 h 5234152"/>
                <a:gd name="connsiteX174" fmla="*/ 1871402 w 3742805"/>
                <a:gd name="connsiteY174" fmla="*/ 2 h 5234152"/>
                <a:gd name="connsiteX175" fmla="*/ 1874156 w 3742805"/>
                <a:gd name="connsiteY175" fmla="*/ 97 h 5234152"/>
                <a:gd name="connsiteX176" fmla="*/ 1875661 w 3742805"/>
                <a:gd name="connsiteY176" fmla="*/ 1 h 5234152"/>
                <a:gd name="connsiteX177" fmla="*/ 1880701 w 3742805"/>
                <a:gd name="connsiteY177" fmla="*/ 323 h 5234152"/>
                <a:gd name="connsiteX178" fmla="*/ 1883755 w 3742805"/>
                <a:gd name="connsiteY178" fmla="*/ 428 h 5234152"/>
                <a:gd name="connsiteX179" fmla="*/ 1889991 w 3742805"/>
                <a:gd name="connsiteY179" fmla="*/ 1 h 5234152"/>
                <a:gd name="connsiteX180" fmla="*/ 1893142 w 3742805"/>
                <a:gd name="connsiteY180" fmla="*/ 217 h 523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3742805" h="5234152">
                  <a:moveTo>
                    <a:pt x="375988" y="1265279"/>
                  </a:moveTo>
                  <a:lnTo>
                    <a:pt x="320037" y="1406819"/>
                  </a:lnTo>
                  <a:cubicBezTo>
                    <a:pt x="211601" y="1720478"/>
                    <a:pt x="150833" y="2072177"/>
                    <a:pt x="150833" y="2443657"/>
                  </a:cubicBezTo>
                  <a:cubicBezTo>
                    <a:pt x="150833" y="3764477"/>
                    <a:pt x="919056" y="4835213"/>
                    <a:pt x="1866709" y="4835213"/>
                  </a:cubicBezTo>
                  <a:cubicBezTo>
                    <a:pt x="2814362" y="4835213"/>
                    <a:pt x="3582585" y="3764477"/>
                    <a:pt x="3582585" y="2443657"/>
                  </a:cubicBezTo>
                  <a:cubicBezTo>
                    <a:pt x="3582585" y="2165047"/>
                    <a:pt x="3548403" y="1897564"/>
                    <a:pt x="3485566" y="1648910"/>
                  </a:cubicBezTo>
                  <a:lnTo>
                    <a:pt x="3436205" y="1483366"/>
                  </a:lnTo>
                  <a:lnTo>
                    <a:pt x="3468430" y="1603524"/>
                  </a:lnTo>
                  <a:cubicBezTo>
                    <a:pt x="3517288" y="1817909"/>
                    <a:pt x="3543609" y="2045845"/>
                    <a:pt x="3543609" y="2282171"/>
                  </a:cubicBezTo>
                  <a:cubicBezTo>
                    <a:pt x="3543609" y="3542579"/>
                    <a:pt x="2794937" y="4564341"/>
                    <a:pt x="1871402" y="4564341"/>
                  </a:cubicBezTo>
                  <a:cubicBezTo>
                    <a:pt x="947868" y="4564341"/>
                    <a:pt x="199196" y="3542579"/>
                    <a:pt x="199196" y="2282171"/>
                  </a:cubicBezTo>
                  <a:cubicBezTo>
                    <a:pt x="199196" y="1967070"/>
                    <a:pt x="245988" y="1666883"/>
                    <a:pt x="330606" y="1393848"/>
                  </a:cubicBezTo>
                  <a:close/>
                  <a:moveTo>
                    <a:pt x="3148255" y="781462"/>
                  </a:moveTo>
                  <a:lnTo>
                    <a:pt x="3240183" y="929214"/>
                  </a:lnTo>
                  <a:cubicBezTo>
                    <a:pt x="3475943" y="1345568"/>
                    <a:pt x="3616681" y="1871662"/>
                    <a:pt x="3616681" y="2443657"/>
                  </a:cubicBezTo>
                  <a:cubicBezTo>
                    <a:pt x="3616681" y="3793250"/>
                    <a:pt x="2833192" y="4887311"/>
                    <a:pt x="1866709" y="4887311"/>
                  </a:cubicBezTo>
                  <a:cubicBezTo>
                    <a:pt x="900226" y="4887311"/>
                    <a:pt x="116737" y="3793250"/>
                    <a:pt x="116737" y="2443657"/>
                  </a:cubicBezTo>
                  <a:cubicBezTo>
                    <a:pt x="116737" y="1953375"/>
                    <a:pt x="220137" y="1496817"/>
                    <a:pt x="398146" y="1114184"/>
                  </a:cubicBezTo>
                  <a:lnTo>
                    <a:pt x="486367" y="942573"/>
                  </a:lnTo>
                  <a:lnTo>
                    <a:pt x="427829" y="1035777"/>
                  </a:lnTo>
                  <a:cubicBezTo>
                    <a:pt x="182677" y="1471214"/>
                    <a:pt x="36461" y="2020312"/>
                    <a:pt x="36461" y="2617077"/>
                  </a:cubicBezTo>
                  <a:cubicBezTo>
                    <a:pt x="36461" y="4031632"/>
                    <a:pt x="857992" y="5178356"/>
                    <a:pt x="1871402" y="5178356"/>
                  </a:cubicBezTo>
                  <a:cubicBezTo>
                    <a:pt x="2884813" y="5178356"/>
                    <a:pt x="3706344" y="4031632"/>
                    <a:pt x="3706344" y="2617077"/>
                  </a:cubicBezTo>
                  <a:cubicBezTo>
                    <a:pt x="3706344" y="1920851"/>
                    <a:pt x="3507329" y="1289506"/>
                    <a:pt x="3184374" y="827835"/>
                  </a:cubicBezTo>
                  <a:close/>
                  <a:moveTo>
                    <a:pt x="3001338" y="667513"/>
                  </a:moveTo>
                  <a:lnTo>
                    <a:pt x="3073337" y="775468"/>
                  </a:lnTo>
                  <a:cubicBezTo>
                    <a:pt x="3296408" y="1143820"/>
                    <a:pt x="3430410" y="1616057"/>
                    <a:pt x="3430410" y="2130944"/>
                  </a:cubicBezTo>
                  <a:cubicBezTo>
                    <a:pt x="3430410" y="3307830"/>
                    <a:pt x="2730317" y="4261885"/>
                    <a:pt x="1866709" y="4261885"/>
                  </a:cubicBezTo>
                  <a:cubicBezTo>
                    <a:pt x="1003101" y="4261885"/>
                    <a:pt x="303008" y="3307830"/>
                    <a:pt x="303008" y="2130944"/>
                  </a:cubicBezTo>
                  <a:cubicBezTo>
                    <a:pt x="303008" y="1689612"/>
                    <a:pt x="401458" y="1279615"/>
                    <a:pt x="570063" y="939515"/>
                  </a:cubicBezTo>
                  <a:lnTo>
                    <a:pt x="638915" y="814041"/>
                  </a:lnTo>
                  <a:lnTo>
                    <a:pt x="519493" y="1016737"/>
                  </a:lnTo>
                  <a:cubicBezTo>
                    <a:pt x="337525" y="1376443"/>
                    <a:pt x="230992" y="1812368"/>
                    <a:pt x="230992" y="2282171"/>
                  </a:cubicBezTo>
                  <a:cubicBezTo>
                    <a:pt x="230992" y="3515707"/>
                    <a:pt x="965429" y="4515685"/>
                    <a:pt x="1871402" y="4515685"/>
                  </a:cubicBezTo>
                  <a:cubicBezTo>
                    <a:pt x="2777376" y="4515685"/>
                    <a:pt x="3511813" y="3515707"/>
                    <a:pt x="3511813" y="2282171"/>
                  </a:cubicBezTo>
                  <a:cubicBezTo>
                    <a:pt x="3511813" y="1734068"/>
                    <a:pt x="3366810" y="1232076"/>
                    <a:pt x="3126185" y="843432"/>
                  </a:cubicBezTo>
                  <a:close/>
                  <a:moveTo>
                    <a:pt x="2837079" y="563819"/>
                  </a:moveTo>
                  <a:lnTo>
                    <a:pt x="2930509" y="698570"/>
                  </a:lnTo>
                  <a:cubicBezTo>
                    <a:pt x="3114916" y="1002320"/>
                    <a:pt x="3225296" y="1388494"/>
                    <a:pt x="3225296" y="1808868"/>
                  </a:cubicBezTo>
                  <a:cubicBezTo>
                    <a:pt x="3225296" y="2787194"/>
                    <a:pt x="2627459" y="3580284"/>
                    <a:pt x="1889991" y="3580284"/>
                  </a:cubicBezTo>
                  <a:cubicBezTo>
                    <a:pt x="1152522" y="3580284"/>
                    <a:pt x="554685" y="2787194"/>
                    <a:pt x="554685" y="1808868"/>
                  </a:cubicBezTo>
                  <a:cubicBezTo>
                    <a:pt x="554685" y="1485944"/>
                    <a:pt x="619821" y="1183202"/>
                    <a:pt x="733613" y="922502"/>
                  </a:cubicBezTo>
                  <a:lnTo>
                    <a:pt x="819065" y="752614"/>
                  </a:lnTo>
                  <a:lnTo>
                    <a:pt x="793696" y="790948"/>
                  </a:lnTo>
                  <a:cubicBezTo>
                    <a:pt x="606448" y="1106598"/>
                    <a:pt x="494769" y="1504641"/>
                    <a:pt x="494769" y="1937239"/>
                  </a:cubicBezTo>
                  <a:cubicBezTo>
                    <a:pt x="494769" y="2962656"/>
                    <a:pt x="1122255" y="3793920"/>
                    <a:pt x="1896299" y="3793920"/>
                  </a:cubicBezTo>
                  <a:cubicBezTo>
                    <a:pt x="2670343" y="3793920"/>
                    <a:pt x="3297829" y="2962656"/>
                    <a:pt x="3297829" y="1937239"/>
                  </a:cubicBezTo>
                  <a:cubicBezTo>
                    <a:pt x="3297829" y="1456574"/>
                    <a:pt x="3159954" y="1018571"/>
                    <a:pt x="2933737" y="688848"/>
                  </a:cubicBezTo>
                  <a:close/>
                  <a:moveTo>
                    <a:pt x="2709343" y="459106"/>
                  </a:moveTo>
                  <a:lnTo>
                    <a:pt x="2716560" y="467874"/>
                  </a:lnTo>
                  <a:cubicBezTo>
                    <a:pt x="2923398" y="747658"/>
                    <a:pt x="3050858" y="1130268"/>
                    <a:pt x="3050858" y="1552198"/>
                  </a:cubicBezTo>
                  <a:cubicBezTo>
                    <a:pt x="3050858" y="2409453"/>
                    <a:pt x="2524704" y="3104394"/>
                    <a:pt x="1875661" y="3104394"/>
                  </a:cubicBezTo>
                  <a:cubicBezTo>
                    <a:pt x="1226617" y="3104394"/>
                    <a:pt x="700463" y="2409453"/>
                    <a:pt x="700463" y="1552198"/>
                  </a:cubicBezTo>
                  <a:cubicBezTo>
                    <a:pt x="700463" y="1270911"/>
                    <a:pt x="757112" y="1007100"/>
                    <a:pt x="856164" y="779581"/>
                  </a:cubicBezTo>
                  <a:lnTo>
                    <a:pt x="948999" y="602638"/>
                  </a:lnTo>
                  <a:lnTo>
                    <a:pt x="858932" y="738536"/>
                  </a:lnTo>
                  <a:cubicBezTo>
                    <a:pt x="683834" y="1033270"/>
                    <a:pt x="579402" y="1404937"/>
                    <a:pt x="579402" y="1808868"/>
                  </a:cubicBezTo>
                  <a:cubicBezTo>
                    <a:pt x="579402" y="2766336"/>
                    <a:pt x="1166172" y="3542517"/>
                    <a:pt x="1889990" y="3542517"/>
                  </a:cubicBezTo>
                  <a:cubicBezTo>
                    <a:pt x="2613808" y="3542517"/>
                    <a:pt x="3200579" y="2766336"/>
                    <a:pt x="3200579" y="1808868"/>
                  </a:cubicBezTo>
                  <a:cubicBezTo>
                    <a:pt x="3200579" y="1285253"/>
                    <a:pt x="3025092" y="815856"/>
                    <a:pt x="2747673" y="497975"/>
                  </a:cubicBezTo>
                  <a:close/>
                  <a:moveTo>
                    <a:pt x="2660028" y="441387"/>
                  </a:moveTo>
                  <a:lnTo>
                    <a:pt x="2735244" y="554538"/>
                  </a:lnTo>
                  <a:cubicBezTo>
                    <a:pt x="2882065" y="800938"/>
                    <a:pt x="2969633" y="1111653"/>
                    <a:pt x="2969633" y="1449342"/>
                  </a:cubicBezTo>
                  <a:cubicBezTo>
                    <a:pt x="2969633" y="2249791"/>
                    <a:pt x="2477620" y="2898682"/>
                    <a:pt x="1870691" y="2898682"/>
                  </a:cubicBezTo>
                  <a:cubicBezTo>
                    <a:pt x="1263762" y="2898682"/>
                    <a:pt x="771749" y="2249791"/>
                    <a:pt x="771749" y="1449342"/>
                  </a:cubicBezTo>
                  <a:cubicBezTo>
                    <a:pt x="771749" y="1186695"/>
                    <a:pt x="824722" y="940366"/>
                    <a:pt x="917347" y="727923"/>
                  </a:cubicBezTo>
                  <a:lnTo>
                    <a:pt x="1010390" y="550844"/>
                  </a:lnTo>
                  <a:lnTo>
                    <a:pt x="968130" y="614323"/>
                  </a:lnTo>
                  <a:cubicBezTo>
                    <a:pt x="814010" y="872582"/>
                    <a:pt x="722089" y="1198254"/>
                    <a:pt x="722089" y="1552198"/>
                  </a:cubicBezTo>
                  <a:cubicBezTo>
                    <a:pt x="722089" y="2391176"/>
                    <a:pt x="1238561" y="3071301"/>
                    <a:pt x="1875661" y="3071301"/>
                  </a:cubicBezTo>
                  <a:cubicBezTo>
                    <a:pt x="2512761" y="3071301"/>
                    <a:pt x="3029232" y="2391176"/>
                    <a:pt x="3029232" y="1552198"/>
                  </a:cubicBezTo>
                  <a:cubicBezTo>
                    <a:pt x="3029232" y="1158927"/>
                    <a:pt x="2915750" y="800560"/>
                    <a:pt x="2729556" y="530787"/>
                  </a:cubicBezTo>
                  <a:close/>
                  <a:moveTo>
                    <a:pt x="2624365" y="397250"/>
                  </a:moveTo>
                  <a:lnTo>
                    <a:pt x="2648007" y="425930"/>
                  </a:lnTo>
                  <a:lnTo>
                    <a:pt x="2630588" y="403532"/>
                  </a:lnTo>
                  <a:close/>
                  <a:moveTo>
                    <a:pt x="2469285" y="313443"/>
                  </a:moveTo>
                  <a:lnTo>
                    <a:pt x="2516582" y="376067"/>
                  </a:lnTo>
                  <a:cubicBezTo>
                    <a:pt x="2653213" y="579913"/>
                    <a:pt x="2736486" y="850701"/>
                    <a:pt x="2736486" y="1147864"/>
                  </a:cubicBezTo>
                  <a:cubicBezTo>
                    <a:pt x="2736486" y="1781811"/>
                    <a:pt x="2357497" y="2295726"/>
                    <a:pt x="1889991" y="2295726"/>
                  </a:cubicBezTo>
                  <a:cubicBezTo>
                    <a:pt x="1422485" y="2295726"/>
                    <a:pt x="1043496" y="1781811"/>
                    <a:pt x="1043496" y="1147864"/>
                  </a:cubicBezTo>
                  <a:cubicBezTo>
                    <a:pt x="1043496" y="949755"/>
                    <a:pt x="1080506" y="763369"/>
                    <a:pt x="1145663" y="600724"/>
                  </a:cubicBezTo>
                  <a:lnTo>
                    <a:pt x="1193085" y="497688"/>
                  </a:lnTo>
                  <a:lnTo>
                    <a:pt x="1160617" y="555152"/>
                  </a:lnTo>
                  <a:cubicBezTo>
                    <a:pt x="1064401" y="747464"/>
                    <a:pt x="1008194" y="979502"/>
                    <a:pt x="1008194" y="1229324"/>
                  </a:cubicBezTo>
                  <a:cubicBezTo>
                    <a:pt x="1008194" y="1893786"/>
                    <a:pt x="1405812" y="2432438"/>
                    <a:pt x="1896299" y="2432438"/>
                  </a:cubicBezTo>
                  <a:cubicBezTo>
                    <a:pt x="2386787" y="2432438"/>
                    <a:pt x="2784405" y="1893786"/>
                    <a:pt x="2784405" y="1229324"/>
                  </a:cubicBezTo>
                  <a:cubicBezTo>
                    <a:pt x="2784405" y="886711"/>
                    <a:pt x="2678691" y="577547"/>
                    <a:pt x="2509040" y="358428"/>
                  </a:cubicBezTo>
                  <a:close/>
                  <a:moveTo>
                    <a:pt x="2328985" y="235519"/>
                  </a:moveTo>
                  <a:lnTo>
                    <a:pt x="2367735" y="277910"/>
                  </a:lnTo>
                  <a:cubicBezTo>
                    <a:pt x="2476117" y="428550"/>
                    <a:pt x="2542174" y="628659"/>
                    <a:pt x="2542174" y="848259"/>
                  </a:cubicBezTo>
                  <a:cubicBezTo>
                    <a:pt x="2542174" y="1316739"/>
                    <a:pt x="2241541" y="1696517"/>
                    <a:pt x="1870691" y="1696517"/>
                  </a:cubicBezTo>
                  <a:cubicBezTo>
                    <a:pt x="1499841" y="1696517"/>
                    <a:pt x="1199208" y="1316739"/>
                    <a:pt x="1199208" y="848259"/>
                  </a:cubicBezTo>
                  <a:cubicBezTo>
                    <a:pt x="1199208" y="672579"/>
                    <a:pt x="1241484" y="509373"/>
                    <a:pt x="1313887" y="373990"/>
                  </a:cubicBezTo>
                  <a:lnTo>
                    <a:pt x="1359617" y="303974"/>
                  </a:lnTo>
                  <a:lnTo>
                    <a:pt x="1353496" y="310655"/>
                  </a:lnTo>
                  <a:cubicBezTo>
                    <a:pt x="1239636" y="468545"/>
                    <a:pt x="1170240" y="678287"/>
                    <a:pt x="1170240" y="908457"/>
                  </a:cubicBezTo>
                  <a:cubicBezTo>
                    <a:pt x="1170240" y="1399487"/>
                    <a:pt x="1486067" y="1797545"/>
                    <a:pt x="1875660" y="1797545"/>
                  </a:cubicBezTo>
                  <a:cubicBezTo>
                    <a:pt x="2265253" y="1797545"/>
                    <a:pt x="2581080" y="1399487"/>
                    <a:pt x="2581080" y="908457"/>
                  </a:cubicBezTo>
                  <a:cubicBezTo>
                    <a:pt x="2581080" y="678287"/>
                    <a:pt x="2511685" y="468545"/>
                    <a:pt x="2397825" y="310655"/>
                  </a:cubicBezTo>
                  <a:close/>
                  <a:moveTo>
                    <a:pt x="1402512" y="199772"/>
                  </a:moveTo>
                  <a:lnTo>
                    <a:pt x="1402310" y="199868"/>
                  </a:lnTo>
                  <a:lnTo>
                    <a:pt x="1265286" y="284462"/>
                  </a:lnTo>
                  <a:lnTo>
                    <a:pt x="1214815" y="325022"/>
                  </a:lnTo>
                  <a:lnTo>
                    <a:pt x="1184525" y="354805"/>
                  </a:lnTo>
                  <a:cubicBezTo>
                    <a:pt x="944783" y="614967"/>
                    <a:pt x="791972" y="1008689"/>
                    <a:pt x="791972" y="1449342"/>
                  </a:cubicBezTo>
                  <a:cubicBezTo>
                    <a:pt x="791972" y="2232725"/>
                    <a:pt x="1274931" y="2867782"/>
                    <a:pt x="1870691" y="2867782"/>
                  </a:cubicBezTo>
                  <a:cubicBezTo>
                    <a:pt x="2466451" y="2867782"/>
                    <a:pt x="2949410" y="2232725"/>
                    <a:pt x="2949410" y="1449342"/>
                  </a:cubicBezTo>
                  <a:cubicBezTo>
                    <a:pt x="2949410" y="959728"/>
                    <a:pt x="2760755" y="528054"/>
                    <a:pt x="2473813" y="273149"/>
                  </a:cubicBezTo>
                  <a:lnTo>
                    <a:pt x="2427906" y="236477"/>
                  </a:lnTo>
                  <a:lnTo>
                    <a:pt x="2488708" y="299774"/>
                  </a:lnTo>
                  <a:cubicBezTo>
                    <a:pt x="2680324" y="525183"/>
                    <a:pt x="2801533" y="858030"/>
                    <a:pt x="2801533" y="1229324"/>
                  </a:cubicBezTo>
                  <a:cubicBezTo>
                    <a:pt x="2801533" y="1908261"/>
                    <a:pt x="2396246" y="2458648"/>
                    <a:pt x="1896300" y="2458648"/>
                  </a:cubicBezTo>
                  <a:cubicBezTo>
                    <a:pt x="1396353" y="2458648"/>
                    <a:pt x="991066" y="1908261"/>
                    <a:pt x="991066" y="1229324"/>
                  </a:cubicBezTo>
                  <a:cubicBezTo>
                    <a:pt x="991066" y="804989"/>
                    <a:pt x="1149382" y="430868"/>
                    <a:pt x="1390175" y="209949"/>
                  </a:cubicBezTo>
                  <a:close/>
                  <a:moveTo>
                    <a:pt x="1329824" y="178224"/>
                  </a:moveTo>
                  <a:lnTo>
                    <a:pt x="1295546" y="194796"/>
                  </a:lnTo>
                  <a:cubicBezTo>
                    <a:pt x="731222" y="502790"/>
                    <a:pt x="332741" y="1253601"/>
                    <a:pt x="332741" y="2130944"/>
                  </a:cubicBezTo>
                  <a:cubicBezTo>
                    <a:pt x="332741" y="3282739"/>
                    <a:pt x="1019522" y="4216454"/>
                    <a:pt x="1866709" y="4216454"/>
                  </a:cubicBezTo>
                  <a:cubicBezTo>
                    <a:pt x="2713896" y="4216454"/>
                    <a:pt x="3400677" y="3282739"/>
                    <a:pt x="3400677" y="2130944"/>
                  </a:cubicBezTo>
                  <a:cubicBezTo>
                    <a:pt x="3400677" y="1516804"/>
                    <a:pt x="3205422" y="964664"/>
                    <a:pt x="2894705" y="583011"/>
                  </a:cubicBezTo>
                  <a:lnTo>
                    <a:pt x="2894661" y="582964"/>
                  </a:lnTo>
                  <a:lnTo>
                    <a:pt x="3009019" y="748145"/>
                  </a:lnTo>
                  <a:cubicBezTo>
                    <a:pt x="3206223" y="1073452"/>
                    <a:pt x="3324261" y="1487032"/>
                    <a:pt x="3324261" y="1937239"/>
                  </a:cubicBezTo>
                  <a:cubicBezTo>
                    <a:pt x="3324261" y="2984995"/>
                    <a:pt x="2684941" y="3834368"/>
                    <a:pt x="1896299" y="3834368"/>
                  </a:cubicBezTo>
                  <a:cubicBezTo>
                    <a:pt x="1107658" y="3834368"/>
                    <a:pt x="468337" y="2984995"/>
                    <a:pt x="468337" y="1937239"/>
                  </a:cubicBezTo>
                  <a:cubicBezTo>
                    <a:pt x="468337" y="1245556"/>
                    <a:pt x="746958" y="640330"/>
                    <a:pt x="1163224" y="308851"/>
                  </a:cubicBezTo>
                  <a:lnTo>
                    <a:pt x="1205134" y="278389"/>
                  </a:lnTo>
                  <a:lnTo>
                    <a:pt x="1218597" y="265092"/>
                  </a:lnTo>
                  <a:cubicBezTo>
                    <a:pt x="1249857" y="237198"/>
                    <a:pt x="1282188" y="211238"/>
                    <a:pt x="1315492" y="187343"/>
                  </a:cubicBezTo>
                  <a:close/>
                  <a:moveTo>
                    <a:pt x="2270646" y="150156"/>
                  </a:moveTo>
                  <a:lnTo>
                    <a:pt x="2277145" y="155151"/>
                  </a:lnTo>
                  <a:cubicBezTo>
                    <a:pt x="2468155" y="318407"/>
                    <a:pt x="2593738" y="594878"/>
                    <a:pt x="2593738" y="908457"/>
                  </a:cubicBezTo>
                  <a:cubicBezTo>
                    <a:pt x="2593738" y="1410184"/>
                    <a:pt x="2272244" y="1816914"/>
                    <a:pt x="1875661" y="1816914"/>
                  </a:cubicBezTo>
                  <a:cubicBezTo>
                    <a:pt x="1479077" y="1816914"/>
                    <a:pt x="1157583" y="1410184"/>
                    <a:pt x="1157583" y="908457"/>
                  </a:cubicBezTo>
                  <a:cubicBezTo>
                    <a:pt x="1157583" y="720310"/>
                    <a:pt x="1202794" y="545521"/>
                    <a:pt x="1280220" y="400531"/>
                  </a:cubicBezTo>
                  <a:lnTo>
                    <a:pt x="1343102" y="304110"/>
                  </a:lnTo>
                  <a:lnTo>
                    <a:pt x="1327002" y="322000"/>
                  </a:lnTo>
                  <a:cubicBezTo>
                    <a:pt x="1162528" y="527262"/>
                    <a:pt x="1059511" y="821289"/>
                    <a:pt x="1059511" y="1147864"/>
                  </a:cubicBezTo>
                  <a:cubicBezTo>
                    <a:pt x="1059511" y="1768295"/>
                    <a:pt x="1431330" y="2271253"/>
                    <a:pt x="1889991" y="2271253"/>
                  </a:cubicBezTo>
                  <a:cubicBezTo>
                    <a:pt x="2348651" y="2271253"/>
                    <a:pt x="2720470" y="1768295"/>
                    <a:pt x="2720470" y="1147864"/>
                  </a:cubicBezTo>
                  <a:cubicBezTo>
                    <a:pt x="2720470" y="721317"/>
                    <a:pt x="2544728" y="350295"/>
                    <a:pt x="2285846" y="160062"/>
                  </a:cubicBezTo>
                  <a:close/>
                  <a:moveTo>
                    <a:pt x="1538511" y="100160"/>
                  </a:moveTo>
                  <a:lnTo>
                    <a:pt x="1528678" y="104892"/>
                  </a:lnTo>
                  <a:lnTo>
                    <a:pt x="1534109" y="103040"/>
                  </a:lnTo>
                  <a:close/>
                  <a:moveTo>
                    <a:pt x="1896299" y="80557"/>
                  </a:moveTo>
                  <a:cubicBezTo>
                    <a:pt x="1775355" y="80557"/>
                    <a:pt x="1657989" y="100852"/>
                    <a:pt x="1546035" y="139010"/>
                  </a:cubicBezTo>
                  <a:lnTo>
                    <a:pt x="1512028" y="152106"/>
                  </a:lnTo>
                  <a:lnTo>
                    <a:pt x="1501876" y="159868"/>
                  </a:lnTo>
                  <a:cubicBezTo>
                    <a:pt x="1326408" y="309055"/>
                    <a:pt x="1211043" y="561702"/>
                    <a:pt x="1211043" y="848259"/>
                  </a:cubicBezTo>
                  <a:cubicBezTo>
                    <a:pt x="1211043" y="1306750"/>
                    <a:pt x="1506377" y="1678431"/>
                    <a:pt x="1870690" y="1678431"/>
                  </a:cubicBezTo>
                  <a:cubicBezTo>
                    <a:pt x="2235004" y="1678431"/>
                    <a:pt x="2530338" y="1306750"/>
                    <a:pt x="2530338" y="848259"/>
                  </a:cubicBezTo>
                  <a:cubicBezTo>
                    <a:pt x="2530338" y="561702"/>
                    <a:pt x="2414973" y="309055"/>
                    <a:pt x="2239506" y="159868"/>
                  </a:cubicBezTo>
                  <a:lnTo>
                    <a:pt x="2191654" y="123281"/>
                  </a:lnTo>
                  <a:lnTo>
                    <a:pt x="2057233" y="92665"/>
                  </a:lnTo>
                  <a:cubicBezTo>
                    <a:pt x="2004425" y="84667"/>
                    <a:pt x="1950724" y="80557"/>
                    <a:pt x="1896299" y="80557"/>
                  </a:cubicBezTo>
                  <a:close/>
                  <a:moveTo>
                    <a:pt x="1896300" y="0"/>
                  </a:moveTo>
                  <a:lnTo>
                    <a:pt x="1921576" y="1733"/>
                  </a:lnTo>
                  <a:lnTo>
                    <a:pt x="1957454" y="2971"/>
                  </a:lnTo>
                  <a:lnTo>
                    <a:pt x="1958525" y="3083"/>
                  </a:lnTo>
                  <a:lnTo>
                    <a:pt x="1967705" y="3407"/>
                  </a:lnTo>
                  <a:cubicBezTo>
                    <a:pt x="2956497" y="73501"/>
                    <a:pt x="3742805" y="1216875"/>
                    <a:pt x="3742805" y="2617077"/>
                  </a:cubicBezTo>
                  <a:cubicBezTo>
                    <a:pt x="3742805" y="4062447"/>
                    <a:pt x="2904950" y="5234152"/>
                    <a:pt x="1871402" y="5234152"/>
                  </a:cubicBezTo>
                  <a:cubicBezTo>
                    <a:pt x="837855" y="5234152"/>
                    <a:pt x="0" y="4062447"/>
                    <a:pt x="0" y="2617077"/>
                  </a:cubicBezTo>
                  <a:cubicBezTo>
                    <a:pt x="0" y="1304387"/>
                    <a:pt x="691091" y="217426"/>
                    <a:pt x="1592217" y="28928"/>
                  </a:cubicBezTo>
                  <a:lnTo>
                    <a:pt x="1605332" y="27098"/>
                  </a:lnTo>
                  <a:lnTo>
                    <a:pt x="1605639" y="27012"/>
                  </a:lnTo>
                  <a:cubicBezTo>
                    <a:pt x="1661816" y="15278"/>
                    <a:pt x="1718866" y="7273"/>
                    <a:pt x="1776656" y="3182"/>
                  </a:cubicBezTo>
                  <a:lnTo>
                    <a:pt x="1785240" y="2879"/>
                  </a:lnTo>
                  <a:lnTo>
                    <a:pt x="1786241" y="2775"/>
                  </a:lnTo>
                  <a:cubicBezTo>
                    <a:pt x="1812893" y="935"/>
                    <a:pt x="1839721" y="3"/>
                    <a:pt x="1866709" y="3"/>
                  </a:cubicBezTo>
                  <a:lnTo>
                    <a:pt x="1869051" y="84"/>
                  </a:lnTo>
                  <a:lnTo>
                    <a:pt x="1869832" y="57"/>
                  </a:lnTo>
                  <a:lnTo>
                    <a:pt x="1870691" y="2"/>
                  </a:lnTo>
                  <a:lnTo>
                    <a:pt x="1870947" y="18"/>
                  </a:lnTo>
                  <a:lnTo>
                    <a:pt x="1871402" y="2"/>
                  </a:lnTo>
                  <a:lnTo>
                    <a:pt x="1874156" y="97"/>
                  </a:lnTo>
                  <a:lnTo>
                    <a:pt x="1875661" y="1"/>
                  </a:lnTo>
                  <a:lnTo>
                    <a:pt x="1880701" y="323"/>
                  </a:lnTo>
                  <a:lnTo>
                    <a:pt x="1883755" y="428"/>
                  </a:lnTo>
                  <a:lnTo>
                    <a:pt x="1889991" y="1"/>
                  </a:lnTo>
                  <a:lnTo>
                    <a:pt x="1893142" y="217"/>
                  </a:lnTo>
                  <a:close/>
                </a:path>
              </a:pathLst>
            </a:custGeom>
            <a:noFill/>
            <a:ln w="12700" cap="rnd" cmpd="dbl">
              <a:solidFill>
                <a:schemeClr val="tx1"/>
              </a:solidFill>
              <a:prstDash val="sysDot"/>
            </a:ln>
            <a:scene3d>
              <a:camera prst="orthographicFront"/>
              <a:lightRig rig="fla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sz="1350">
                <a:solidFill>
                  <a:schemeClr val="tx1"/>
                </a:solidFill>
              </a:endParaRPr>
            </a:p>
          </p:txBody>
        </p:sp>
        <p:sp>
          <p:nvSpPr>
            <p:cNvPr id="18" name="17 Elipse"/>
            <p:cNvSpPr/>
            <p:nvPr/>
          </p:nvSpPr>
          <p:spPr>
            <a:xfrm rot="10800000">
              <a:off x="1115616" y="627534"/>
              <a:ext cx="410344" cy="537638"/>
            </a:xfrm>
            <a:prstGeom prst="ellipse">
              <a:avLst/>
            </a:prstGeom>
            <a:solidFill>
              <a:srgbClr val="4CAD03"/>
            </a:solidFill>
            <a:ln w="12700" cap="rnd">
              <a:solidFill>
                <a:schemeClr val="tx1"/>
              </a:solidFill>
            </a:ln>
            <a:scene3d>
              <a:camera prst="orthographicFront"/>
              <a:lightRig rig="flat" dir="t"/>
            </a:scene3d>
            <a:sp3d prstMaterial="metal">
              <a:bevelT w="10033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9" name="18 Grupo"/>
          <p:cNvGrpSpPr/>
          <p:nvPr/>
        </p:nvGrpSpPr>
        <p:grpSpPr>
          <a:xfrm>
            <a:off x="1619672" y="1059582"/>
            <a:ext cx="2520280" cy="1714854"/>
            <a:chOff x="1" y="-5053"/>
            <a:chExt cx="2613120" cy="1714854"/>
          </a:xfrm>
        </p:grpSpPr>
        <p:sp>
          <p:nvSpPr>
            <p:cNvPr id="20" name="Forma libre 19"/>
            <p:cNvSpPr/>
            <p:nvPr/>
          </p:nvSpPr>
          <p:spPr>
            <a:xfrm rot="16200000" flipV="1">
              <a:off x="-178154" y="173102"/>
              <a:ext cx="1709800" cy="1353489"/>
            </a:xfrm>
            <a:custGeom>
              <a:avLst/>
              <a:gdLst>
                <a:gd name="connsiteX0" fmla="*/ 375988 w 3742805"/>
                <a:gd name="connsiteY0" fmla="*/ 1265279 h 5234152"/>
                <a:gd name="connsiteX1" fmla="*/ 320037 w 3742805"/>
                <a:gd name="connsiteY1" fmla="*/ 1406819 h 5234152"/>
                <a:gd name="connsiteX2" fmla="*/ 150833 w 3742805"/>
                <a:gd name="connsiteY2" fmla="*/ 2443657 h 5234152"/>
                <a:gd name="connsiteX3" fmla="*/ 1866709 w 3742805"/>
                <a:gd name="connsiteY3" fmla="*/ 4835213 h 5234152"/>
                <a:gd name="connsiteX4" fmla="*/ 3582585 w 3742805"/>
                <a:gd name="connsiteY4" fmla="*/ 2443657 h 5234152"/>
                <a:gd name="connsiteX5" fmla="*/ 3485566 w 3742805"/>
                <a:gd name="connsiteY5" fmla="*/ 1648910 h 5234152"/>
                <a:gd name="connsiteX6" fmla="*/ 3436205 w 3742805"/>
                <a:gd name="connsiteY6" fmla="*/ 1483366 h 5234152"/>
                <a:gd name="connsiteX7" fmla="*/ 3468430 w 3742805"/>
                <a:gd name="connsiteY7" fmla="*/ 1603524 h 5234152"/>
                <a:gd name="connsiteX8" fmla="*/ 3543609 w 3742805"/>
                <a:gd name="connsiteY8" fmla="*/ 2282171 h 5234152"/>
                <a:gd name="connsiteX9" fmla="*/ 1871402 w 3742805"/>
                <a:gd name="connsiteY9" fmla="*/ 4564341 h 5234152"/>
                <a:gd name="connsiteX10" fmla="*/ 199196 w 3742805"/>
                <a:gd name="connsiteY10" fmla="*/ 2282171 h 5234152"/>
                <a:gd name="connsiteX11" fmla="*/ 330606 w 3742805"/>
                <a:gd name="connsiteY11" fmla="*/ 1393848 h 5234152"/>
                <a:gd name="connsiteX12" fmla="*/ 3148255 w 3742805"/>
                <a:gd name="connsiteY12" fmla="*/ 781462 h 5234152"/>
                <a:gd name="connsiteX13" fmla="*/ 3240183 w 3742805"/>
                <a:gd name="connsiteY13" fmla="*/ 929214 h 5234152"/>
                <a:gd name="connsiteX14" fmla="*/ 3616681 w 3742805"/>
                <a:gd name="connsiteY14" fmla="*/ 2443657 h 5234152"/>
                <a:gd name="connsiteX15" fmla="*/ 1866709 w 3742805"/>
                <a:gd name="connsiteY15" fmla="*/ 4887311 h 5234152"/>
                <a:gd name="connsiteX16" fmla="*/ 116737 w 3742805"/>
                <a:gd name="connsiteY16" fmla="*/ 2443657 h 5234152"/>
                <a:gd name="connsiteX17" fmla="*/ 398146 w 3742805"/>
                <a:gd name="connsiteY17" fmla="*/ 1114184 h 5234152"/>
                <a:gd name="connsiteX18" fmla="*/ 486367 w 3742805"/>
                <a:gd name="connsiteY18" fmla="*/ 942573 h 5234152"/>
                <a:gd name="connsiteX19" fmla="*/ 427829 w 3742805"/>
                <a:gd name="connsiteY19" fmla="*/ 1035777 h 5234152"/>
                <a:gd name="connsiteX20" fmla="*/ 36461 w 3742805"/>
                <a:gd name="connsiteY20" fmla="*/ 2617077 h 5234152"/>
                <a:gd name="connsiteX21" fmla="*/ 1871402 w 3742805"/>
                <a:gd name="connsiteY21" fmla="*/ 5178356 h 5234152"/>
                <a:gd name="connsiteX22" fmla="*/ 3706344 w 3742805"/>
                <a:gd name="connsiteY22" fmla="*/ 2617077 h 5234152"/>
                <a:gd name="connsiteX23" fmla="*/ 3184374 w 3742805"/>
                <a:gd name="connsiteY23" fmla="*/ 827835 h 5234152"/>
                <a:gd name="connsiteX24" fmla="*/ 3001338 w 3742805"/>
                <a:gd name="connsiteY24" fmla="*/ 667513 h 5234152"/>
                <a:gd name="connsiteX25" fmla="*/ 3073337 w 3742805"/>
                <a:gd name="connsiteY25" fmla="*/ 775468 h 5234152"/>
                <a:gd name="connsiteX26" fmla="*/ 3430410 w 3742805"/>
                <a:gd name="connsiteY26" fmla="*/ 2130944 h 5234152"/>
                <a:gd name="connsiteX27" fmla="*/ 1866709 w 3742805"/>
                <a:gd name="connsiteY27" fmla="*/ 4261885 h 5234152"/>
                <a:gd name="connsiteX28" fmla="*/ 303008 w 3742805"/>
                <a:gd name="connsiteY28" fmla="*/ 2130944 h 5234152"/>
                <a:gd name="connsiteX29" fmla="*/ 570063 w 3742805"/>
                <a:gd name="connsiteY29" fmla="*/ 939515 h 5234152"/>
                <a:gd name="connsiteX30" fmla="*/ 638915 w 3742805"/>
                <a:gd name="connsiteY30" fmla="*/ 814041 h 5234152"/>
                <a:gd name="connsiteX31" fmla="*/ 519493 w 3742805"/>
                <a:gd name="connsiteY31" fmla="*/ 1016737 h 5234152"/>
                <a:gd name="connsiteX32" fmla="*/ 230992 w 3742805"/>
                <a:gd name="connsiteY32" fmla="*/ 2282171 h 5234152"/>
                <a:gd name="connsiteX33" fmla="*/ 1871402 w 3742805"/>
                <a:gd name="connsiteY33" fmla="*/ 4515685 h 5234152"/>
                <a:gd name="connsiteX34" fmla="*/ 3511813 w 3742805"/>
                <a:gd name="connsiteY34" fmla="*/ 2282171 h 5234152"/>
                <a:gd name="connsiteX35" fmla="*/ 3126185 w 3742805"/>
                <a:gd name="connsiteY35" fmla="*/ 843432 h 5234152"/>
                <a:gd name="connsiteX36" fmla="*/ 2837079 w 3742805"/>
                <a:gd name="connsiteY36" fmla="*/ 563819 h 5234152"/>
                <a:gd name="connsiteX37" fmla="*/ 2930509 w 3742805"/>
                <a:gd name="connsiteY37" fmla="*/ 698570 h 5234152"/>
                <a:gd name="connsiteX38" fmla="*/ 3225296 w 3742805"/>
                <a:gd name="connsiteY38" fmla="*/ 1808868 h 5234152"/>
                <a:gd name="connsiteX39" fmla="*/ 1889991 w 3742805"/>
                <a:gd name="connsiteY39" fmla="*/ 3580284 h 5234152"/>
                <a:gd name="connsiteX40" fmla="*/ 554685 w 3742805"/>
                <a:gd name="connsiteY40" fmla="*/ 1808868 h 5234152"/>
                <a:gd name="connsiteX41" fmla="*/ 733613 w 3742805"/>
                <a:gd name="connsiteY41" fmla="*/ 922502 h 5234152"/>
                <a:gd name="connsiteX42" fmla="*/ 819065 w 3742805"/>
                <a:gd name="connsiteY42" fmla="*/ 752614 h 5234152"/>
                <a:gd name="connsiteX43" fmla="*/ 793696 w 3742805"/>
                <a:gd name="connsiteY43" fmla="*/ 790948 h 5234152"/>
                <a:gd name="connsiteX44" fmla="*/ 494769 w 3742805"/>
                <a:gd name="connsiteY44" fmla="*/ 1937239 h 5234152"/>
                <a:gd name="connsiteX45" fmla="*/ 1896299 w 3742805"/>
                <a:gd name="connsiteY45" fmla="*/ 3793920 h 5234152"/>
                <a:gd name="connsiteX46" fmla="*/ 3297829 w 3742805"/>
                <a:gd name="connsiteY46" fmla="*/ 1937239 h 5234152"/>
                <a:gd name="connsiteX47" fmla="*/ 2933737 w 3742805"/>
                <a:gd name="connsiteY47" fmla="*/ 688848 h 5234152"/>
                <a:gd name="connsiteX48" fmla="*/ 2709343 w 3742805"/>
                <a:gd name="connsiteY48" fmla="*/ 459106 h 5234152"/>
                <a:gd name="connsiteX49" fmla="*/ 2716560 w 3742805"/>
                <a:gd name="connsiteY49" fmla="*/ 467874 h 5234152"/>
                <a:gd name="connsiteX50" fmla="*/ 3050858 w 3742805"/>
                <a:gd name="connsiteY50" fmla="*/ 1552198 h 5234152"/>
                <a:gd name="connsiteX51" fmla="*/ 1875661 w 3742805"/>
                <a:gd name="connsiteY51" fmla="*/ 3104394 h 5234152"/>
                <a:gd name="connsiteX52" fmla="*/ 700463 w 3742805"/>
                <a:gd name="connsiteY52" fmla="*/ 1552198 h 5234152"/>
                <a:gd name="connsiteX53" fmla="*/ 856164 w 3742805"/>
                <a:gd name="connsiteY53" fmla="*/ 779581 h 5234152"/>
                <a:gd name="connsiteX54" fmla="*/ 948999 w 3742805"/>
                <a:gd name="connsiteY54" fmla="*/ 602638 h 5234152"/>
                <a:gd name="connsiteX55" fmla="*/ 858932 w 3742805"/>
                <a:gd name="connsiteY55" fmla="*/ 738536 h 5234152"/>
                <a:gd name="connsiteX56" fmla="*/ 579402 w 3742805"/>
                <a:gd name="connsiteY56" fmla="*/ 1808868 h 5234152"/>
                <a:gd name="connsiteX57" fmla="*/ 1889990 w 3742805"/>
                <a:gd name="connsiteY57" fmla="*/ 3542517 h 5234152"/>
                <a:gd name="connsiteX58" fmla="*/ 3200579 w 3742805"/>
                <a:gd name="connsiteY58" fmla="*/ 1808868 h 5234152"/>
                <a:gd name="connsiteX59" fmla="*/ 2747673 w 3742805"/>
                <a:gd name="connsiteY59" fmla="*/ 497975 h 5234152"/>
                <a:gd name="connsiteX60" fmla="*/ 2660028 w 3742805"/>
                <a:gd name="connsiteY60" fmla="*/ 441387 h 5234152"/>
                <a:gd name="connsiteX61" fmla="*/ 2735244 w 3742805"/>
                <a:gd name="connsiteY61" fmla="*/ 554538 h 5234152"/>
                <a:gd name="connsiteX62" fmla="*/ 2969633 w 3742805"/>
                <a:gd name="connsiteY62" fmla="*/ 1449342 h 5234152"/>
                <a:gd name="connsiteX63" fmla="*/ 1870691 w 3742805"/>
                <a:gd name="connsiteY63" fmla="*/ 2898682 h 5234152"/>
                <a:gd name="connsiteX64" fmla="*/ 771749 w 3742805"/>
                <a:gd name="connsiteY64" fmla="*/ 1449342 h 5234152"/>
                <a:gd name="connsiteX65" fmla="*/ 917347 w 3742805"/>
                <a:gd name="connsiteY65" fmla="*/ 727923 h 5234152"/>
                <a:gd name="connsiteX66" fmla="*/ 1010390 w 3742805"/>
                <a:gd name="connsiteY66" fmla="*/ 550844 h 5234152"/>
                <a:gd name="connsiteX67" fmla="*/ 968130 w 3742805"/>
                <a:gd name="connsiteY67" fmla="*/ 614323 h 5234152"/>
                <a:gd name="connsiteX68" fmla="*/ 722089 w 3742805"/>
                <a:gd name="connsiteY68" fmla="*/ 1552198 h 5234152"/>
                <a:gd name="connsiteX69" fmla="*/ 1875661 w 3742805"/>
                <a:gd name="connsiteY69" fmla="*/ 3071301 h 5234152"/>
                <a:gd name="connsiteX70" fmla="*/ 3029232 w 3742805"/>
                <a:gd name="connsiteY70" fmla="*/ 1552198 h 5234152"/>
                <a:gd name="connsiteX71" fmla="*/ 2729556 w 3742805"/>
                <a:gd name="connsiteY71" fmla="*/ 530787 h 5234152"/>
                <a:gd name="connsiteX72" fmla="*/ 2624365 w 3742805"/>
                <a:gd name="connsiteY72" fmla="*/ 397250 h 5234152"/>
                <a:gd name="connsiteX73" fmla="*/ 2648007 w 3742805"/>
                <a:gd name="connsiteY73" fmla="*/ 425930 h 5234152"/>
                <a:gd name="connsiteX74" fmla="*/ 2630588 w 3742805"/>
                <a:gd name="connsiteY74" fmla="*/ 403532 h 5234152"/>
                <a:gd name="connsiteX75" fmla="*/ 2469285 w 3742805"/>
                <a:gd name="connsiteY75" fmla="*/ 313443 h 5234152"/>
                <a:gd name="connsiteX76" fmla="*/ 2516582 w 3742805"/>
                <a:gd name="connsiteY76" fmla="*/ 376067 h 5234152"/>
                <a:gd name="connsiteX77" fmla="*/ 2736486 w 3742805"/>
                <a:gd name="connsiteY77" fmla="*/ 1147864 h 5234152"/>
                <a:gd name="connsiteX78" fmla="*/ 1889991 w 3742805"/>
                <a:gd name="connsiteY78" fmla="*/ 2295726 h 5234152"/>
                <a:gd name="connsiteX79" fmla="*/ 1043496 w 3742805"/>
                <a:gd name="connsiteY79" fmla="*/ 1147864 h 5234152"/>
                <a:gd name="connsiteX80" fmla="*/ 1145663 w 3742805"/>
                <a:gd name="connsiteY80" fmla="*/ 600724 h 5234152"/>
                <a:gd name="connsiteX81" fmla="*/ 1193085 w 3742805"/>
                <a:gd name="connsiteY81" fmla="*/ 497688 h 5234152"/>
                <a:gd name="connsiteX82" fmla="*/ 1160617 w 3742805"/>
                <a:gd name="connsiteY82" fmla="*/ 555152 h 5234152"/>
                <a:gd name="connsiteX83" fmla="*/ 1008194 w 3742805"/>
                <a:gd name="connsiteY83" fmla="*/ 1229324 h 5234152"/>
                <a:gd name="connsiteX84" fmla="*/ 1896299 w 3742805"/>
                <a:gd name="connsiteY84" fmla="*/ 2432438 h 5234152"/>
                <a:gd name="connsiteX85" fmla="*/ 2784405 w 3742805"/>
                <a:gd name="connsiteY85" fmla="*/ 1229324 h 5234152"/>
                <a:gd name="connsiteX86" fmla="*/ 2509040 w 3742805"/>
                <a:gd name="connsiteY86" fmla="*/ 358428 h 5234152"/>
                <a:gd name="connsiteX87" fmla="*/ 2328985 w 3742805"/>
                <a:gd name="connsiteY87" fmla="*/ 235519 h 5234152"/>
                <a:gd name="connsiteX88" fmla="*/ 2367735 w 3742805"/>
                <a:gd name="connsiteY88" fmla="*/ 277910 h 5234152"/>
                <a:gd name="connsiteX89" fmla="*/ 2542174 w 3742805"/>
                <a:gd name="connsiteY89" fmla="*/ 848259 h 5234152"/>
                <a:gd name="connsiteX90" fmla="*/ 1870691 w 3742805"/>
                <a:gd name="connsiteY90" fmla="*/ 1696517 h 5234152"/>
                <a:gd name="connsiteX91" fmla="*/ 1199208 w 3742805"/>
                <a:gd name="connsiteY91" fmla="*/ 848259 h 5234152"/>
                <a:gd name="connsiteX92" fmla="*/ 1313887 w 3742805"/>
                <a:gd name="connsiteY92" fmla="*/ 373990 h 5234152"/>
                <a:gd name="connsiteX93" fmla="*/ 1359617 w 3742805"/>
                <a:gd name="connsiteY93" fmla="*/ 303974 h 5234152"/>
                <a:gd name="connsiteX94" fmla="*/ 1353496 w 3742805"/>
                <a:gd name="connsiteY94" fmla="*/ 310655 h 5234152"/>
                <a:gd name="connsiteX95" fmla="*/ 1170240 w 3742805"/>
                <a:gd name="connsiteY95" fmla="*/ 908457 h 5234152"/>
                <a:gd name="connsiteX96" fmla="*/ 1875660 w 3742805"/>
                <a:gd name="connsiteY96" fmla="*/ 1797545 h 5234152"/>
                <a:gd name="connsiteX97" fmla="*/ 2581080 w 3742805"/>
                <a:gd name="connsiteY97" fmla="*/ 908457 h 5234152"/>
                <a:gd name="connsiteX98" fmla="*/ 2397825 w 3742805"/>
                <a:gd name="connsiteY98" fmla="*/ 310655 h 5234152"/>
                <a:gd name="connsiteX99" fmla="*/ 1402512 w 3742805"/>
                <a:gd name="connsiteY99" fmla="*/ 199772 h 5234152"/>
                <a:gd name="connsiteX100" fmla="*/ 1402310 w 3742805"/>
                <a:gd name="connsiteY100" fmla="*/ 199868 h 5234152"/>
                <a:gd name="connsiteX101" fmla="*/ 1265286 w 3742805"/>
                <a:gd name="connsiteY101" fmla="*/ 284462 h 5234152"/>
                <a:gd name="connsiteX102" fmla="*/ 1214815 w 3742805"/>
                <a:gd name="connsiteY102" fmla="*/ 325022 h 5234152"/>
                <a:gd name="connsiteX103" fmla="*/ 1184525 w 3742805"/>
                <a:gd name="connsiteY103" fmla="*/ 354805 h 5234152"/>
                <a:gd name="connsiteX104" fmla="*/ 791972 w 3742805"/>
                <a:gd name="connsiteY104" fmla="*/ 1449342 h 5234152"/>
                <a:gd name="connsiteX105" fmla="*/ 1870691 w 3742805"/>
                <a:gd name="connsiteY105" fmla="*/ 2867782 h 5234152"/>
                <a:gd name="connsiteX106" fmla="*/ 2949410 w 3742805"/>
                <a:gd name="connsiteY106" fmla="*/ 1449342 h 5234152"/>
                <a:gd name="connsiteX107" fmla="*/ 2473813 w 3742805"/>
                <a:gd name="connsiteY107" fmla="*/ 273149 h 5234152"/>
                <a:gd name="connsiteX108" fmla="*/ 2427906 w 3742805"/>
                <a:gd name="connsiteY108" fmla="*/ 236477 h 5234152"/>
                <a:gd name="connsiteX109" fmla="*/ 2488708 w 3742805"/>
                <a:gd name="connsiteY109" fmla="*/ 299774 h 5234152"/>
                <a:gd name="connsiteX110" fmla="*/ 2801533 w 3742805"/>
                <a:gd name="connsiteY110" fmla="*/ 1229324 h 5234152"/>
                <a:gd name="connsiteX111" fmla="*/ 1896300 w 3742805"/>
                <a:gd name="connsiteY111" fmla="*/ 2458648 h 5234152"/>
                <a:gd name="connsiteX112" fmla="*/ 991066 w 3742805"/>
                <a:gd name="connsiteY112" fmla="*/ 1229324 h 5234152"/>
                <a:gd name="connsiteX113" fmla="*/ 1390175 w 3742805"/>
                <a:gd name="connsiteY113" fmla="*/ 209949 h 5234152"/>
                <a:gd name="connsiteX114" fmla="*/ 1329824 w 3742805"/>
                <a:gd name="connsiteY114" fmla="*/ 178224 h 5234152"/>
                <a:gd name="connsiteX115" fmla="*/ 1295546 w 3742805"/>
                <a:gd name="connsiteY115" fmla="*/ 194796 h 5234152"/>
                <a:gd name="connsiteX116" fmla="*/ 332741 w 3742805"/>
                <a:gd name="connsiteY116" fmla="*/ 2130944 h 5234152"/>
                <a:gd name="connsiteX117" fmla="*/ 1866709 w 3742805"/>
                <a:gd name="connsiteY117" fmla="*/ 4216454 h 5234152"/>
                <a:gd name="connsiteX118" fmla="*/ 3400677 w 3742805"/>
                <a:gd name="connsiteY118" fmla="*/ 2130944 h 5234152"/>
                <a:gd name="connsiteX119" fmla="*/ 2894705 w 3742805"/>
                <a:gd name="connsiteY119" fmla="*/ 583011 h 5234152"/>
                <a:gd name="connsiteX120" fmla="*/ 2894661 w 3742805"/>
                <a:gd name="connsiteY120" fmla="*/ 582964 h 5234152"/>
                <a:gd name="connsiteX121" fmla="*/ 3009019 w 3742805"/>
                <a:gd name="connsiteY121" fmla="*/ 748145 h 5234152"/>
                <a:gd name="connsiteX122" fmla="*/ 3324261 w 3742805"/>
                <a:gd name="connsiteY122" fmla="*/ 1937239 h 5234152"/>
                <a:gd name="connsiteX123" fmla="*/ 1896299 w 3742805"/>
                <a:gd name="connsiteY123" fmla="*/ 3834368 h 5234152"/>
                <a:gd name="connsiteX124" fmla="*/ 468337 w 3742805"/>
                <a:gd name="connsiteY124" fmla="*/ 1937239 h 5234152"/>
                <a:gd name="connsiteX125" fmla="*/ 1163224 w 3742805"/>
                <a:gd name="connsiteY125" fmla="*/ 308851 h 5234152"/>
                <a:gd name="connsiteX126" fmla="*/ 1205134 w 3742805"/>
                <a:gd name="connsiteY126" fmla="*/ 278389 h 5234152"/>
                <a:gd name="connsiteX127" fmla="*/ 1218597 w 3742805"/>
                <a:gd name="connsiteY127" fmla="*/ 265092 h 5234152"/>
                <a:gd name="connsiteX128" fmla="*/ 1315492 w 3742805"/>
                <a:gd name="connsiteY128" fmla="*/ 187343 h 5234152"/>
                <a:gd name="connsiteX129" fmla="*/ 2270646 w 3742805"/>
                <a:gd name="connsiteY129" fmla="*/ 150156 h 5234152"/>
                <a:gd name="connsiteX130" fmla="*/ 2277145 w 3742805"/>
                <a:gd name="connsiteY130" fmla="*/ 155151 h 5234152"/>
                <a:gd name="connsiteX131" fmla="*/ 2593738 w 3742805"/>
                <a:gd name="connsiteY131" fmla="*/ 908457 h 5234152"/>
                <a:gd name="connsiteX132" fmla="*/ 1875661 w 3742805"/>
                <a:gd name="connsiteY132" fmla="*/ 1816914 h 5234152"/>
                <a:gd name="connsiteX133" fmla="*/ 1157583 w 3742805"/>
                <a:gd name="connsiteY133" fmla="*/ 908457 h 5234152"/>
                <a:gd name="connsiteX134" fmla="*/ 1280220 w 3742805"/>
                <a:gd name="connsiteY134" fmla="*/ 400531 h 5234152"/>
                <a:gd name="connsiteX135" fmla="*/ 1343102 w 3742805"/>
                <a:gd name="connsiteY135" fmla="*/ 304110 h 5234152"/>
                <a:gd name="connsiteX136" fmla="*/ 1327002 w 3742805"/>
                <a:gd name="connsiteY136" fmla="*/ 322000 h 5234152"/>
                <a:gd name="connsiteX137" fmla="*/ 1059511 w 3742805"/>
                <a:gd name="connsiteY137" fmla="*/ 1147864 h 5234152"/>
                <a:gd name="connsiteX138" fmla="*/ 1889991 w 3742805"/>
                <a:gd name="connsiteY138" fmla="*/ 2271253 h 5234152"/>
                <a:gd name="connsiteX139" fmla="*/ 2720470 w 3742805"/>
                <a:gd name="connsiteY139" fmla="*/ 1147864 h 5234152"/>
                <a:gd name="connsiteX140" fmla="*/ 2285846 w 3742805"/>
                <a:gd name="connsiteY140" fmla="*/ 160062 h 5234152"/>
                <a:gd name="connsiteX141" fmla="*/ 1538511 w 3742805"/>
                <a:gd name="connsiteY141" fmla="*/ 100160 h 5234152"/>
                <a:gd name="connsiteX142" fmla="*/ 1528678 w 3742805"/>
                <a:gd name="connsiteY142" fmla="*/ 104892 h 5234152"/>
                <a:gd name="connsiteX143" fmla="*/ 1534109 w 3742805"/>
                <a:gd name="connsiteY143" fmla="*/ 103040 h 5234152"/>
                <a:gd name="connsiteX144" fmla="*/ 1896299 w 3742805"/>
                <a:gd name="connsiteY144" fmla="*/ 80557 h 5234152"/>
                <a:gd name="connsiteX145" fmla="*/ 1546035 w 3742805"/>
                <a:gd name="connsiteY145" fmla="*/ 139010 h 5234152"/>
                <a:gd name="connsiteX146" fmla="*/ 1512028 w 3742805"/>
                <a:gd name="connsiteY146" fmla="*/ 152106 h 5234152"/>
                <a:gd name="connsiteX147" fmla="*/ 1501876 w 3742805"/>
                <a:gd name="connsiteY147" fmla="*/ 159868 h 5234152"/>
                <a:gd name="connsiteX148" fmla="*/ 1211043 w 3742805"/>
                <a:gd name="connsiteY148" fmla="*/ 848259 h 5234152"/>
                <a:gd name="connsiteX149" fmla="*/ 1870690 w 3742805"/>
                <a:gd name="connsiteY149" fmla="*/ 1678431 h 5234152"/>
                <a:gd name="connsiteX150" fmla="*/ 2530338 w 3742805"/>
                <a:gd name="connsiteY150" fmla="*/ 848259 h 5234152"/>
                <a:gd name="connsiteX151" fmla="*/ 2239506 w 3742805"/>
                <a:gd name="connsiteY151" fmla="*/ 159868 h 5234152"/>
                <a:gd name="connsiteX152" fmla="*/ 2191654 w 3742805"/>
                <a:gd name="connsiteY152" fmla="*/ 123281 h 5234152"/>
                <a:gd name="connsiteX153" fmla="*/ 2057233 w 3742805"/>
                <a:gd name="connsiteY153" fmla="*/ 92665 h 5234152"/>
                <a:gd name="connsiteX154" fmla="*/ 1896299 w 3742805"/>
                <a:gd name="connsiteY154" fmla="*/ 80557 h 5234152"/>
                <a:gd name="connsiteX155" fmla="*/ 1896300 w 3742805"/>
                <a:gd name="connsiteY155" fmla="*/ 0 h 5234152"/>
                <a:gd name="connsiteX156" fmla="*/ 1921576 w 3742805"/>
                <a:gd name="connsiteY156" fmla="*/ 1733 h 5234152"/>
                <a:gd name="connsiteX157" fmla="*/ 1957454 w 3742805"/>
                <a:gd name="connsiteY157" fmla="*/ 2971 h 5234152"/>
                <a:gd name="connsiteX158" fmla="*/ 1958525 w 3742805"/>
                <a:gd name="connsiteY158" fmla="*/ 3083 h 5234152"/>
                <a:gd name="connsiteX159" fmla="*/ 1967705 w 3742805"/>
                <a:gd name="connsiteY159" fmla="*/ 3407 h 5234152"/>
                <a:gd name="connsiteX160" fmla="*/ 3742805 w 3742805"/>
                <a:gd name="connsiteY160" fmla="*/ 2617077 h 5234152"/>
                <a:gd name="connsiteX161" fmla="*/ 1871402 w 3742805"/>
                <a:gd name="connsiteY161" fmla="*/ 5234152 h 5234152"/>
                <a:gd name="connsiteX162" fmla="*/ 0 w 3742805"/>
                <a:gd name="connsiteY162" fmla="*/ 2617077 h 5234152"/>
                <a:gd name="connsiteX163" fmla="*/ 1592217 w 3742805"/>
                <a:gd name="connsiteY163" fmla="*/ 28928 h 5234152"/>
                <a:gd name="connsiteX164" fmla="*/ 1605332 w 3742805"/>
                <a:gd name="connsiteY164" fmla="*/ 27098 h 5234152"/>
                <a:gd name="connsiteX165" fmla="*/ 1605639 w 3742805"/>
                <a:gd name="connsiteY165" fmla="*/ 27012 h 5234152"/>
                <a:gd name="connsiteX166" fmla="*/ 1776656 w 3742805"/>
                <a:gd name="connsiteY166" fmla="*/ 3182 h 5234152"/>
                <a:gd name="connsiteX167" fmla="*/ 1785240 w 3742805"/>
                <a:gd name="connsiteY167" fmla="*/ 2879 h 5234152"/>
                <a:gd name="connsiteX168" fmla="*/ 1786241 w 3742805"/>
                <a:gd name="connsiteY168" fmla="*/ 2775 h 5234152"/>
                <a:gd name="connsiteX169" fmla="*/ 1866709 w 3742805"/>
                <a:gd name="connsiteY169" fmla="*/ 3 h 5234152"/>
                <a:gd name="connsiteX170" fmla="*/ 1869051 w 3742805"/>
                <a:gd name="connsiteY170" fmla="*/ 84 h 5234152"/>
                <a:gd name="connsiteX171" fmla="*/ 1869832 w 3742805"/>
                <a:gd name="connsiteY171" fmla="*/ 57 h 5234152"/>
                <a:gd name="connsiteX172" fmla="*/ 1870691 w 3742805"/>
                <a:gd name="connsiteY172" fmla="*/ 2 h 5234152"/>
                <a:gd name="connsiteX173" fmla="*/ 1870947 w 3742805"/>
                <a:gd name="connsiteY173" fmla="*/ 18 h 5234152"/>
                <a:gd name="connsiteX174" fmla="*/ 1871402 w 3742805"/>
                <a:gd name="connsiteY174" fmla="*/ 2 h 5234152"/>
                <a:gd name="connsiteX175" fmla="*/ 1874156 w 3742805"/>
                <a:gd name="connsiteY175" fmla="*/ 97 h 5234152"/>
                <a:gd name="connsiteX176" fmla="*/ 1875661 w 3742805"/>
                <a:gd name="connsiteY176" fmla="*/ 1 h 5234152"/>
                <a:gd name="connsiteX177" fmla="*/ 1880701 w 3742805"/>
                <a:gd name="connsiteY177" fmla="*/ 323 h 5234152"/>
                <a:gd name="connsiteX178" fmla="*/ 1883755 w 3742805"/>
                <a:gd name="connsiteY178" fmla="*/ 428 h 5234152"/>
                <a:gd name="connsiteX179" fmla="*/ 1889991 w 3742805"/>
                <a:gd name="connsiteY179" fmla="*/ 1 h 5234152"/>
                <a:gd name="connsiteX180" fmla="*/ 1893142 w 3742805"/>
                <a:gd name="connsiteY180" fmla="*/ 217 h 523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3742805" h="5234152">
                  <a:moveTo>
                    <a:pt x="375988" y="1265279"/>
                  </a:moveTo>
                  <a:lnTo>
                    <a:pt x="320037" y="1406819"/>
                  </a:lnTo>
                  <a:cubicBezTo>
                    <a:pt x="211601" y="1720478"/>
                    <a:pt x="150833" y="2072177"/>
                    <a:pt x="150833" y="2443657"/>
                  </a:cubicBezTo>
                  <a:cubicBezTo>
                    <a:pt x="150833" y="3764477"/>
                    <a:pt x="919056" y="4835213"/>
                    <a:pt x="1866709" y="4835213"/>
                  </a:cubicBezTo>
                  <a:cubicBezTo>
                    <a:pt x="2814362" y="4835213"/>
                    <a:pt x="3582585" y="3764477"/>
                    <a:pt x="3582585" y="2443657"/>
                  </a:cubicBezTo>
                  <a:cubicBezTo>
                    <a:pt x="3582585" y="2165047"/>
                    <a:pt x="3548403" y="1897564"/>
                    <a:pt x="3485566" y="1648910"/>
                  </a:cubicBezTo>
                  <a:lnTo>
                    <a:pt x="3436205" y="1483366"/>
                  </a:lnTo>
                  <a:lnTo>
                    <a:pt x="3468430" y="1603524"/>
                  </a:lnTo>
                  <a:cubicBezTo>
                    <a:pt x="3517288" y="1817909"/>
                    <a:pt x="3543609" y="2045845"/>
                    <a:pt x="3543609" y="2282171"/>
                  </a:cubicBezTo>
                  <a:cubicBezTo>
                    <a:pt x="3543609" y="3542579"/>
                    <a:pt x="2794937" y="4564341"/>
                    <a:pt x="1871402" y="4564341"/>
                  </a:cubicBezTo>
                  <a:cubicBezTo>
                    <a:pt x="947868" y="4564341"/>
                    <a:pt x="199196" y="3542579"/>
                    <a:pt x="199196" y="2282171"/>
                  </a:cubicBezTo>
                  <a:cubicBezTo>
                    <a:pt x="199196" y="1967070"/>
                    <a:pt x="245988" y="1666883"/>
                    <a:pt x="330606" y="1393848"/>
                  </a:cubicBezTo>
                  <a:close/>
                  <a:moveTo>
                    <a:pt x="3148255" y="781462"/>
                  </a:moveTo>
                  <a:lnTo>
                    <a:pt x="3240183" y="929214"/>
                  </a:lnTo>
                  <a:cubicBezTo>
                    <a:pt x="3475943" y="1345568"/>
                    <a:pt x="3616681" y="1871662"/>
                    <a:pt x="3616681" y="2443657"/>
                  </a:cubicBezTo>
                  <a:cubicBezTo>
                    <a:pt x="3616681" y="3793250"/>
                    <a:pt x="2833192" y="4887311"/>
                    <a:pt x="1866709" y="4887311"/>
                  </a:cubicBezTo>
                  <a:cubicBezTo>
                    <a:pt x="900226" y="4887311"/>
                    <a:pt x="116737" y="3793250"/>
                    <a:pt x="116737" y="2443657"/>
                  </a:cubicBezTo>
                  <a:cubicBezTo>
                    <a:pt x="116737" y="1953375"/>
                    <a:pt x="220137" y="1496817"/>
                    <a:pt x="398146" y="1114184"/>
                  </a:cubicBezTo>
                  <a:lnTo>
                    <a:pt x="486367" y="942573"/>
                  </a:lnTo>
                  <a:lnTo>
                    <a:pt x="427829" y="1035777"/>
                  </a:lnTo>
                  <a:cubicBezTo>
                    <a:pt x="182677" y="1471214"/>
                    <a:pt x="36461" y="2020312"/>
                    <a:pt x="36461" y="2617077"/>
                  </a:cubicBezTo>
                  <a:cubicBezTo>
                    <a:pt x="36461" y="4031632"/>
                    <a:pt x="857992" y="5178356"/>
                    <a:pt x="1871402" y="5178356"/>
                  </a:cubicBezTo>
                  <a:cubicBezTo>
                    <a:pt x="2884813" y="5178356"/>
                    <a:pt x="3706344" y="4031632"/>
                    <a:pt x="3706344" y="2617077"/>
                  </a:cubicBezTo>
                  <a:cubicBezTo>
                    <a:pt x="3706344" y="1920851"/>
                    <a:pt x="3507329" y="1289506"/>
                    <a:pt x="3184374" y="827835"/>
                  </a:cubicBezTo>
                  <a:close/>
                  <a:moveTo>
                    <a:pt x="3001338" y="667513"/>
                  </a:moveTo>
                  <a:lnTo>
                    <a:pt x="3073337" y="775468"/>
                  </a:lnTo>
                  <a:cubicBezTo>
                    <a:pt x="3296408" y="1143820"/>
                    <a:pt x="3430410" y="1616057"/>
                    <a:pt x="3430410" y="2130944"/>
                  </a:cubicBezTo>
                  <a:cubicBezTo>
                    <a:pt x="3430410" y="3307830"/>
                    <a:pt x="2730317" y="4261885"/>
                    <a:pt x="1866709" y="4261885"/>
                  </a:cubicBezTo>
                  <a:cubicBezTo>
                    <a:pt x="1003101" y="4261885"/>
                    <a:pt x="303008" y="3307830"/>
                    <a:pt x="303008" y="2130944"/>
                  </a:cubicBezTo>
                  <a:cubicBezTo>
                    <a:pt x="303008" y="1689612"/>
                    <a:pt x="401458" y="1279615"/>
                    <a:pt x="570063" y="939515"/>
                  </a:cubicBezTo>
                  <a:lnTo>
                    <a:pt x="638915" y="814041"/>
                  </a:lnTo>
                  <a:lnTo>
                    <a:pt x="519493" y="1016737"/>
                  </a:lnTo>
                  <a:cubicBezTo>
                    <a:pt x="337525" y="1376443"/>
                    <a:pt x="230992" y="1812368"/>
                    <a:pt x="230992" y="2282171"/>
                  </a:cubicBezTo>
                  <a:cubicBezTo>
                    <a:pt x="230992" y="3515707"/>
                    <a:pt x="965429" y="4515685"/>
                    <a:pt x="1871402" y="4515685"/>
                  </a:cubicBezTo>
                  <a:cubicBezTo>
                    <a:pt x="2777376" y="4515685"/>
                    <a:pt x="3511813" y="3515707"/>
                    <a:pt x="3511813" y="2282171"/>
                  </a:cubicBezTo>
                  <a:cubicBezTo>
                    <a:pt x="3511813" y="1734068"/>
                    <a:pt x="3366810" y="1232076"/>
                    <a:pt x="3126185" y="843432"/>
                  </a:cubicBezTo>
                  <a:close/>
                  <a:moveTo>
                    <a:pt x="2837079" y="563819"/>
                  </a:moveTo>
                  <a:lnTo>
                    <a:pt x="2930509" y="698570"/>
                  </a:lnTo>
                  <a:cubicBezTo>
                    <a:pt x="3114916" y="1002320"/>
                    <a:pt x="3225296" y="1388494"/>
                    <a:pt x="3225296" y="1808868"/>
                  </a:cubicBezTo>
                  <a:cubicBezTo>
                    <a:pt x="3225296" y="2787194"/>
                    <a:pt x="2627459" y="3580284"/>
                    <a:pt x="1889991" y="3580284"/>
                  </a:cubicBezTo>
                  <a:cubicBezTo>
                    <a:pt x="1152522" y="3580284"/>
                    <a:pt x="554685" y="2787194"/>
                    <a:pt x="554685" y="1808868"/>
                  </a:cubicBezTo>
                  <a:cubicBezTo>
                    <a:pt x="554685" y="1485944"/>
                    <a:pt x="619821" y="1183202"/>
                    <a:pt x="733613" y="922502"/>
                  </a:cubicBezTo>
                  <a:lnTo>
                    <a:pt x="819065" y="752614"/>
                  </a:lnTo>
                  <a:lnTo>
                    <a:pt x="793696" y="790948"/>
                  </a:lnTo>
                  <a:cubicBezTo>
                    <a:pt x="606448" y="1106598"/>
                    <a:pt x="494769" y="1504641"/>
                    <a:pt x="494769" y="1937239"/>
                  </a:cubicBezTo>
                  <a:cubicBezTo>
                    <a:pt x="494769" y="2962656"/>
                    <a:pt x="1122255" y="3793920"/>
                    <a:pt x="1896299" y="3793920"/>
                  </a:cubicBezTo>
                  <a:cubicBezTo>
                    <a:pt x="2670343" y="3793920"/>
                    <a:pt x="3297829" y="2962656"/>
                    <a:pt x="3297829" y="1937239"/>
                  </a:cubicBezTo>
                  <a:cubicBezTo>
                    <a:pt x="3297829" y="1456574"/>
                    <a:pt x="3159954" y="1018571"/>
                    <a:pt x="2933737" y="688848"/>
                  </a:cubicBezTo>
                  <a:close/>
                  <a:moveTo>
                    <a:pt x="2709343" y="459106"/>
                  </a:moveTo>
                  <a:lnTo>
                    <a:pt x="2716560" y="467874"/>
                  </a:lnTo>
                  <a:cubicBezTo>
                    <a:pt x="2923398" y="747658"/>
                    <a:pt x="3050858" y="1130268"/>
                    <a:pt x="3050858" y="1552198"/>
                  </a:cubicBezTo>
                  <a:cubicBezTo>
                    <a:pt x="3050858" y="2409453"/>
                    <a:pt x="2524704" y="3104394"/>
                    <a:pt x="1875661" y="3104394"/>
                  </a:cubicBezTo>
                  <a:cubicBezTo>
                    <a:pt x="1226617" y="3104394"/>
                    <a:pt x="700463" y="2409453"/>
                    <a:pt x="700463" y="1552198"/>
                  </a:cubicBezTo>
                  <a:cubicBezTo>
                    <a:pt x="700463" y="1270911"/>
                    <a:pt x="757112" y="1007100"/>
                    <a:pt x="856164" y="779581"/>
                  </a:cubicBezTo>
                  <a:lnTo>
                    <a:pt x="948999" y="602638"/>
                  </a:lnTo>
                  <a:lnTo>
                    <a:pt x="858932" y="738536"/>
                  </a:lnTo>
                  <a:cubicBezTo>
                    <a:pt x="683834" y="1033270"/>
                    <a:pt x="579402" y="1404937"/>
                    <a:pt x="579402" y="1808868"/>
                  </a:cubicBezTo>
                  <a:cubicBezTo>
                    <a:pt x="579402" y="2766336"/>
                    <a:pt x="1166172" y="3542517"/>
                    <a:pt x="1889990" y="3542517"/>
                  </a:cubicBezTo>
                  <a:cubicBezTo>
                    <a:pt x="2613808" y="3542517"/>
                    <a:pt x="3200579" y="2766336"/>
                    <a:pt x="3200579" y="1808868"/>
                  </a:cubicBezTo>
                  <a:cubicBezTo>
                    <a:pt x="3200579" y="1285253"/>
                    <a:pt x="3025092" y="815856"/>
                    <a:pt x="2747673" y="497975"/>
                  </a:cubicBezTo>
                  <a:close/>
                  <a:moveTo>
                    <a:pt x="2660028" y="441387"/>
                  </a:moveTo>
                  <a:lnTo>
                    <a:pt x="2735244" y="554538"/>
                  </a:lnTo>
                  <a:cubicBezTo>
                    <a:pt x="2882065" y="800938"/>
                    <a:pt x="2969633" y="1111653"/>
                    <a:pt x="2969633" y="1449342"/>
                  </a:cubicBezTo>
                  <a:cubicBezTo>
                    <a:pt x="2969633" y="2249791"/>
                    <a:pt x="2477620" y="2898682"/>
                    <a:pt x="1870691" y="2898682"/>
                  </a:cubicBezTo>
                  <a:cubicBezTo>
                    <a:pt x="1263762" y="2898682"/>
                    <a:pt x="771749" y="2249791"/>
                    <a:pt x="771749" y="1449342"/>
                  </a:cubicBezTo>
                  <a:cubicBezTo>
                    <a:pt x="771749" y="1186695"/>
                    <a:pt x="824722" y="940366"/>
                    <a:pt x="917347" y="727923"/>
                  </a:cubicBezTo>
                  <a:lnTo>
                    <a:pt x="1010390" y="550844"/>
                  </a:lnTo>
                  <a:lnTo>
                    <a:pt x="968130" y="614323"/>
                  </a:lnTo>
                  <a:cubicBezTo>
                    <a:pt x="814010" y="872582"/>
                    <a:pt x="722089" y="1198254"/>
                    <a:pt x="722089" y="1552198"/>
                  </a:cubicBezTo>
                  <a:cubicBezTo>
                    <a:pt x="722089" y="2391176"/>
                    <a:pt x="1238561" y="3071301"/>
                    <a:pt x="1875661" y="3071301"/>
                  </a:cubicBezTo>
                  <a:cubicBezTo>
                    <a:pt x="2512761" y="3071301"/>
                    <a:pt x="3029232" y="2391176"/>
                    <a:pt x="3029232" y="1552198"/>
                  </a:cubicBezTo>
                  <a:cubicBezTo>
                    <a:pt x="3029232" y="1158927"/>
                    <a:pt x="2915750" y="800560"/>
                    <a:pt x="2729556" y="530787"/>
                  </a:cubicBezTo>
                  <a:close/>
                  <a:moveTo>
                    <a:pt x="2624365" y="397250"/>
                  </a:moveTo>
                  <a:lnTo>
                    <a:pt x="2648007" y="425930"/>
                  </a:lnTo>
                  <a:lnTo>
                    <a:pt x="2630588" y="403532"/>
                  </a:lnTo>
                  <a:close/>
                  <a:moveTo>
                    <a:pt x="2469285" y="313443"/>
                  </a:moveTo>
                  <a:lnTo>
                    <a:pt x="2516582" y="376067"/>
                  </a:lnTo>
                  <a:cubicBezTo>
                    <a:pt x="2653213" y="579913"/>
                    <a:pt x="2736486" y="850701"/>
                    <a:pt x="2736486" y="1147864"/>
                  </a:cubicBezTo>
                  <a:cubicBezTo>
                    <a:pt x="2736486" y="1781811"/>
                    <a:pt x="2357497" y="2295726"/>
                    <a:pt x="1889991" y="2295726"/>
                  </a:cubicBezTo>
                  <a:cubicBezTo>
                    <a:pt x="1422485" y="2295726"/>
                    <a:pt x="1043496" y="1781811"/>
                    <a:pt x="1043496" y="1147864"/>
                  </a:cubicBezTo>
                  <a:cubicBezTo>
                    <a:pt x="1043496" y="949755"/>
                    <a:pt x="1080506" y="763369"/>
                    <a:pt x="1145663" y="600724"/>
                  </a:cubicBezTo>
                  <a:lnTo>
                    <a:pt x="1193085" y="497688"/>
                  </a:lnTo>
                  <a:lnTo>
                    <a:pt x="1160617" y="555152"/>
                  </a:lnTo>
                  <a:cubicBezTo>
                    <a:pt x="1064401" y="747464"/>
                    <a:pt x="1008194" y="979502"/>
                    <a:pt x="1008194" y="1229324"/>
                  </a:cubicBezTo>
                  <a:cubicBezTo>
                    <a:pt x="1008194" y="1893786"/>
                    <a:pt x="1405812" y="2432438"/>
                    <a:pt x="1896299" y="2432438"/>
                  </a:cubicBezTo>
                  <a:cubicBezTo>
                    <a:pt x="2386787" y="2432438"/>
                    <a:pt x="2784405" y="1893786"/>
                    <a:pt x="2784405" y="1229324"/>
                  </a:cubicBezTo>
                  <a:cubicBezTo>
                    <a:pt x="2784405" y="886711"/>
                    <a:pt x="2678691" y="577547"/>
                    <a:pt x="2509040" y="358428"/>
                  </a:cubicBezTo>
                  <a:close/>
                  <a:moveTo>
                    <a:pt x="2328985" y="235519"/>
                  </a:moveTo>
                  <a:lnTo>
                    <a:pt x="2367735" y="277910"/>
                  </a:lnTo>
                  <a:cubicBezTo>
                    <a:pt x="2476117" y="428550"/>
                    <a:pt x="2542174" y="628659"/>
                    <a:pt x="2542174" y="848259"/>
                  </a:cubicBezTo>
                  <a:cubicBezTo>
                    <a:pt x="2542174" y="1316739"/>
                    <a:pt x="2241541" y="1696517"/>
                    <a:pt x="1870691" y="1696517"/>
                  </a:cubicBezTo>
                  <a:cubicBezTo>
                    <a:pt x="1499841" y="1696517"/>
                    <a:pt x="1199208" y="1316739"/>
                    <a:pt x="1199208" y="848259"/>
                  </a:cubicBezTo>
                  <a:cubicBezTo>
                    <a:pt x="1199208" y="672579"/>
                    <a:pt x="1241484" y="509373"/>
                    <a:pt x="1313887" y="373990"/>
                  </a:cubicBezTo>
                  <a:lnTo>
                    <a:pt x="1359617" y="303974"/>
                  </a:lnTo>
                  <a:lnTo>
                    <a:pt x="1353496" y="310655"/>
                  </a:lnTo>
                  <a:cubicBezTo>
                    <a:pt x="1239636" y="468545"/>
                    <a:pt x="1170240" y="678287"/>
                    <a:pt x="1170240" y="908457"/>
                  </a:cubicBezTo>
                  <a:cubicBezTo>
                    <a:pt x="1170240" y="1399487"/>
                    <a:pt x="1486067" y="1797545"/>
                    <a:pt x="1875660" y="1797545"/>
                  </a:cubicBezTo>
                  <a:cubicBezTo>
                    <a:pt x="2265253" y="1797545"/>
                    <a:pt x="2581080" y="1399487"/>
                    <a:pt x="2581080" y="908457"/>
                  </a:cubicBezTo>
                  <a:cubicBezTo>
                    <a:pt x="2581080" y="678287"/>
                    <a:pt x="2511685" y="468545"/>
                    <a:pt x="2397825" y="310655"/>
                  </a:cubicBezTo>
                  <a:close/>
                  <a:moveTo>
                    <a:pt x="1402512" y="199772"/>
                  </a:moveTo>
                  <a:lnTo>
                    <a:pt x="1402310" y="199868"/>
                  </a:lnTo>
                  <a:lnTo>
                    <a:pt x="1265286" y="284462"/>
                  </a:lnTo>
                  <a:lnTo>
                    <a:pt x="1214815" y="325022"/>
                  </a:lnTo>
                  <a:lnTo>
                    <a:pt x="1184525" y="354805"/>
                  </a:lnTo>
                  <a:cubicBezTo>
                    <a:pt x="944783" y="614967"/>
                    <a:pt x="791972" y="1008689"/>
                    <a:pt x="791972" y="1449342"/>
                  </a:cubicBezTo>
                  <a:cubicBezTo>
                    <a:pt x="791972" y="2232725"/>
                    <a:pt x="1274931" y="2867782"/>
                    <a:pt x="1870691" y="2867782"/>
                  </a:cubicBezTo>
                  <a:cubicBezTo>
                    <a:pt x="2466451" y="2867782"/>
                    <a:pt x="2949410" y="2232725"/>
                    <a:pt x="2949410" y="1449342"/>
                  </a:cubicBezTo>
                  <a:cubicBezTo>
                    <a:pt x="2949410" y="959728"/>
                    <a:pt x="2760755" y="528054"/>
                    <a:pt x="2473813" y="273149"/>
                  </a:cubicBezTo>
                  <a:lnTo>
                    <a:pt x="2427906" y="236477"/>
                  </a:lnTo>
                  <a:lnTo>
                    <a:pt x="2488708" y="299774"/>
                  </a:lnTo>
                  <a:cubicBezTo>
                    <a:pt x="2680324" y="525183"/>
                    <a:pt x="2801533" y="858030"/>
                    <a:pt x="2801533" y="1229324"/>
                  </a:cubicBezTo>
                  <a:cubicBezTo>
                    <a:pt x="2801533" y="1908261"/>
                    <a:pt x="2396246" y="2458648"/>
                    <a:pt x="1896300" y="2458648"/>
                  </a:cubicBezTo>
                  <a:cubicBezTo>
                    <a:pt x="1396353" y="2458648"/>
                    <a:pt x="991066" y="1908261"/>
                    <a:pt x="991066" y="1229324"/>
                  </a:cubicBezTo>
                  <a:cubicBezTo>
                    <a:pt x="991066" y="804989"/>
                    <a:pt x="1149382" y="430868"/>
                    <a:pt x="1390175" y="209949"/>
                  </a:cubicBezTo>
                  <a:close/>
                  <a:moveTo>
                    <a:pt x="1329824" y="178224"/>
                  </a:moveTo>
                  <a:lnTo>
                    <a:pt x="1295546" y="194796"/>
                  </a:lnTo>
                  <a:cubicBezTo>
                    <a:pt x="731222" y="502790"/>
                    <a:pt x="332741" y="1253601"/>
                    <a:pt x="332741" y="2130944"/>
                  </a:cubicBezTo>
                  <a:cubicBezTo>
                    <a:pt x="332741" y="3282739"/>
                    <a:pt x="1019522" y="4216454"/>
                    <a:pt x="1866709" y="4216454"/>
                  </a:cubicBezTo>
                  <a:cubicBezTo>
                    <a:pt x="2713896" y="4216454"/>
                    <a:pt x="3400677" y="3282739"/>
                    <a:pt x="3400677" y="2130944"/>
                  </a:cubicBezTo>
                  <a:cubicBezTo>
                    <a:pt x="3400677" y="1516804"/>
                    <a:pt x="3205422" y="964664"/>
                    <a:pt x="2894705" y="583011"/>
                  </a:cubicBezTo>
                  <a:lnTo>
                    <a:pt x="2894661" y="582964"/>
                  </a:lnTo>
                  <a:lnTo>
                    <a:pt x="3009019" y="748145"/>
                  </a:lnTo>
                  <a:cubicBezTo>
                    <a:pt x="3206223" y="1073452"/>
                    <a:pt x="3324261" y="1487032"/>
                    <a:pt x="3324261" y="1937239"/>
                  </a:cubicBezTo>
                  <a:cubicBezTo>
                    <a:pt x="3324261" y="2984995"/>
                    <a:pt x="2684941" y="3834368"/>
                    <a:pt x="1896299" y="3834368"/>
                  </a:cubicBezTo>
                  <a:cubicBezTo>
                    <a:pt x="1107658" y="3834368"/>
                    <a:pt x="468337" y="2984995"/>
                    <a:pt x="468337" y="1937239"/>
                  </a:cubicBezTo>
                  <a:cubicBezTo>
                    <a:pt x="468337" y="1245556"/>
                    <a:pt x="746958" y="640330"/>
                    <a:pt x="1163224" y="308851"/>
                  </a:cubicBezTo>
                  <a:lnTo>
                    <a:pt x="1205134" y="278389"/>
                  </a:lnTo>
                  <a:lnTo>
                    <a:pt x="1218597" y="265092"/>
                  </a:lnTo>
                  <a:cubicBezTo>
                    <a:pt x="1249857" y="237198"/>
                    <a:pt x="1282188" y="211238"/>
                    <a:pt x="1315492" y="187343"/>
                  </a:cubicBezTo>
                  <a:close/>
                  <a:moveTo>
                    <a:pt x="2270646" y="150156"/>
                  </a:moveTo>
                  <a:lnTo>
                    <a:pt x="2277145" y="155151"/>
                  </a:lnTo>
                  <a:cubicBezTo>
                    <a:pt x="2468155" y="318407"/>
                    <a:pt x="2593738" y="594878"/>
                    <a:pt x="2593738" y="908457"/>
                  </a:cubicBezTo>
                  <a:cubicBezTo>
                    <a:pt x="2593738" y="1410184"/>
                    <a:pt x="2272244" y="1816914"/>
                    <a:pt x="1875661" y="1816914"/>
                  </a:cubicBezTo>
                  <a:cubicBezTo>
                    <a:pt x="1479077" y="1816914"/>
                    <a:pt x="1157583" y="1410184"/>
                    <a:pt x="1157583" y="908457"/>
                  </a:cubicBezTo>
                  <a:cubicBezTo>
                    <a:pt x="1157583" y="720310"/>
                    <a:pt x="1202794" y="545521"/>
                    <a:pt x="1280220" y="400531"/>
                  </a:cubicBezTo>
                  <a:lnTo>
                    <a:pt x="1343102" y="304110"/>
                  </a:lnTo>
                  <a:lnTo>
                    <a:pt x="1327002" y="322000"/>
                  </a:lnTo>
                  <a:cubicBezTo>
                    <a:pt x="1162528" y="527262"/>
                    <a:pt x="1059511" y="821289"/>
                    <a:pt x="1059511" y="1147864"/>
                  </a:cubicBezTo>
                  <a:cubicBezTo>
                    <a:pt x="1059511" y="1768295"/>
                    <a:pt x="1431330" y="2271253"/>
                    <a:pt x="1889991" y="2271253"/>
                  </a:cubicBezTo>
                  <a:cubicBezTo>
                    <a:pt x="2348651" y="2271253"/>
                    <a:pt x="2720470" y="1768295"/>
                    <a:pt x="2720470" y="1147864"/>
                  </a:cubicBezTo>
                  <a:cubicBezTo>
                    <a:pt x="2720470" y="721317"/>
                    <a:pt x="2544728" y="350295"/>
                    <a:pt x="2285846" y="160062"/>
                  </a:cubicBezTo>
                  <a:close/>
                  <a:moveTo>
                    <a:pt x="1538511" y="100160"/>
                  </a:moveTo>
                  <a:lnTo>
                    <a:pt x="1528678" y="104892"/>
                  </a:lnTo>
                  <a:lnTo>
                    <a:pt x="1534109" y="103040"/>
                  </a:lnTo>
                  <a:close/>
                  <a:moveTo>
                    <a:pt x="1896299" y="80557"/>
                  </a:moveTo>
                  <a:cubicBezTo>
                    <a:pt x="1775355" y="80557"/>
                    <a:pt x="1657989" y="100852"/>
                    <a:pt x="1546035" y="139010"/>
                  </a:cubicBezTo>
                  <a:lnTo>
                    <a:pt x="1512028" y="152106"/>
                  </a:lnTo>
                  <a:lnTo>
                    <a:pt x="1501876" y="159868"/>
                  </a:lnTo>
                  <a:cubicBezTo>
                    <a:pt x="1326408" y="309055"/>
                    <a:pt x="1211043" y="561702"/>
                    <a:pt x="1211043" y="848259"/>
                  </a:cubicBezTo>
                  <a:cubicBezTo>
                    <a:pt x="1211043" y="1306750"/>
                    <a:pt x="1506377" y="1678431"/>
                    <a:pt x="1870690" y="1678431"/>
                  </a:cubicBezTo>
                  <a:cubicBezTo>
                    <a:pt x="2235004" y="1678431"/>
                    <a:pt x="2530338" y="1306750"/>
                    <a:pt x="2530338" y="848259"/>
                  </a:cubicBezTo>
                  <a:cubicBezTo>
                    <a:pt x="2530338" y="561702"/>
                    <a:pt x="2414973" y="309055"/>
                    <a:pt x="2239506" y="159868"/>
                  </a:cubicBezTo>
                  <a:lnTo>
                    <a:pt x="2191654" y="123281"/>
                  </a:lnTo>
                  <a:lnTo>
                    <a:pt x="2057233" y="92665"/>
                  </a:lnTo>
                  <a:cubicBezTo>
                    <a:pt x="2004425" y="84667"/>
                    <a:pt x="1950724" y="80557"/>
                    <a:pt x="1896299" y="80557"/>
                  </a:cubicBezTo>
                  <a:close/>
                  <a:moveTo>
                    <a:pt x="1896300" y="0"/>
                  </a:moveTo>
                  <a:lnTo>
                    <a:pt x="1921576" y="1733"/>
                  </a:lnTo>
                  <a:lnTo>
                    <a:pt x="1957454" y="2971"/>
                  </a:lnTo>
                  <a:lnTo>
                    <a:pt x="1958525" y="3083"/>
                  </a:lnTo>
                  <a:lnTo>
                    <a:pt x="1967705" y="3407"/>
                  </a:lnTo>
                  <a:cubicBezTo>
                    <a:pt x="2956497" y="73501"/>
                    <a:pt x="3742805" y="1216875"/>
                    <a:pt x="3742805" y="2617077"/>
                  </a:cubicBezTo>
                  <a:cubicBezTo>
                    <a:pt x="3742805" y="4062447"/>
                    <a:pt x="2904950" y="5234152"/>
                    <a:pt x="1871402" y="5234152"/>
                  </a:cubicBezTo>
                  <a:cubicBezTo>
                    <a:pt x="837855" y="5234152"/>
                    <a:pt x="0" y="4062447"/>
                    <a:pt x="0" y="2617077"/>
                  </a:cubicBezTo>
                  <a:cubicBezTo>
                    <a:pt x="0" y="1304387"/>
                    <a:pt x="691091" y="217426"/>
                    <a:pt x="1592217" y="28928"/>
                  </a:cubicBezTo>
                  <a:lnTo>
                    <a:pt x="1605332" y="27098"/>
                  </a:lnTo>
                  <a:lnTo>
                    <a:pt x="1605639" y="27012"/>
                  </a:lnTo>
                  <a:cubicBezTo>
                    <a:pt x="1661816" y="15278"/>
                    <a:pt x="1718866" y="7273"/>
                    <a:pt x="1776656" y="3182"/>
                  </a:cubicBezTo>
                  <a:lnTo>
                    <a:pt x="1785240" y="2879"/>
                  </a:lnTo>
                  <a:lnTo>
                    <a:pt x="1786241" y="2775"/>
                  </a:lnTo>
                  <a:cubicBezTo>
                    <a:pt x="1812893" y="935"/>
                    <a:pt x="1839721" y="3"/>
                    <a:pt x="1866709" y="3"/>
                  </a:cubicBezTo>
                  <a:lnTo>
                    <a:pt x="1869051" y="84"/>
                  </a:lnTo>
                  <a:lnTo>
                    <a:pt x="1869832" y="57"/>
                  </a:lnTo>
                  <a:lnTo>
                    <a:pt x="1870691" y="2"/>
                  </a:lnTo>
                  <a:lnTo>
                    <a:pt x="1870947" y="18"/>
                  </a:lnTo>
                  <a:lnTo>
                    <a:pt x="1871402" y="2"/>
                  </a:lnTo>
                  <a:lnTo>
                    <a:pt x="1874156" y="97"/>
                  </a:lnTo>
                  <a:lnTo>
                    <a:pt x="1875661" y="1"/>
                  </a:lnTo>
                  <a:lnTo>
                    <a:pt x="1880701" y="323"/>
                  </a:lnTo>
                  <a:lnTo>
                    <a:pt x="1883755" y="428"/>
                  </a:lnTo>
                  <a:lnTo>
                    <a:pt x="1889991" y="1"/>
                  </a:lnTo>
                  <a:lnTo>
                    <a:pt x="1893142" y="217"/>
                  </a:lnTo>
                  <a:close/>
                </a:path>
              </a:pathLst>
            </a:custGeom>
            <a:noFill/>
            <a:ln w="12700" cap="rnd" cmpd="dbl">
              <a:solidFill>
                <a:schemeClr val="tx1"/>
              </a:solidFill>
              <a:prstDash val="sysDot"/>
            </a:ln>
            <a:scene3d>
              <a:camera prst="orthographicFront"/>
              <a:lightRig rig="fla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sz="1350">
                <a:solidFill>
                  <a:schemeClr val="tx1"/>
                </a:solidFill>
              </a:endParaRPr>
            </a:p>
          </p:txBody>
        </p:sp>
        <p:sp>
          <p:nvSpPr>
            <p:cNvPr id="21" name="Forma libre 19"/>
            <p:cNvSpPr/>
            <p:nvPr/>
          </p:nvSpPr>
          <p:spPr>
            <a:xfrm rot="5400000" flipH="1" flipV="1">
              <a:off x="1081477" y="178156"/>
              <a:ext cx="1709800" cy="1353489"/>
            </a:xfrm>
            <a:custGeom>
              <a:avLst/>
              <a:gdLst>
                <a:gd name="connsiteX0" fmla="*/ 375988 w 3742805"/>
                <a:gd name="connsiteY0" fmla="*/ 1265279 h 5234152"/>
                <a:gd name="connsiteX1" fmla="*/ 320037 w 3742805"/>
                <a:gd name="connsiteY1" fmla="*/ 1406819 h 5234152"/>
                <a:gd name="connsiteX2" fmla="*/ 150833 w 3742805"/>
                <a:gd name="connsiteY2" fmla="*/ 2443657 h 5234152"/>
                <a:gd name="connsiteX3" fmla="*/ 1866709 w 3742805"/>
                <a:gd name="connsiteY3" fmla="*/ 4835213 h 5234152"/>
                <a:gd name="connsiteX4" fmla="*/ 3582585 w 3742805"/>
                <a:gd name="connsiteY4" fmla="*/ 2443657 h 5234152"/>
                <a:gd name="connsiteX5" fmla="*/ 3485566 w 3742805"/>
                <a:gd name="connsiteY5" fmla="*/ 1648910 h 5234152"/>
                <a:gd name="connsiteX6" fmla="*/ 3436205 w 3742805"/>
                <a:gd name="connsiteY6" fmla="*/ 1483366 h 5234152"/>
                <a:gd name="connsiteX7" fmla="*/ 3468430 w 3742805"/>
                <a:gd name="connsiteY7" fmla="*/ 1603524 h 5234152"/>
                <a:gd name="connsiteX8" fmla="*/ 3543609 w 3742805"/>
                <a:gd name="connsiteY8" fmla="*/ 2282171 h 5234152"/>
                <a:gd name="connsiteX9" fmla="*/ 1871402 w 3742805"/>
                <a:gd name="connsiteY9" fmla="*/ 4564341 h 5234152"/>
                <a:gd name="connsiteX10" fmla="*/ 199196 w 3742805"/>
                <a:gd name="connsiteY10" fmla="*/ 2282171 h 5234152"/>
                <a:gd name="connsiteX11" fmla="*/ 330606 w 3742805"/>
                <a:gd name="connsiteY11" fmla="*/ 1393848 h 5234152"/>
                <a:gd name="connsiteX12" fmla="*/ 3148255 w 3742805"/>
                <a:gd name="connsiteY12" fmla="*/ 781462 h 5234152"/>
                <a:gd name="connsiteX13" fmla="*/ 3240183 w 3742805"/>
                <a:gd name="connsiteY13" fmla="*/ 929214 h 5234152"/>
                <a:gd name="connsiteX14" fmla="*/ 3616681 w 3742805"/>
                <a:gd name="connsiteY14" fmla="*/ 2443657 h 5234152"/>
                <a:gd name="connsiteX15" fmla="*/ 1866709 w 3742805"/>
                <a:gd name="connsiteY15" fmla="*/ 4887311 h 5234152"/>
                <a:gd name="connsiteX16" fmla="*/ 116737 w 3742805"/>
                <a:gd name="connsiteY16" fmla="*/ 2443657 h 5234152"/>
                <a:gd name="connsiteX17" fmla="*/ 398146 w 3742805"/>
                <a:gd name="connsiteY17" fmla="*/ 1114184 h 5234152"/>
                <a:gd name="connsiteX18" fmla="*/ 486367 w 3742805"/>
                <a:gd name="connsiteY18" fmla="*/ 942573 h 5234152"/>
                <a:gd name="connsiteX19" fmla="*/ 427829 w 3742805"/>
                <a:gd name="connsiteY19" fmla="*/ 1035777 h 5234152"/>
                <a:gd name="connsiteX20" fmla="*/ 36461 w 3742805"/>
                <a:gd name="connsiteY20" fmla="*/ 2617077 h 5234152"/>
                <a:gd name="connsiteX21" fmla="*/ 1871402 w 3742805"/>
                <a:gd name="connsiteY21" fmla="*/ 5178356 h 5234152"/>
                <a:gd name="connsiteX22" fmla="*/ 3706344 w 3742805"/>
                <a:gd name="connsiteY22" fmla="*/ 2617077 h 5234152"/>
                <a:gd name="connsiteX23" fmla="*/ 3184374 w 3742805"/>
                <a:gd name="connsiteY23" fmla="*/ 827835 h 5234152"/>
                <a:gd name="connsiteX24" fmla="*/ 3001338 w 3742805"/>
                <a:gd name="connsiteY24" fmla="*/ 667513 h 5234152"/>
                <a:gd name="connsiteX25" fmla="*/ 3073337 w 3742805"/>
                <a:gd name="connsiteY25" fmla="*/ 775468 h 5234152"/>
                <a:gd name="connsiteX26" fmla="*/ 3430410 w 3742805"/>
                <a:gd name="connsiteY26" fmla="*/ 2130944 h 5234152"/>
                <a:gd name="connsiteX27" fmla="*/ 1866709 w 3742805"/>
                <a:gd name="connsiteY27" fmla="*/ 4261885 h 5234152"/>
                <a:gd name="connsiteX28" fmla="*/ 303008 w 3742805"/>
                <a:gd name="connsiteY28" fmla="*/ 2130944 h 5234152"/>
                <a:gd name="connsiteX29" fmla="*/ 570063 w 3742805"/>
                <a:gd name="connsiteY29" fmla="*/ 939515 h 5234152"/>
                <a:gd name="connsiteX30" fmla="*/ 638915 w 3742805"/>
                <a:gd name="connsiteY30" fmla="*/ 814041 h 5234152"/>
                <a:gd name="connsiteX31" fmla="*/ 519493 w 3742805"/>
                <a:gd name="connsiteY31" fmla="*/ 1016737 h 5234152"/>
                <a:gd name="connsiteX32" fmla="*/ 230992 w 3742805"/>
                <a:gd name="connsiteY32" fmla="*/ 2282171 h 5234152"/>
                <a:gd name="connsiteX33" fmla="*/ 1871402 w 3742805"/>
                <a:gd name="connsiteY33" fmla="*/ 4515685 h 5234152"/>
                <a:gd name="connsiteX34" fmla="*/ 3511813 w 3742805"/>
                <a:gd name="connsiteY34" fmla="*/ 2282171 h 5234152"/>
                <a:gd name="connsiteX35" fmla="*/ 3126185 w 3742805"/>
                <a:gd name="connsiteY35" fmla="*/ 843432 h 5234152"/>
                <a:gd name="connsiteX36" fmla="*/ 2837079 w 3742805"/>
                <a:gd name="connsiteY36" fmla="*/ 563819 h 5234152"/>
                <a:gd name="connsiteX37" fmla="*/ 2930509 w 3742805"/>
                <a:gd name="connsiteY37" fmla="*/ 698570 h 5234152"/>
                <a:gd name="connsiteX38" fmla="*/ 3225296 w 3742805"/>
                <a:gd name="connsiteY38" fmla="*/ 1808868 h 5234152"/>
                <a:gd name="connsiteX39" fmla="*/ 1889991 w 3742805"/>
                <a:gd name="connsiteY39" fmla="*/ 3580284 h 5234152"/>
                <a:gd name="connsiteX40" fmla="*/ 554685 w 3742805"/>
                <a:gd name="connsiteY40" fmla="*/ 1808868 h 5234152"/>
                <a:gd name="connsiteX41" fmla="*/ 733613 w 3742805"/>
                <a:gd name="connsiteY41" fmla="*/ 922502 h 5234152"/>
                <a:gd name="connsiteX42" fmla="*/ 819065 w 3742805"/>
                <a:gd name="connsiteY42" fmla="*/ 752614 h 5234152"/>
                <a:gd name="connsiteX43" fmla="*/ 793696 w 3742805"/>
                <a:gd name="connsiteY43" fmla="*/ 790948 h 5234152"/>
                <a:gd name="connsiteX44" fmla="*/ 494769 w 3742805"/>
                <a:gd name="connsiteY44" fmla="*/ 1937239 h 5234152"/>
                <a:gd name="connsiteX45" fmla="*/ 1896299 w 3742805"/>
                <a:gd name="connsiteY45" fmla="*/ 3793920 h 5234152"/>
                <a:gd name="connsiteX46" fmla="*/ 3297829 w 3742805"/>
                <a:gd name="connsiteY46" fmla="*/ 1937239 h 5234152"/>
                <a:gd name="connsiteX47" fmla="*/ 2933737 w 3742805"/>
                <a:gd name="connsiteY47" fmla="*/ 688848 h 5234152"/>
                <a:gd name="connsiteX48" fmla="*/ 2709343 w 3742805"/>
                <a:gd name="connsiteY48" fmla="*/ 459106 h 5234152"/>
                <a:gd name="connsiteX49" fmla="*/ 2716560 w 3742805"/>
                <a:gd name="connsiteY49" fmla="*/ 467874 h 5234152"/>
                <a:gd name="connsiteX50" fmla="*/ 3050858 w 3742805"/>
                <a:gd name="connsiteY50" fmla="*/ 1552198 h 5234152"/>
                <a:gd name="connsiteX51" fmla="*/ 1875661 w 3742805"/>
                <a:gd name="connsiteY51" fmla="*/ 3104394 h 5234152"/>
                <a:gd name="connsiteX52" fmla="*/ 700463 w 3742805"/>
                <a:gd name="connsiteY52" fmla="*/ 1552198 h 5234152"/>
                <a:gd name="connsiteX53" fmla="*/ 856164 w 3742805"/>
                <a:gd name="connsiteY53" fmla="*/ 779581 h 5234152"/>
                <a:gd name="connsiteX54" fmla="*/ 948999 w 3742805"/>
                <a:gd name="connsiteY54" fmla="*/ 602638 h 5234152"/>
                <a:gd name="connsiteX55" fmla="*/ 858932 w 3742805"/>
                <a:gd name="connsiteY55" fmla="*/ 738536 h 5234152"/>
                <a:gd name="connsiteX56" fmla="*/ 579402 w 3742805"/>
                <a:gd name="connsiteY56" fmla="*/ 1808868 h 5234152"/>
                <a:gd name="connsiteX57" fmla="*/ 1889990 w 3742805"/>
                <a:gd name="connsiteY57" fmla="*/ 3542517 h 5234152"/>
                <a:gd name="connsiteX58" fmla="*/ 3200579 w 3742805"/>
                <a:gd name="connsiteY58" fmla="*/ 1808868 h 5234152"/>
                <a:gd name="connsiteX59" fmla="*/ 2747673 w 3742805"/>
                <a:gd name="connsiteY59" fmla="*/ 497975 h 5234152"/>
                <a:gd name="connsiteX60" fmla="*/ 2660028 w 3742805"/>
                <a:gd name="connsiteY60" fmla="*/ 441387 h 5234152"/>
                <a:gd name="connsiteX61" fmla="*/ 2735244 w 3742805"/>
                <a:gd name="connsiteY61" fmla="*/ 554538 h 5234152"/>
                <a:gd name="connsiteX62" fmla="*/ 2969633 w 3742805"/>
                <a:gd name="connsiteY62" fmla="*/ 1449342 h 5234152"/>
                <a:gd name="connsiteX63" fmla="*/ 1870691 w 3742805"/>
                <a:gd name="connsiteY63" fmla="*/ 2898682 h 5234152"/>
                <a:gd name="connsiteX64" fmla="*/ 771749 w 3742805"/>
                <a:gd name="connsiteY64" fmla="*/ 1449342 h 5234152"/>
                <a:gd name="connsiteX65" fmla="*/ 917347 w 3742805"/>
                <a:gd name="connsiteY65" fmla="*/ 727923 h 5234152"/>
                <a:gd name="connsiteX66" fmla="*/ 1010390 w 3742805"/>
                <a:gd name="connsiteY66" fmla="*/ 550844 h 5234152"/>
                <a:gd name="connsiteX67" fmla="*/ 968130 w 3742805"/>
                <a:gd name="connsiteY67" fmla="*/ 614323 h 5234152"/>
                <a:gd name="connsiteX68" fmla="*/ 722089 w 3742805"/>
                <a:gd name="connsiteY68" fmla="*/ 1552198 h 5234152"/>
                <a:gd name="connsiteX69" fmla="*/ 1875661 w 3742805"/>
                <a:gd name="connsiteY69" fmla="*/ 3071301 h 5234152"/>
                <a:gd name="connsiteX70" fmla="*/ 3029232 w 3742805"/>
                <a:gd name="connsiteY70" fmla="*/ 1552198 h 5234152"/>
                <a:gd name="connsiteX71" fmla="*/ 2729556 w 3742805"/>
                <a:gd name="connsiteY71" fmla="*/ 530787 h 5234152"/>
                <a:gd name="connsiteX72" fmla="*/ 2624365 w 3742805"/>
                <a:gd name="connsiteY72" fmla="*/ 397250 h 5234152"/>
                <a:gd name="connsiteX73" fmla="*/ 2648007 w 3742805"/>
                <a:gd name="connsiteY73" fmla="*/ 425930 h 5234152"/>
                <a:gd name="connsiteX74" fmla="*/ 2630588 w 3742805"/>
                <a:gd name="connsiteY74" fmla="*/ 403532 h 5234152"/>
                <a:gd name="connsiteX75" fmla="*/ 2469285 w 3742805"/>
                <a:gd name="connsiteY75" fmla="*/ 313443 h 5234152"/>
                <a:gd name="connsiteX76" fmla="*/ 2516582 w 3742805"/>
                <a:gd name="connsiteY76" fmla="*/ 376067 h 5234152"/>
                <a:gd name="connsiteX77" fmla="*/ 2736486 w 3742805"/>
                <a:gd name="connsiteY77" fmla="*/ 1147864 h 5234152"/>
                <a:gd name="connsiteX78" fmla="*/ 1889991 w 3742805"/>
                <a:gd name="connsiteY78" fmla="*/ 2295726 h 5234152"/>
                <a:gd name="connsiteX79" fmla="*/ 1043496 w 3742805"/>
                <a:gd name="connsiteY79" fmla="*/ 1147864 h 5234152"/>
                <a:gd name="connsiteX80" fmla="*/ 1145663 w 3742805"/>
                <a:gd name="connsiteY80" fmla="*/ 600724 h 5234152"/>
                <a:gd name="connsiteX81" fmla="*/ 1193085 w 3742805"/>
                <a:gd name="connsiteY81" fmla="*/ 497688 h 5234152"/>
                <a:gd name="connsiteX82" fmla="*/ 1160617 w 3742805"/>
                <a:gd name="connsiteY82" fmla="*/ 555152 h 5234152"/>
                <a:gd name="connsiteX83" fmla="*/ 1008194 w 3742805"/>
                <a:gd name="connsiteY83" fmla="*/ 1229324 h 5234152"/>
                <a:gd name="connsiteX84" fmla="*/ 1896299 w 3742805"/>
                <a:gd name="connsiteY84" fmla="*/ 2432438 h 5234152"/>
                <a:gd name="connsiteX85" fmla="*/ 2784405 w 3742805"/>
                <a:gd name="connsiteY85" fmla="*/ 1229324 h 5234152"/>
                <a:gd name="connsiteX86" fmla="*/ 2509040 w 3742805"/>
                <a:gd name="connsiteY86" fmla="*/ 358428 h 5234152"/>
                <a:gd name="connsiteX87" fmla="*/ 2328985 w 3742805"/>
                <a:gd name="connsiteY87" fmla="*/ 235519 h 5234152"/>
                <a:gd name="connsiteX88" fmla="*/ 2367735 w 3742805"/>
                <a:gd name="connsiteY88" fmla="*/ 277910 h 5234152"/>
                <a:gd name="connsiteX89" fmla="*/ 2542174 w 3742805"/>
                <a:gd name="connsiteY89" fmla="*/ 848259 h 5234152"/>
                <a:gd name="connsiteX90" fmla="*/ 1870691 w 3742805"/>
                <a:gd name="connsiteY90" fmla="*/ 1696517 h 5234152"/>
                <a:gd name="connsiteX91" fmla="*/ 1199208 w 3742805"/>
                <a:gd name="connsiteY91" fmla="*/ 848259 h 5234152"/>
                <a:gd name="connsiteX92" fmla="*/ 1313887 w 3742805"/>
                <a:gd name="connsiteY92" fmla="*/ 373990 h 5234152"/>
                <a:gd name="connsiteX93" fmla="*/ 1359617 w 3742805"/>
                <a:gd name="connsiteY93" fmla="*/ 303974 h 5234152"/>
                <a:gd name="connsiteX94" fmla="*/ 1353496 w 3742805"/>
                <a:gd name="connsiteY94" fmla="*/ 310655 h 5234152"/>
                <a:gd name="connsiteX95" fmla="*/ 1170240 w 3742805"/>
                <a:gd name="connsiteY95" fmla="*/ 908457 h 5234152"/>
                <a:gd name="connsiteX96" fmla="*/ 1875660 w 3742805"/>
                <a:gd name="connsiteY96" fmla="*/ 1797545 h 5234152"/>
                <a:gd name="connsiteX97" fmla="*/ 2581080 w 3742805"/>
                <a:gd name="connsiteY97" fmla="*/ 908457 h 5234152"/>
                <a:gd name="connsiteX98" fmla="*/ 2397825 w 3742805"/>
                <a:gd name="connsiteY98" fmla="*/ 310655 h 5234152"/>
                <a:gd name="connsiteX99" fmla="*/ 1402512 w 3742805"/>
                <a:gd name="connsiteY99" fmla="*/ 199772 h 5234152"/>
                <a:gd name="connsiteX100" fmla="*/ 1402310 w 3742805"/>
                <a:gd name="connsiteY100" fmla="*/ 199868 h 5234152"/>
                <a:gd name="connsiteX101" fmla="*/ 1265286 w 3742805"/>
                <a:gd name="connsiteY101" fmla="*/ 284462 h 5234152"/>
                <a:gd name="connsiteX102" fmla="*/ 1214815 w 3742805"/>
                <a:gd name="connsiteY102" fmla="*/ 325022 h 5234152"/>
                <a:gd name="connsiteX103" fmla="*/ 1184525 w 3742805"/>
                <a:gd name="connsiteY103" fmla="*/ 354805 h 5234152"/>
                <a:gd name="connsiteX104" fmla="*/ 791972 w 3742805"/>
                <a:gd name="connsiteY104" fmla="*/ 1449342 h 5234152"/>
                <a:gd name="connsiteX105" fmla="*/ 1870691 w 3742805"/>
                <a:gd name="connsiteY105" fmla="*/ 2867782 h 5234152"/>
                <a:gd name="connsiteX106" fmla="*/ 2949410 w 3742805"/>
                <a:gd name="connsiteY106" fmla="*/ 1449342 h 5234152"/>
                <a:gd name="connsiteX107" fmla="*/ 2473813 w 3742805"/>
                <a:gd name="connsiteY107" fmla="*/ 273149 h 5234152"/>
                <a:gd name="connsiteX108" fmla="*/ 2427906 w 3742805"/>
                <a:gd name="connsiteY108" fmla="*/ 236477 h 5234152"/>
                <a:gd name="connsiteX109" fmla="*/ 2488708 w 3742805"/>
                <a:gd name="connsiteY109" fmla="*/ 299774 h 5234152"/>
                <a:gd name="connsiteX110" fmla="*/ 2801533 w 3742805"/>
                <a:gd name="connsiteY110" fmla="*/ 1229324 h 5234152"/>
                <a:gd name="connsiteX111" fmla="*/ 1896300 w 3742805"/>
                <a:gd name="connsiteY111" fmla="*/ 2458648 h 5234152"/>
                <a:gd name="connsiteX112" fmla="*/ 991066 w 3742805"/>
                <a:gd name="connsiteY112" fmla="*/ 1229324 h 5234152"/>
                <a:gd name="connsiteX113" fmla="*/ 1390175 w 3742805"/>
                <a:gd name="connsiteY113" fmla="*/ 209949 h 5234152"/>
                <a:gd name="connsiteX114" fmla="*/ 1329824 w 3742805"/>
                <a:gd name="connsiteY114" fmla="*/ 178224 h 5234152"/>
                <a:gd name="connsiteX115" fmla="*/ 1295546 w 3742805"/>
                <a:gd name="connsiteY115" fmla="*/ 194796 h 5234152"/>
                <a:gd name="connsiteX116" fmla="*/ 332741 w 3742805"/>
                <a:gd name="connsiteY116" fmla="*/ 2130944 h 5234152"/>
                <a:gd name="connsiteX117" fmla="*/ 1866709 w 3742805"/>
                <a:gd name="connsiteY117" fmla="*/ 4216454 h 5234152"/>
                <a:gd name="connsiteX118" fmla="*/ 3400677 w 3742805"/>
                <a:gd name="connsiteY118" fmla="*/ 2130944 h 5234152"/>
                <a:gd name="connsiteX119" fmla="*/ 2894705 w 3742805"/>
                <a:gd name="connsiteY119" fmla="*/ 583011 h 5234152"/>
                <a:gd name="connsiteX120" fmla="*/ 2894661 w 3742805"/>
                <a:gd name="connsiteY120" fmla="*/ 582964 h 5234152"/>
                <a:gd name="connsiteX121" fmla="*/ 3009019 w 3742805"/>
                <a:gd name="connsiteY121" fmla="*/ 748145 h 5234152"/>
                <a:gd name="connsiteX122" fmla="*/ 3324261 w 3742805"/>
                <a:gd name="connsiteY122" fmla="*/ 1937239 h 5234152"/>
                <a:gd name="connsiteX123" fmla="*/ 1896299 w 3742805"/>
                <a:gd name="connsiteY123" fmla="*/ 3834368 h 5234152"/>
                <a:gd name="connsiteX124" fmla="*/ 468337 w 3742805"/>
                <a:gd name="connsiteY124" fmla="*/ 1937239 h 5234152"/>
                <a:gd name="connsiteX125" fmla="*/ 1163224 w 3742805"/>
                <a:gd name="connsiteY125" fmla="*/ 308851 h 5234152"/>
                <a:gd name="connsiteX126" fmla="*/ 1205134 w 3742805"/>
                <a:gd name="connsiteY126" fmla="*/ 278389 h 5234152"/>
                <a:gd name="connsiteX127" fmla="*/ 1218597 w 3742805"/>
                <a:gd name="connsiteY127" fmla="*/ 265092 h 5234152"/>
                <a:gd name="connsiteX128" fmla="*/ 1315492 w 3742805"/>
                <a:gd name="connsiteY128" fmla="*/ 187343 h 5234152"/>
                <a:gd name="connsiteX129" fmla="*/ 2270646 w 3742805"/>
                <a:gd name="connsiteY129" fmla="*/ 150156 h 5234152"/>
                <a:gd name="connsiteX130" fmla="*/ 2277145 w 3742805"/>
                <a:gd name="connsiteY130" fmla="*/ 155151 h 5234152"/>
                <a:gd name="connsiteX131" fmla="*/ 2593738 w 3742805"/>
                <a:gd name="connsiteY131" fmla="*/ 908457 h 5234152"/>
                <a:gd name="connsiteX132" fmla="*/ 1875661 w 3742805"/>
                <a:gd name="connsiteY132" fmla="*/ 1816914 h 5234152"/>
                <a:gd name="connsiteX133" fmla="*/ 1157583 w 3742805"/>
                <a:gd name="connsiteY133" fmla="*/ 908457 h 5234152"/>
                <a:gd name="connsiteX134" fmla="*/ 1280220 w 3742805"/>
                <a:gd name="connsiteY134" fmla="*/ 400531 h 5234152"/>
                <a:gd name="connsiteX135" fmla="*/ 1343102 w 3742805"/>
                <a:gd name="connsiteY135" fmla="*/ 304110 h 5234152"/>
                <a:gd name="connsiteX136" fmla="*/ 1327002 w 3742805"/>
                <a:gd name="connsiteY136" fmla="*/ 322000 h 5234152"/>
                <a:gd name="connsiteX137" fmla="*/ 1059511 w 3742805"/>
                <a:gd name="connsiteY137" fmla="*/ 1147864 h 5234152"/>
                <a:gd name="connsiteX138" fmla="*/ 1889991 w 3742805"/>
                <a:gd name="connsiteY138" fmla="*/ 2271253 h 5234152"/>
                <a:gd name="connsiteX139" fmla="*/ 2720470 w 3742805"/>
                <a:gd name="connsiteY139" fmla="*/ 1147864 h 5234152"/>
                <a:gd name="connsiteX140" fmla="*/ 2285846 w 3742805"/>
                <a:gd name="connsiteY140" fmla="*/ 160062 h 5234152"/>
                <a:gd name="connsiteX141" fmla="*/ 1538511 w 3742805"/>
                <a:gd name="connsiteY141" fmla="*/ 100160 h 5234152"/>
                <a:gd name="connsiteX142" fmla="*/ 1528678 w 3742805"/>
                <a:gd name="connsiteY142" fmla="*/ 104892 h 5234152"/>
                <a:gd name="connsiteX143" fmla="*/ 1534109 w 3742805"/>
                <a:gd name="connsiteY143" fmla="*/ 103040 h 5234152"/>
                <a:gd name="connsiteX144" fmla="*/ 1896299 w 3742805"/>
                <a:gd name="connsiteY144" fmla="*/ 80557 h 5234152"/>
                <a:gd name="connsiteX145" fmla="*/ 1546035 w 3742805"/>
                <a:gd name="connsiteY145" fmla="*/ 139010 h 5234152"/>
                <a:gd name="connsiteX146" fmla="*/ 1512028 w 3742805"/>
                <a:gd name="connsiteY146" fmla="*/ 152106 h 5234152"/>
                <a:gd name="connsiteX147" fmla="*/ 1501876 w 3742805"/>
                <a:gd name="connsiteY147" fmla="*/ 159868 h 5234152"/>
                <a:gd name="connsiteX148" fmla="*/ 1211043 w 3742805"/>
                <a:gd name="connsiteY148" fmla="*/ 848259 h 5234152"/>
                <a:gd name="connsiteX149" fmla="*/ 1870690 w 3742805"/>
                <a:gd name="connsiteY149" fmla="*/ 1678431 h 5234152"/>
                <a:gd name="connsiteX150" fmla="*/ 2530338 w 3742805"/>
                <a:gd name="connsiteY150" fmla="*/ 848259 h 5234152"/>
                <a:gd name="connsiteX151" fmla="*/ 2239506 w 3742805"/>
                <a:gd name="connsiteY151" fmla="*/ 159868 h 5234152"/>
                <a:gd name="connsiteX152" fmla="*/ 2191654 w 3742805"/>
                <a:gd name="connsiteY152" fmla="*/ 123281 h 5234152"/>
                <a:gd name="connsiteX153" fmla="*/ 2057233 w 3742805"/>
                <a:gd name="connsiteY153" fmla="*/ 92665 h 5234152"/>
                <a:gd name="connsiteX154" fmla="*/ 1896299 w 3742805"/>
                <a:gd name="connsiteY154" fmla="*/ 80557 h 5234152"/>
                <a:gd name="connsiteX155" fmla="*/ 1896300 w 3742805"/>
                <a:gd name="connsiteY155" fmla="*/ 0 h 5234152"/>
                <a:gd name="connsiteX156" fmla="*/ 1921576 w 3742805"/>
                <a:gd name="connsiteY156" fmla="*/ 1733 h 5234152"/>
                <a:gd name="connsiteX157" fmla="*/ 1957454 w 3742805"/>
                <a:gd name="connsiteY157" fmla="*/ 2971 h 5234152"/>
                <a:gd name="connsiteX158" fmla="*/ 1958525 w 3742805"/>
                <a:gd name="connsiteY158" fmla="*/ 3083 h 5234152"/>
                <a:gd name="connsiteX159" fmla="*/ 1967705 w 3742805"/>
                <a:gd name="connsiteY159" fmla="*/ 3407 h 5234152"/>
                <a:gd name="connsiteX160" fmla="*/ 3742805 w 3742805"/>
                <a:gd name="connsiteY160" fmla="*/ 2617077 h 5234152"/>
                <a:gd name="connsiteX161" fmla="*/ 1871402 w 3742805"/>
                <a:gd name="connsiteY161" fmla="*/ 5234152 h 5234152"/>
                <a:gd name="connsiteX162" fmla="*/ 0 w 3742805"/>
                <a:gd name="connsiteY162" fmla="*/ 2617077 h 5234152"/>
                <a:gd name="connsiteX163" fmla="*/ 1592217 w 3742805"/>
                <a:gd name="connsiteY163" fmla="*/ 28928 h 5234152"/>
                <a:gd name="connsiteX164" fmla="*/ 1605332 w 3742805"/>
                <a:gd name="connsiteY164" fmla="*/ 27098 h 5234152"/>
                <a:gd name="connsiteX165" fmla="*/ 1605639 w 3742805"/>
                <a:gd name="connsiteY165" fmla="*/ 27012 h 5234152"/>
                <a:gd name="connsiteX166" fmla="*/ 1776656 w 3742805"/>
                <a:gd name="connsiteY166" fmla="*/ 3182 h 5234152"/>
                <a:gd name="connsiteX167" fmla="*/ 1785240 w 3742805"/>
                <a:gd name="connsiteY167" fmla="*/ 2879 h 5234152"/>
                <a:gd name="connsiteX168" fmla="*/ 1786241 w 3742805"/>
                <a:gd name="connsiteY168" fmla="*/ 2775 h 5234152"/>
                <a:gd name="connsiteX169" fmla="*/ 1866709 w 3742805"/>
                <a:gd name="connsiteY169" fmla="*/ 3 h 5234152"/>
                <a:gd name="connsiteX170" fmla="*/ 1869051 w 3742805"/>
                <a:gd name="connsiteY170" fmla="*/ 84 h 5234152"/>
                <a:gd name="connsiteX171" fmla="*/ 1869832 w 3742805"/>
                <a:gd name="connsiteY171" fmla="*/ 57 h 5234152"/>
                <a:gd name="connsiteX172" fmla="*/ 1870691 w 3742805"/>
                <a:gd name="connsiteY172" fmla="*/ 2 h 5234152"/>
                <a:gd name="connsiteX173" fmla="*/ 1870947 w 3742805"/>
                <a:gd name="connsiteY173" fmla="*/ 18 h 5234152"/>
                <a:gd name="connsiteX174" fmla="*/ 1871402 w 3742805"/>
                <a:gd name="connsiteY174" fmla="*/ 2 h 5234152"/>
                <a:gd name="connsiteX175" fmla="*/ 1874156 w 3742805"/>
                <a:gd name="connsiteY175" fmla="*/ 97 h 5234152"/>
                <a:gd name="connsiteX176" fmla="*/ 1875661 w 3742805"/>
                <a:gd name="connsiteY176" fmla="*/ 1 h 5234152"/>
                <a:gd name="connsiteX177" fmla="*/ 1880701 w 3742805"/>
                <a:gd name="connsiteY177" fmla="*/ 323 h 5234152"/>
                <a:gd name="connsiteX178" fmla="*/ 1883755 w 3742805"/>
                <a:gd name="connsiteY178" fmla="*/ 428 h 5234152"/>
                <a:gd name="connsiteX179" fmla="*/ 1889991 w 3742805"/>
                <a:gd name="connsiteY179" fmla="*/ 1 h 5234152"/>
                <a:gd name="connsiteX180" fmla="*/ 1893142 w 3742805"/>
                <a:gd name="connsiteY180" fmla="*/ 217 h 523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3742805" h="5234152">
                  <a:moveTo>
                    <a:pt x="375988" y="1265279"/>
                  </a:moveTo>
                  <a:lnTo>
                    <a:pt x="320037" y="1406819"/>
                  </a:lnTo>
                  <a:cubicBezTo>
                    <a:pt x="211601" y="1720478"/>
                    <a:pt x="150833" y="2072177"/>
                    <a:pt x="150833" y="2443657"/>
                  </a:cubicBezTo>
                  <a:cubicBezTo>
                    <a:pt x="150833" y="3764477"/>
                    <a:pt x="919056" y="4835213"/>
                    <a:pt x="1866709" y="4835213"/>
                  </a:cubicBezTo>
                  <a:cubicBezTo>
                    <a:pt x="2814362" y="4835213"/>
                    <a:pt x="3582585" y="3764477"/>
                    <a:pt x="3582585" y="2443657"/>
                  </a:cubicBezTo>
                  <a:cubicBezTo>
                    <a:pt x="3582585" y="2165047"/>
                    <a:pt x="3548403" y="1897564"/>
                    <a:pt x="3485566" y="1648910"/>
                  </a:cubicBezTo>
                  <a:lnTo>
                    <a:pt x="3436205" y="1483366"/>
                  </a:lnTo>
                  <a:lnTo>
                    <a:pt x="3468430" y="1603524"/>
                  </a:lnTo>
                  <a:cubicBezTo>
                    <a:pt x="3517288" y="1817909"/>
                    <a:pt x="3543609" y="2045845"/>
                    <a:pt x="3543609" y="2282171"/>
                  </a:cubicBezTo>
                  <a:cubicBezTo>
                    <a:pt x="3543609" y="3542579"/>
                    <a:pt x="2794937" y="4564341"/>
                    <a:pt x="1871402" y="4564341"/>
                  </a:cubicBezTo>
                  <a:cubicBezTo>
                    <a:pt x="947868" y="4564341"/>
                    <a:pt x="199196" y="3542579"/>
                    <a:pt x="199196" y="2282171"/>
                  </a:cubicBezTo>
                  <a:cubicBezTo>
                    <a:pt x="199196" y="1967070"/>
                    <a:pt x="245988" y="1666883"/>
                    <a:pt x="330606" y="1393848"/>
                  </a:cubicBezTo>
                  <a:close/>
                  <a:moveTo>
                    <a:pt x="3148255" y="781462"/>
                  </a:moveTo>
                  <a:lnTo>
                    <a:pt x="3240183" y="929214"/>
                  </a:lnTo>
                  <a:cubicBezTo>
                    <a:pt x="3475943" y="1345568"/>
                    <a:pt x="3616681" y="1871662"/>
                    <a:pt x="3616681" y="2443657"/>
                  </a:cubicBezTo>
                  <a:cubicBezTo>
                    <a:pt x="3616681" y="3793250"/>
                    <a:pt x="2833192" y="4887311"/>
                    <a:pt x="1866709" y="4887311"/>
                  </a:cubicBezTo>
                  <a:cubicBezTo>
                    <a:pt x="900226" y="4887311"/>
                    <a:pt x="116737" y="3793250"/>
                    <a:pt x="116737" y="2443657"/>
                  </a:cubicBezTo>
                  <a:cubicBezTo>
                    <a:pt x="116737" y="1953375"/>
                    <a:pt x="220137" y="1496817"/>
                    <a:pt x="398146" y="1114184"/>
                  </a:cubicBezTo>
                  <a:lnTo>
                    <a:pt x="486367" y="942573"/>
                  </a:lnTo>
                  <a:lnTo>
                    <a:pt x="427829" y="1035777"/>
                  </a:lnTo>
                  <a:cubicBezTo>
                    <a:pt x="182677" y="1471214"/>
                    <a:pt x="36461" y="2020312"/>
                    <a:pt x="36461" y="2617077"/>
                  </a:cubicBezTo>
                  <a:cubicBezTo>
                    <a:pt x="36461" y="4031632"/>
                    <a:pt x="857992" y="5178356"/>
                    <a:pt x="1871402" y="5178356"/>
                  </a:cubicBezTo>
                  <a:cubicBezTo>
                    <a:pt x="2884813" y="5178356"/>
                    <a:pt x="3706344" y="4031632"/>
                    <a:pt x="3706344" y="2617077"/>
                  </a:cubicBezTo>
                  <a:cubicBezTo>
                    <a:pt x="3706344" y="1920851"/>
                    <a:pt x="3507329" y="1289506"/>
                    <a:pt x="3184374" y="827835"/>
                  </a:cubicBezTo>
                  <a:close/>
                  <a:moveTo>
                    <a:pt x="3001338" y="667513"/>
                  </a:moveTo>
                  <a:lnTo>
                    <a:pt x="3073337" y="775468"/>
                  </a:lnTo>
                  <a:cubicBezTo>
                    <a:pt x="3296408" y="1143820"/>
                    <a:pt x="3430410" y="1616057"/>
                    <a:pt x="3430410" y="2130944"/>
                  </a:cubicBezTo>
                  <a:cubicBezTo>
                    <a:pt x="3430410" y="3307830"/>
                    <a:pt x="2730317" y="4261885"/>
                    <a:pt x="1866709" y="4261885"/>
                  </a:cubicBezTo>
                  <a:cubicBezTo>
                    <a:pt x="1003101" y="4261885"/>
                    <a:pt x="303008" y="3307830"/>
                    <a:pt x="303008" y="2130944"/>
                  </a:cubicBezTo>
                  <a:cubicBezTo>
                    <a:pt x="303008" y="1689612"/>
                    <a:pt x="401458" y="1279615"/>
                    <a:pt x="570063" y="939515"/>
                  </a:cubicBezTo>
                  <a:lnTo>
                    <a:pt x="638915" y="814041"/>
                  </a:lnTo>
                  <a:lnTo>
                    <a:pt x="519493" y="1016737"/>
                  </a:lnTo>
                  <a:cubicBezTo>
                    <a:pt x="337525" y="1376443"/>
                    <a:pt x="230992" y="1812368"/>
                    <a:pt x="230992" y="2282171"/>
                  </a:cubicBezTo>
                  <a:cubicBezTo>
                    <a:pt x="230992" y="3515707"/>
                    <a:pt x="965429" y="4515685"/>
                    <a:pt x="1871402" y="4515685"/>
                  </a:cubicBezTo>
                  <a:cubicBezTo>
                    <a:pt x="2777376" y="4515685"/>
                    <a:pt x="3511813" y="3515707"/>
                    <a:pt x="3511813" y="2282171"/>
                  </a:cubicBezTo>
                  <a:cubicBezTo>
                    <a:pt x="3511813" y="1734068"/>
                    <a:pt x="3366810" y="1232076"/>
                    <a:pt x="3126185" y="843432"/>
                  </a:cubicBezTo>
                  <a:close/>
                  <a:moveTo>
                    <a:pt x="2837079" y="563819"/>
                  </a:moveTo>
                  <a:lnTo>
                    <a:pt x="2930509" y="698570"/>
                  </a:lnTo>
                  <a:cubicBezTo>
                    <a:pt x="3114916" y="1002320"/>
                    <a:pt x="3225296" y="1388494"/>
                    <a:pt x="3225296" y="1808868"/>
                  </a:cubicBezTo>
                  <a:cubicBezTo>
                    <a:pt x="3225296" y="2787194"/>
                    <a:pt x="2627459" y="3580284"/>
                    <a:pt x="1889991" y="3580284"/>
                  </a:cubicBezTo>
                  <a:cubicBezTo>
                    <a:pt x="1152522" y="3580284"/>
                    <a:pt x="554685" y="2787194"/>
                    <a:pt x="554685" y="1808868"/>
                  </a:cubicBezTo>
                  <a:cubicBezTo>
                    <a:pt x="554685" y="1485944"/>
                    <a:pt x="619821" y="1183202"/>
                    <a:pt x="733613" y="922502"/>
                  </a:cubicBezTo>
                  <a:lnTo>
                    <a:pt x="819065" y="752614"/>
                  </a:lnTo>
                  <a:lnTo>
                    <a:pt x="793696" y="790948"/>
                  </a:lnTo>
                  <a:cubicBezTo>
                    <a:pt x="606448" y="1106598"/>
                    <a:pt x="494769" y="1504641"/>
                    <a:pt x="494769" y="1937239"/>
                  </a:cubicBezTo>
                  <a:cubicBezTo>
                    <a:pt x="494769" y="2962656"/>
                    <a:pt x="1122255" y="3793920"/>
                    <a:pt x="1896299" y="3793920"/>
                  </a:cubicBezTo>
                  <a:cubicBezTo>
                    <a:pt x="2670343" y="3793920"/>
                    <a:pt x="3297829" y="2962656"/>
                    <a:pt x="3297829" y="1937239"/>
                  </a:cubicBezTo>
                  <a:cubicBezTo>
                    <a:pt x="3297829" y="1456574"/>
                    <a:pt x="3159954" y="1018571"/>
                    <a:pt x="2933737" y="688848"/>
                  </a:cubicBezTo>
                  <a:close/>
                  <a:moveTo>
                    <a:pt x="2709343" y="459106"/>
                  </a:moveTo>
                  <a:lnTo>
                    <a:pt x="2716560" y="467874"/>
                  </a:lnTo>
                  <a:cubicBezTo>
                    <a:pt x="2923398" y="747658"/>
                    <a:pt x="3050858" y="1130268"/>
                    <a:pt x="3050858" y="1552198"/>
                  </a:cubicBezTo>
                  <a:cubicBezTo>
                    <a:pt x="3050858" y="2409453"/>
                    <a:pt x="2524704" y="3104394"/>
                    <a:pt x="1875661" y="3104394"/>
                  </a:cubicBezTo>
                  <a:cubicBezTo>
                    <a:pt x="1226617" y="3104394"/>
                    <a:pt x="700463" y="2409453"/>
                    <a:pt x="700463" y="1552198"/>
                  </a:cubicBezTo>
                  <a:cubicBezTo>
                    <a:pt x="700463" y="1270911"/>
                    <a:pt x="757112" y="1007100"/>
                    <a:pt x="856164" y="779581"/>
                  </a:cubicBezTo>
                  <a:lnTo>
                    <a:pt x="948999" y="602638"/>
                  </a:lnTo>
                  <a:lnTo>
                    <a:pt x="858932" y="738536"/>
                  </a:lnTo>
                  <a:cubicBezTo>
                    <a:pt x="683834" y="1033270"/>
                    <a:pt x="579402" y="1404937"/>
                    <a:pt x="579402" y="1808868"/>
                  </a:cubicBezTo>
                  <a:cubicBezTo>
                    <a:pt x="579402" y="2766336"/>
                    <a:pt x="1166172" y="3542517"/>
                    <a:pt x="1889990" y="3542517"/>
                  </a:cubicBezTo>
                  <a:cubicBezTo>
                    <a:pt x="2613808" y="3542517"/>
                    <a:pt x="3200579" y="2766336"/>
                    <a:pt x="3200579" y="1808868"/>
                  </a:cubicBezTo>
                  <a:cubicBezTo>
                    <a:pt x="3200579" y="1285253"/>
                    <a:pt x="3025092" y="815856"/>
                    <a:pt x="2747673" y="497975"/>
                  </a:cubicBezTo>
                  <a:close/>
                  <a:moveTo>
                    <a:pt x="2660028" y="441387"/>
                  </a:moveTo>
                  <a:lnTo>
                    <a:pt x="2735244" y="554538"/>
                  </a:lnTo>
                  <a:cubicBezTo>
                    <a:pt x="2882065" y="800938"/>
                    <a:pt x="2969633" y="1111653"/>
                    <a:pt x="2969633" y="1449342"/>
                  </a:cubicBezTo>
                  <a:cubicBezTo>
                    <a:pt x="2969633" y="2249791"/>
                    <a:pt x="2477620" y="2898682"/>
                    <a:pt x="1870691" y="2898682"/>
                  </a:cubicBezTo>
                  <a:cubicBezTo>
                    <a:pt x="1263762" y="2898682"/>
                    <a:pt x="771749" y="2249791"/>
                    <a:pt x="771749" y="1449342"/>
                  </a:cubicBezTo>
                  <a:cubicBezTo>
                    <a:pt x="771749" y="1186695"/>
                    <a:pt x="824722" y="940366"/>
                    <a:pt x="917347" y="727923"/>
                  </a:cubicBezTo>
                  <a:lnTo>
                    <a:pt x="1010390" y="550844"/>
                  </a:lnTo>
                  <a:lnTo>
                    <a:pt x="968130" y="614323"/>
                  </a:lnTo>
                  <a:cubicBezTo>
                    <a:pt x="814010" y="872582"/>
                    <a:pt x="722089" y="1198254"/>
                    <a:pt x="722089" y="1552198"/>
                  </a:cubicBezTo>
                  <a:cubicBezTo>
                    <a:pt x="722089" y="2391176"/>
                    <a:pt x="1238561" y="3071301"/>
                    <a:pt x="1875661" y="3071301"/>
                  </a:cubicBezTo>
                  <a:cubicBezTo>
                    <a:pt x="2512761" y="3071301"/>
                    <a:pt x="3029232" y="2391176"/>
                    <a:pt x="3029232" y="1552198"/>
                  </a:cubicBezTo>
                  <a:cubicBezTo>
                    <a:pt x="3029232" y="1158927"/>
                    <a:pt x="2915750" y="800560"/>
                    <a:pt x="2729556" y="530787"/>
                  </a:cubicBezTo>
                  <a:close/>
                  <a:moveTo>
                    <a:pt x="2624365" y="397250"/>
                  </a:moveTo>
                  <a:lnTo>
                    <a:pt x="2648007" y="425930"/>
                  </a:lnTo>
                  <a:lnTo>
                    <a:pt x="2630588" y="403532"/>
                  </a:lnTo>
                  <a:close/>
                  <a:moveTo>
                    <a:pt x="2469285" y="313443"/>
                  </a:moveTo>
                  <a:lnTo>
                    <a:pt x="2516582" y="376067"/>
                  </a:lnTo>
                  <a:cubicBezTo>
                    <a:pt x="2653213" y="579913"/>
                    <a:pt x="2736486" y="850701"/>
                    <a:pt x="2736486" y="1147864"/>
                  </a:cubicBezTo>
                  <a:cubicBezTo>
                    <a:pt x="2736486" y="1781811"/>
                    <a:pt x="2357497" y="2295726"/>
                    <a:pt x="1889991" y="2295726"/>
                  </a:cubicBezTo>
                  <a:cubicBezTo>
                    <a:pt x="1422485" y="2295726"/>
                    <a:pt x="1043496" y="1781811"/>
                    <a:pt x="1043496" y="1147864"/>
                  </a:cubicBezTo>
                  <a:cubicBezTo>
                    <a:pt x="1043496" y="949755"/>
                    <a:pt x="1080506" y="763369"/>
                    <a:pt x="1145663" y="600724"/>
                  </a:cubicBezTo>
                  <a:lnTo>
                    <a:pt x="1193085" y="497688"/>
                  </a:lnTo>
                  <a:lnTo>
                    <a:pt x="1160617" y="555152"/>
                  </a:lnTo>
                  <a:cubicBezTo>
                    <a:pt x="1064401" y="747464"/>
                    <a:pt x="1008194" y="979502"/>
                    <a:pt x="1008194" y="1229324"/>
                  </a:cubicBezTo>
                  <a:cubicBezTo>
                    <a:pt x="1008194" y="1893786"/>
                    <a:pt x="1405812" y="2432438"/>
                    <a:pt x="1896299" y="2432438"/>
                  </a:cubicBezTo>
                  <a:cubicBezTo>
                    <a:pt x="2386787" y="2432438"/>
                    <a:pt x="2784405" y="1893786"/>
                    <a:pt x="2784405" y="1229324"/>
                  </a:cubicBezTo>
                  <a:cubicBezTo>
                    <a:pt x="2784405" y="886711"/>
                    <a:pt x="2678691" y="577547"/>
                    <a:pt x="2509040" y="358428"/>
                  </a:cubicBezTo>
                  <a:close/>
                  <a:moveTo>
                    <a:pt x="2328985" y="235519"/>
                  </a:moveTo>
                  <a:lnTo>
                    <a:pt x="2367735" y="277910"/>
                  </a:lnTo>
                  <a:cubicBezTo>
                    <a:pt x="2476117" y="428550"/>
                    <a:pt x="2542174" y="628659"/>
                    <a:pt x="2542174" y="848259"/>
                  </a:cubicBezTo>
                  <a:cubicBezTo>
                    <a:pt x="2542174" y="1316739"/>
                    <a:pt x="2241541" y="1696517"/>
                    <a:pt x="1870691" y="1696517"/>
                  </a:cubicBezTo>
                  <a:cubicBezTo>
                    <a:pt x="1499841" y="1696517"/>
                    <a:pt x="1199208" y="1316739"/>
                    <a:pt x="1199208" y="848259"/>
                  </a:cubicBezTo>
                  <a:cubicBezTo>
                    <a:pt x="1199208" y="672579"/>
                    <a:pt x="1241484" y="509373"/>
                    <a:pt x="1313887" y="373990"/>
                  </a:cubicBezTo>
                  <a:lnTo>
                    <a:pt x="1359617" y="303974"/>
                  </a:lnTo>
                  <a:lnTo>
                    <a:pt x="1353496" y="310655"/>
                  </a:lnTo>
                  <a:cubicBezTo>
                    <a:pt x="1239636" y="468545"/>
                    <a:pt x="1170240" y="678287"/>
                    <a:pt x="1170240" y="908457"/>
                  </a:cubicBezTo>
                  <a:cubicBezTo>
                    <a:pt x="1170240" y="1399487"/>
                    <a:pt x="1486067" y="1797545"/>
                    <a:pt x="1875660" y="1797545"/>
                  </a:cubicBezTo>
                  <a:cubicBezTo>
                    <a:pt x="2265253" y="1797545"/>
                    <a:pt x="2581080" y="1399487"/>
                    <a:pt x="2581080" y="908457"/>
                  </a:cubicBezTo>
                  <a:cubicBezTo>
                    <a:pt x="2581080" y="678287"/>
                    <a:pt x="2511685" y="468545"/>
                    <a:pt x="2397825" y="310655"/>
                  </a:cubicBezTo>
                  <a:close/>
                  <a:moveTo>
                    <a:pt x="1402512" y="199772"/>
                  </a:moveTo>
                  <a:lnTo>
                    <a:pt x="1402310" y="199868"/>
                  </a:lnTo>
                  <a:lnTo>
                    <a:pt x="1265286" y="284462"/>
                  </a:lnTo>
                  <a:lnTo>
                    <a:pt x="1214815" y="325022"/>
                  </a:lnTo>
                  <a:lnTo>
                    <a:pt x="1184525" y="354805"/>
                  </a:lnTo>
                  <a:cubicBezTo>
                    <a:pt x="944783" y="614967"/>
                    <a:pt x="791972" y="1008689"/>
                    <a:pt x="791972" y="1449342"/>
                  </a:cubicBezTo>
                  <a:cubicBezTo>
                    <a:pt x="791972" y="2232725"/>
                    <a:pt x="1274931" y="2867782"/>
                    <a:pt x="1870691" y="2867782"/>
                  </a:cubicBezTo>
                  <a:cubicBezTo>
                    <a:pt x="2466451" y="2867782"/>
                    <a:pt x="2949410" y="2232725"/>
                    <a:pt x="2949410" y="1449342"/>
                  </a:cubicBezTo>
                  <a:cubicBezTo>
                    <a:pt x="2949410" y="959728"/>
                    <a:pt x="2760755" y="528054"/>
                    <a:pt x="2473813" y="273149"/>
                  </a:cubicBezTo>
                  <a:lnTo>
                    <a:pt x="2427906" y="236477"/>
                  </a:lnTo>
                  <a:lnTo>
                    <a:pt x="2488708" y="299774"/>
                  </a:lnTo>
                  <a:cubicBezTo>
                    <a:pt x="2680324" y="525183"/>
                    <a:pt x="2801533" y="858030"/>
                    <a:pt x="2801533" y="1229324"/>
                  </a:cubicBezTo>
                  <a:cubicBezTo>
                    <a:pt x="2801533" y="1908261"/>
                    <a:pt x="2396246" y="2458648"/>
                    <a:pt x="1896300" y="2458648"/>
                  </a:cubicBezTo>
                  <a:cubicBezTo>
                    <a:pt x="1396353" y="2458648"/>
                    <a:pt x="991066" y="1908261"/>
                    <a:pt x="991066" y="1229324"/>
                  </a:cubicBezTo>
                  <a:cubicBezTo>
                    <a:pt x="991066" y="804989"/>
                    <a:pt x="1149382" y="430868"/>
                    <a:pt x="1390175" y="209949"/>
                  </a:cubicBezTo>
                  <a:close/>
                  <a:moveTo>
                    <a:pt x="1329824" y="178224"/>
                  </a:moveTo>
                  <a:lnTo>
                    <a:pt x="1295546" y="194796"/>
                  </a:lnTo>
                  <a:cubicBezTo>
                    <a:pt x="731222" y="502790"/>
                    <a:pt x="332741" y="1253601"/>
                    <a:pt x="332741" y="2130944"/>
                  </a:cubicBezTo>
                  <a:cubicBezTo>
                    <a:pt x="332741" y="3282739"/>
                    <a:pt x="1019522" y="4216454"/>
                    <a:pt x="1866709" y="4216454"/>
                  </a:cubicBezTo>
                  <a:cubicBezTo>
                    <a:pt x="2713896" y="4216454"/>
                    <a:pt x="3400677" y="3282739"/>
                    <a:pt x="3400677" y="2130944"/>
                  </a:cubicBezTo>
                  <a:cubicBezTo>
                    <a:pt x="3400677" y="1516804"/>
                    <a:pt x="3205422" y="964664"/>
                    <a:pt x="2894705" y="583011"/>
                  </a:cubicBezTo>
                  <a:lnTo>
                    <a:pt x="2894661" y="582964"/>
                  </a:lnTo>
                  <a:lnTo>
                    <a:pt x="3009019" y="748145"/>
                  </a:lnTo>
                  <a:cubicBezTo>
                    <a:pt x="3206223" y="1073452"/>
                    <a:pt x="3324261" y="1487032"/>
                    <a:pt x="3324261" y="1937239"/>
                  </a:cubicBezTo>
                  <a:cubicBezTo>
                    <a:pt x="3324261" y="2984995"/>
                    <a:pt x="2684941" y="3834368"/>
                    <a:pt x="1896299" y="3834368"/>
                  </a:cubicBezTo>
                  <a:cubicBezTo>
                    <a:pt x="1107658" y="3834368"/>
                    <a:pt x="468337" y="2984995"/>
                    <a:pt x="468337" y="1937239"/>
                  </a:cubicBezTo>
                  <a:cubicBezTo>
                    <a:pt x="468337" y="1245556"/>
                    <a:pt x="746958" y="640330"/>
                    <a:pt x="1163224" y="308851"/>
                  </a:cubicBezTo>
                  <a:lnTo>
                    <a:pt x="1205134" y="278389"/>
                  </a:lnTo>
                  <a:lnTo>
                    <a:pt x="1218597" y="265092"/>
                  </a:lnTo>
                  <a:cubicBezTo>
                    <a:pt x="1249857" y="237198"/>
                    <a:pt x="1282188" y="211238"/>
                    <a:pt x="1315492" y="187343"/>
                  </a:cubicBezTo>
                  <a:close/>
                  <a:moveTo>
                    <a:pt x="2270646" y="150156"/>
                  </a:moveTo>
                  <a:lnTo>
                    <a:pt x="2277145" y="155151"/>
                  </a:lnTo>
                  <a:cubicBezTo>
                    <a:pt x="2468155" y="318407"/>
                    <a:pt x="2593738" y="594878"/>
                    <a:pt x="2593738" y="908457"/>
                  </a:cubicBezTo>
                  <a:cubicBezTo>
                    <a:pt x="2593738" y="1410184"/>
                    <a:pt x="2272244" y="1816914"/>
                    <a:pt x="1875661" y="1816914"/>
                  </a:cubicBezTo>
                  <a:cubicBezTo>
                    <a:pt x="1479077" y="1816914"/>
                    <a:pt x="1157583" y="1410184"/>
                    <a:pt x="1157583" y="908457"/>
                  </a:cubicBezTo>
                  <a:cubicBezTo>
                    <a:pt x="1157583" y="720310"/>
                    <a:pt x="1202794" y="545521"/>
                    <a:pt x="1280220" y="400531"/>
                  </a:cubicBezTo>
                  <a:lnTo>
                    <a:pt x="1343102" y="304110"/>
                  </a:lnTo>
                  <a:lnTo>
                    <a:pt x="1327002" y="322000"/>
                  </a:lnTo>
                  <a:cubicBezTo>
                    <a:pt x="1162528" y="527262"/>
                    <a:pt x="1059511" y="821289"/>
                    <a:pt x="1059511" y="1147864"/>
                  </a:cubicBezTo>
                  <a:cubicBezTo>
                    <a:pt x="1059511" y="1768295"/>
                    <a:pt x="1431330" y="2271253"/>
                    <a:pt x="1889991" y="2271253"/>
                  </a:cubicBezTo>
                  <a:cubicBezTo>
                    <a:pt x="2348651" y="2271253"/>
                    <a:pt x="2720470" y="1768295"/>
                    <a:pt x="2720470" y="1147864"/>
                  </a:cubicBezTo>
                  <a:cubicBezTo>
                    <a:pt x="2720470" y="721317"/>
                    <a:pt x="2544728" y="350295"/>
                    <a:pt x="2285846" y="160062"/>
                  </a:cubicBezTo>
                  <a:close/>
                  <a:moveTo>
                    <a:pt x="1538511" y="100160"/>
                  </a:moveTo>
                  <a:lnTo>
                    <a:pt x="1528678" y="104892"/>
                  </a:lnTo>
                  <a:lnTo>
                    <a:pt x="1534109" y="103040"/>
                  </a:lnTo>
                  <a:close/>
                  <a:moveTo>
                    <a:pt x="1896299" y="80557"/>
                  </a:moveTo>
                  <a:cubicBezTo>
                    <a:pt x="1775355" y="80557"/>
                    <a:pt x="1657989" y="100852"/>
                    <a:pt x="1546035" y="139010"/>
                  </a:cubicBezTo>
                  <a:lnTo>
                    <a:pt x="1512028" y="152106"/>
                  </a:lnTo>
                  <a:lnTo>
                    <a:pt x="1501876" y="159868"/>
                  </a:lnTo>
                  <a:cubicBezTo>
                    <a:pt x="1326408" y="309055"/>
                    <a:pt x="1211043" y="561702"/>
                    <a:pt x="1211043" y="848259"/>
                  </a:cubicBezTo>
                  <a:cubicBezTo>
                    <a:pt x="1211043" y="1306750"/>
                    <a:pt x="1506377" y="1678431"/>
                    <a:pt x="1870690" y="1678431"/>
                  </a:cubicBezTo>
                  <a:cubicBezTo>
                    <a:pt x="2235004" y="1678431"/>
                    <a:pt x="2530338" y="1306750"/>
                    <a:pt x="2530338" y="848259"/>
                  </a:cubicBezTo>
                  <a:cubicBezTo>
                    <a:pt x="2530338" y="561702"/>
                    <a:pt x="2414973" y="309055"/>
                    <a:pt x="2239506" y="159868"/>
                  </a:cubicBezTo>
                  <a:lnTo>
                    <a:pt x="2191654" y="123281"/>
                  </a:lnTo>
                  <a:lnTo>
                    <a:pt x="2057233" y="92665"/>
                  </a:lnTo>
                  <a:cubicBezTo>
                    <a:pt x="2004425" y="84667"/>
                    <a:pt x="1950724" y="80557"/>
                    <a:pt x="1896299" y="80557"/>
                  </a:cubicBezTo>
                  <a:close/>
                  <a:moveTo>
                    <a:pt x="1896300" y="0"/>
                  </a:moveTo>
                  <a:lnTo>
                    <a:pt x="1921576" y="1733"/>
                  </a:lnTo>
                  <a:lnTo>
                    <a:pt x="1957454" y="2971"/>
                  </a:lnTo>
                  <a:lnTo>
                    <a:pt x="1958525" y="3083"/>
                  </a:lnTo>
                  <a:lnTo>
                    <a:pt x="1967705" y="3407"/>
                  </a:lnTo>
                  <a:cubicBezTo>
                    <a:pt x="2956497" y="73501"/>
                    <a:pt x="3742805" y="1216875"/>
                    <a:pt x="3742805" y="2617077"/>
                  </a:cubicBezTo>
                  <a:cubicBezTo>
                    <a:pt x="3742805" y="4062447"/>
                    <a:pt x="2904950" y="5234152"/>
                    <a:pt x="1871402" y="5234152"/>
                  </a:cubicBezTo>
                  <a:cubicBezTo>
                    <a:pt x="837855" y="5234152"/>
                    <a:pt x="0" y="4062447"/>
                    <a:pt x="0" y="2617077"/>
                  </a:cubicBezTo>
                  <a:cubicBezTo>
                    <a:pt x="0" y="1304387"/>
                    <a:pt x="691091" y="217426"/>
                    <a:pt x="1592217" y="28928"/>
                  </a:cubicBezTo>
                  <a:lnTo>
                    <a:pt x="1605332" y="27098"/>
                  </a:lnTo>
                  <a:lnTo>
                    <a:pt x="1605639" y="27012"/>
                  </a:lnTo>
                  <a:cubicBezTo>
                    <a:pt x="1661816" y="15278"/>
                    <a:pt x="1718866" y="7273"/>
                    <a:pt x="1776656" y="3182"/>
                  </a:cubicBezTo>
                  <a:lnTo>
                    <a:pt x="1785240" y="2879"/>
                  </a:lnTo>
                  <a:lnTo>
                    <a:pt x="1786241" y="2775"/>
                  </a:lnTo>
                  <a:cubicBezTo>
                    <a:pt x="1812893" y="935"/>
                    <a:pt x="1839721" y="3"/>
                    <a:pt x="1866709" y="3"/>
                  </a:cubicBezTo>
                  <a:lnTo>
                    <a:pt x="1869051" y="84"/>
                  </a:lnTo>
                  <a:lnTo>
                    <a:pt x="1869832" y="57"/>
                  </a:lnTo>
                  <a:lnTo>
                    <a:pt x="1870691" y="2"/>
                  </a:lnTo>
                  <a:lnTo>
                    <a:pt x="1870947" y="18"/>
                  </a:lnTo>
                  <a:lnTo>
                    <a:pt x="1871402" y="2"/>
                  </a:lnTo>
                  <a:lnTo>
                    <a:pt x="1874156" y="97"/>
                  </a:lnTo>
                  <a:lnTo>
                    <a:pt x="1875661" y="1"/>
                  </a:lnTo>
                  <a:lnTo>
                    <a:pt x="1880701" y="323"/>
                  </a:lnTo>
                  <a:lnTo>
                    <a:pt x="1883755" y="428"/>
                  </a:lnTo>
                  <a:lnTo>
                    <a:pt x="1889991" y="1"/>
                  </a:lnTo>
                  <a:lnTo>
                    <a:pt x="1893142" y="217"/>
                  </a:lnTo>
                  <a:close/>
                </a:path>
              </a:pathLst>
            </a:custGeom>
            <a:noFill/>
            <a:ln w="12700" cap="rnd" cmpd="dbl">
              <a:solidFill>
                <a:schemeClr val="tx1"/>
              </a:solidFill>
              <a:prstDash val="sysDot"/>
            </a:ln>
            <a:scene3d>
              <a:camera prst="orthographicFront"/>
              <a:lightRig rig="fla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sz="1350">
                <a:solidFill>
                  <a:schemeClr val="tx1"/>
                </a:solidFill>
              </a:endParaRPr>
            </a:p>
          </p:txBody>
        </p:sp>
        <p:sp>
          <p:nvSpPr>
            <p:cNvPr id="22" name="21 Elipse"/>
            <p:cNvSpPr/>
            <p:nvPr/>
          </p:nvSpPr>
          <p:spPr>
            <a:xfrm rot="10800000">
              <a:off x="1115616" y="627534"/>
              <a:ext cx="410344" cy="537638"/>
            </a:xfrm>
            <a:prstGeom prst="ellipse">
              <a:avLst/>
            </a:prstGeom>
            <a:solidFill>
              <a:srgbClr val="F77509"/>
            </a:solidFill>
            <a:ln w="12700" cap="rnd">
              <a:solidFill>
                <a:schemeClr val="tx1"/>
              </a:solidFill>
            </a:ln>
            <a:scene3d>
              <a:camera prst="orthographicFront"/>
              <a:lightRig rig="flat" dir="t"/>
            </a:scene3d>
            <a:sp3d prstMaterial="metal">
              <a:bevelT w="10033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3" name="22 Grupo"/>
          <p:cNvGrpSpPr/>
          <p:nvPr/>
        </p:nvGrpSpPr>
        <p:grpSpPr>
          <a:xfrm>
            <a:off x="2483768" y="1635646"/>
            <a:ext cx="2520280" cy="1714854"/>
            <a:chOff x="1" y="-5053"/>
            <a:chExt cx="2613120" cy="1714854"/>
          </a:xfrm>
        </p:grpSpPr>
        <p:sp>
          <p:nvSpPr>
            <p:cNvPr id="24" name="Forma libre 19"/>
            <p:cNvSpPr/>
            <p:nvPr/>
          </p:nvSpPr>
          <p:spPr>
            <a:xfrm rot="16200000" flipV="1">
              <a:off x="-178154" y="173102"/>
              <a:ext cx="1709800" cy="1353489"/>
            </a:xfrm>
            <a:custGeom>
              <a:avLst/>
              <a:gdLst>
                <a:gd name="connsiteX0" fmla="*/ 375988 w 3742805"/>
                <a:gd name="connsiteY0" fmla="*/ 1265279 h 5234152"/>
                <a:gd name="connsiteX1" fmla="*/ 320037 w 3742805"/>
                <a:gd name="connsiteY1" fmla="*/ 1406819 h 5234152"/>
                <a:gd name="connsiteX2" fmla="*/ 150833 w 3742805"/>
                <a:gd name="connsiteY2" fmla="*/ 2443657 h 5234152"/>
                <a:gd name="connsiteX3" fmla="*/ 1866709 w 3742805"/>
                <a:gd name="connsiteY3" fmla="*/ 4835213 h 5234152"/>
                <a:gd name="connsiteX4" fmla="*/ 3582585 w 3742805"/>
                <a:gd name="connsiteY4" fmla="*/ 2443657 h 5234152"/>
                <a:gd name="connsiteX5" fmla="*/ 3485566 w 3742805"/>
                <a:gd name="connsiteY5" fmla="*/ 1648910 h 5234152"/>
                <a:gd name="connsiteX6" fmla="*/ 3436205 w 3742805"/>
                <a:gd name="connsiteY6" fmla="*/ 1483366 h 5234152"/>
                <a:gd name="connsiteX7" fmla="*/ 3468430 w 3742805"/>
                <a:gd name="connsiteY7" fmla="*/ 1603524 h 5234152"/>
                <a:gd name="connsiteX8" fmla="*/ 3543609 w 3742805"/>
                <a:gd name="connsiteY8" fmla="*/ 2282171 h 5234152"/>
                <a:gd name="connsiteX9" fmla="*/ 1871402 w 3742805"/>
                <a:gd name="connsiteY9" fmla="*/ 4564341 h 5234152"/>
                <a:gd name="connsiteX10" fmla="*/ 199196 w 3742805"/>
                <a:gd name="connsiteY10" fmla="*/ 2282171 h 5234152"/>
                <a:gd name="connsiteX11" fmla="*/ 330606 w 3742805"/>
                <a:gd name="connsiteY11" fmla="*/ 1393848 h 5234152"/>
                <a:gd name="connsiteX12" fmla="*/ 3148255 w 3742805"/>
                <a:gd name="connsiteY12" fmla="*/ 781462 h 5234152"/>
                <a:gd name="connsiteX13" fmla="*/ 3240183 w 3742805"/>
                <a:gd name="connsiteY13" fmla="*/ 929214 h 5234152"/>
                <a:gd name="connsiteX14" fmla="*/ 3616681 w 3742805"/>
                <a:gd name="connsiteY14" fmla="*/ 2443657 h 5234152"/>
                <a:gd name="connsiteX15" fmla="*/ 1866709 w 3742805"/>
                <a:gd name="connsiteY15" fmla="*/ 4887311 h 5234152"/>
                <a:gd name="connsiteX16" fmla="*/ 116737 w 3742805"/>
                <a:gd name="connsiteY16" fmla="*/ 2443657 h 5234152"/>
                <a:gd name="connsiteX17" fmla="*/ 398146 w 3742805"/>
                <a:gd name="connsiteY17" fmla="*/ 1114184 h 5234152"/>
                <a:gd name="connsiteX18" fmla="*/ 486367 w 3742805"/>
                <a:gd name="connsiteY18" fmla="*/ 942573 h 5234152"/>
                <a:gd name="connsiteX19" fmla="*/ 427829 w 3742805"/>
                <a:gd name="connsiteY19" fmla="*/ 1035777 h 5234152"/>
                <a:gd name="connsiteX20" fmla="*/ 36461 w 3742805"/>
                <a:gd name="connsiteY20" fmla="*/ 2617077 h 5234152"/>
                <a:gd name="connsiteX21" fmla="*/ 1871402 w 3742805"/>
                <a:gd name="connsiteY21" fmla="*/ 5178356 h 5234152"/>
                <a:gd name="connsiteX22" fmla="*/ 3706344 w 3742805"/>
                <a:gd name="connsiteY22" fmla="*/ 2617077 h 5234152"/>
                <a:gd name="connsiteX23" fmla="*/ 3184374 w 3742805"/>
                <a:gd name="connsiteY23" fmla="*/ 827835 h 5234152"/>
                <a:gd name="connsiteX24" fmla="*/ 3001338 w 3742805"/>
                <a:gd name="connsiteY24" fmla="*/ 667513 h 5234152"/>
                <a:gd name="connsiteX25" fmla="*/ 3073337 w 3742805"/>
                <a:gd name="connsiteY25" fmla="*/ 775468 h 5234152"/>
                <a:gd name="connsiteX26" fmla="*/ 3430410 w 3742805"/>
                <a:gd name="connsiteY26" fmla="*/ 2130944 h 5234152"/>
                <a:gd name="connsiteX27" fmla="*/ 1866709 w 3742805"/>
                <a:gd name="connsiteY27" fmla="*/ 4261885 h 5234152"/>
                <a:gd name="connsiteX28" fmla="*/ 303008 w 3742805"/>
                <a:gd name="connsiteY28" fmla="*/ 2130944 h 5234152"/>
                <a:gd name="connsiteX29" fmla="*/ 570063 w 3742805"/>
                <a:gd name="connsiteY29" fmla="*/ 939515 h 5234152"/>
                <a:gd name="connsiteX30" fmla="*/ 638915 w 3742805"/>
                <a:gd name="connsiteY30" fmla="*/ 814041 h 5234152"/>
                <a:gd name="connsiteX31" fmla="*/ 519493 w 3742805"/>
                <a:gd name="connsiteY31" fmla="*/ 1016737 h 5234152"/>
                <a:gd name="connsiteX32" fmla="*/ 230992 w 3742805"/>
                <a:gd name="connsiteY32" fmla="*/ 2282171 h 5234152"/>
                <a:gd name="connsiteX33" fmla="*/ 1871402 w 3742805"/>
                <a:gd name="connsiteY33" fmla="*/ 4515685 h 5234152"/>
                <a:gd name="connsiteX34" fmla="*/ 3511813 w 3742805"/>
                <a:gd name="connsiteY34" fmla="*/ 2282171 h 5234152"/>
                <a:gd name="connsiteX35" fmla="*/ 3126185 w 3742805"/>
                <a:gd name="connsiteY35" fmla="*/ 843432 h 5234152"/>
                <a:gd name="connsiteX36" fmla="*/ 2837079 w 3742805"/>
                <a:gd name="connsiteY36" fmla="*/ 563819 h 5234152"/>
                <a:gd name="connsiteX37" fmla="*/ 2930509 w 3742805"/>
                <a:gd name="connsiteY37" fmla="*/ 698570 h 5234152"/>
                <a:gd name="connsiteX38" fmla="*/ 3225296 w 3742805"/>
                <a:gd name="connsiteY38" fmla="*/ 1808868 h 5234152"/>
                <a:gd name="connsiteX39" fmla="*/ 1889991 w 3742805"/>
                <a:gd name="connsiteY39" fmla="*/ 3580284 h 5234152"/>
                <a:gd name="connsiteX40" fmla="*/ 554685 w 3742805"/>
                <a:gd name="connsiteY40" fmla="*/ 1808868 h 5234152"/>
                <a:gd name="connsiteX41" fmla="*/ 733613 w 3742805"/>
                <a:gd name="connsiteY41" fmla="*/ 922502 h 5234152"/>
                <a:gd name="connsiteX42" fmla="*/ 819065 w 3742805"/>
                <a:gd name="connsiteY42" fmla="*/ 752614 h 5234152"/>
                <a:gd name="connsiteX43" fmla="*/ 793696 w 3742805"/>
                <a:gd name="connsiteY43" fmla="*/ 790948 h 5234152"/>
                <a:gd name="connsiteX44" fmla="*/ 494769 w 3742805"/>
                <a:gd name="connsiteY44" fmla="*/ 1937239 h 5234152"/>
                <a:gd name="connsiteX45" fmla="*/ 1896299 w 3742805"/>
                <a:gd name="connsiteY45" fmla="*/ 3793920 h 5234152"/>
                <a:gd name="connsiteX46" fmla="*/ 3297829 w 3742805"/>
                <a:gd name="connsiteY46" fmla="*/ 1937239 h 5234152"/>
                <a:gd name="connsiteX47" fmla="*/ 2933737 w 3742805"/>
                <a:gd name="connsiteY47" fmla="*/ 688848 h 5234152"/>
                <a:gd name="connsiteX48" fmla="*/ 2709343 w 3742805"/>
                <a:gd name="connsiteY48" fmla="*/ 459106 h 5234152"/>
                <a:gd name="connsiteX49" fmla="*/ 2716560 w 3742805"/>
                <a:gd name="connsiteY49" fmla="*/ 467874 h 5234152"/>
                <a:gd name="connsiteX50" fmla="*/ 3050858 w 3742805"/>
                <a:gd name="connsiteY50" fmla="*/ 1552198 h 5234152"/>
                <a:gd name="connsiteX51" fmla="*/ 1875661 w 3742805"/>
                <a:gd name="connsiteY51" fmla="*/ 3104394 h 5234152"/>
                <a:gd name="connsiteX52" fmla="*/ 700463 w 3742805"/>
                <a:gd name="connsiteY52" fmla="*/ 1552198 h 5234152"/>
                <a:gd name="connsiteX53" fmla="*/ 856164 w 3742805"/>
                <a:gd name="connsiteY53" fmla="*/ 779581 h 5234152"/>
                <a:gd name="connsiteX54" fmla="*/ 948999 w 3742805"/>
                <a:gd name="connsiteY54" fmla="*/ 602638 h 5234152"/>
                <a:gd name="connsiteX55" fmla="*/ 858932 w 3742805"/>
                <a:gd name="connsiteY55" fmla="*/ 738536 h 5234152"/>
                <a:gd name="connsiteX56" fmla="*/ 579402 w 3742805"/>
                <a:gd name="connsiteY56" fmla="*/ 1808868 h 5234152"/>
                <a:gd name="connsiteX57" fmla="*/ 1889990 w 3742805"/>
                <a:gd name="connsiteY57" fmla="*/ 3542517 h 5234152"/>
                <a:gd name="connsiteX58" fmla="*/ 3200579 w 3742805"/>
                <a:gd name="connsiteY58" fmla="*/ 1808868 h 5234152"/>
                <a:gd name="connsiteX59" fmla="*/ 2747673 w 3742805"/>
                <a:gd name="connsiteY59" fmla="*/ 497975 h 5234152"/>
                <a:gd name="connsiteX60" fmla="*/ 2660028 w 3742805"/>
                <a:gd name="connsiteY60" fmla="*/ 441387 h 5234152"/>
                <a:gd name="connsiteX61" fmla="*/ 2735244 w 3742805"/>
                <a:gd name="connsiteY61" fmla="*/ 554538 h 5234152"/>
                <a:gd name="connsiteX62" fmla="*/ 2969633 w 3742805"/>
                <a:gd name="connsiteY62" fmla="*/ 1449342 h 5234152"/>
                <a:gd name="connsiteX63" fmla="*/ 1870691 w 3742805"/>
                <a:gd name="connsiteY63" fmla="*/ 2898682 h 5234152"/>
                <a:gd name="connsiteX64" fmla="*/ 771749 w 3742805"/>
                <a:gd name="connsiteY64" fmla="*/ 1449342 h 5234152"/>
                <a:gd name="connsiteX65" fmla="*/ 917347 w 3742805"/>
                <a:gd name="connsiteY65" fmla="*/ 727923 h 5234152"/>
                <a:gd name="connsiteX66" fmla="*/ 1010390 w 3742805"/>
                <a:gd name="connsiteY66" fmla="*/ 550844 h 5234152"/>
                <a:gd name="connsiteX67" fmla="*/ 968130 w 3742805"/>
                <a:gd name="connsiteY67" fmla="*/ 614323 h 5234152"/>
                <a:gd name="connsiteX68" fmla="*/ 722089 w 3742805"/>
                <a:gd name="connsiteY68" fmla="*/ 1552198 h 5234152"/>
                <a:gd name="connsiteX69" fmla="*/ 1875661 w 3742805"/>
                <a:gd name="connsiteY69" fmla="*/ 3071301 h 5234152"/>
                <a:gd name="connsiteX70" fmla="*/ 3029232 w 3742805"/>
                <a:gd name="connsiteY70" fmla="*/ 1552198 h 5234152"/>
                <a:gd name="connsiteX71" fmla="*/ 2729556 w 3742805"/>
                <a:gd name="connsiteY71" fmla="*/ 530787 h 5234152"/>
                <a:gd name="connsiteX72" fmla="*/ 2624365 w 3742805"/>
                <a:gd name="connsiteY72" fmla="*/ 397250 h 5234152"/>
                <a:gd name="connsiteX73" fmla="*/ 2648007 w 3742805"/>
                <a:gd name="connsiteY73" fmla="*/ 425930 h 5234152"/>
                <a:gd name="connsiteX74" fmla="*/ 2630588 w 3742805"/>
                <a:gd name="connsiteY74" fmla="*/ 403532 h 5234152"/>
                <a:gd name="connsiteX75" fmla="*/ 2469285 w 3742805"/>
                <a:gd name="connsiteY75" fmla="*/ 313443 h 5234152"/>
                <a:gd name="connsiteX76" fmla="*/ 2516582 w 3742805"/>
                <a:gd name="connsiteY76" fmla="*/ 376067 h 5234152"/>
                <a:gd name="connsiteX77" fmla="*/ 2736486 w 3742805"/>
                <a:gd name="connsiteY77" fmla="*/ 1147864 h 5234152"/>
                <a:gd name="connsiteX78" fmla="*/ 1889991 w 3742805"/>
                <a:gd name="connsiteY78" fmla="*/ 2295726 h 5234152"/>
                <a:gd name="connsiteX79" fmla="*/ 1043496 w 3742805"/>
                <a:gd name="connsiteY79" fmla="*/ 1147864 h 5234152"/>
                <a:gd name="connsiteX80" fmla="*/ 1145663 w 3742805"/>
                <a:gd name="connsiteY80" fmla="*/ 600724 h 5234152"/>
                <a:gd name="connsiteX81" fmla="*/ 1193085 w 3742805"/>
                <a:gd name="connsiteY81" fmla="*/ 497688 h 5234152"/>
                <a:gd name="connsiteX82" fmla="*/ 1160617 w 3742805"/>
                <a:gd name="connsiteY82" fmla="*/ 555152 h 5234152"/>
                <a:gd name="connsiteX83" fmla="*/ 1008194 w 3742805"/>
                <a:gd name="connsiteY83" fmla="*/ 1229324 h 5234152"/>
                <a:gd name="connsiteX84" fmla="*/ 1896299 w 3742805"/>
                <a:gd name="connsiteY84" fmla="*/ 2432438 h 5234152"/>
                <a:gd name="connsiteX85" fmla="*/ 2784405 w 3742805"/>
                <a:gd name="connsiteY85" fmla="*/ 1229324 h 5234152"/>
                <a:gd name="connsiteX86" fmla="*/ 2509040 w 3742805"/>
                <a:gd name="connsiteY86" fmla="*/ 358428 h 5234152"/>
                <a:gd name="connsiteX87" fmla="*/ 2328985 w 3742805"/>
                <a:gd name="connsiteY87" fmla="*/ 235519 h 5234152"/>
                <a:gd name="connsiteX88" fmla="*/ 2367735 w 3742805"/>
                <a:gd name="connsiteY88" fmla="*/ 277910 h 5234152"/>
                <a:gd name="connsiteX89" fmla="*/ 2542174 w 3742805"/>
                <a:gd name="connsiteY89" fmla="*/ 848259 h 5234152"/>
                <a:gd name="connsiteX90" fmla="*/ 1870691 w 3742805"/>
                <a:gd name="connsiteY90" fmla="*/ 1696517 h 5234152"/>
                <a:gd name="connsiteX91" fmla="*/ 1199208 w 3742805"/>
                <a:gd name="connsiteY91" fmla="*/ 848259 h 5234152"/>
                <a:gd name="connsiteX92" fmla="*/ 1313887 w 3742805"/>
                <a:gd name="connsiteY92" fmla="*/ 373990 h 5234152"/>
                <a:gd name="connsiteX93" fmla="*/ 1359617 w 3742805"/>
                <a:gd name="connsiteY93" fmla="*/ 303974 h 5234152"/>
                <a:gd name="connsiteX94" fmla="*/ 1353496 w 3742805"/>
                <a:gd name="connsiteY94" fmla="*/ 310655 h 5234152"/>
                <a:gd name="connsiteX95" fmla="*/ 1170240 w 3742805"/>
                <a:gd name="connsiteY95" fmla="*/ 908457 h 5234152"/>
                <a:gd name="connsiteX96" fmla="*/ 1875660 w 3742805"/>
                <a:gd name="connsiteY96" fmla="*/ 1797545 h 5234152"/>
                <a:gd name="connsiteX97" fmla="*/ 2581080 w 3742805"/>
                <a:gd name="connsiteY97" fmla="*/ 908457 h 5234152"/>
                <a:gd name="connsiteX98" fmla="*/ 2397825 w 3742805"/>
                <a:gd name="connsiteY98" fmla="*/ 310655 h 5234152"/>
                <a:gd name="connsiteX99" fmla="*/ 1402512 w 3742805"/>
                <a:gd name="connsiteY99" fmla="*/ 199772 h 5234152"/>
                <a:gd name="connsiteX100" fmla="*/ 1402310 w 3742805"/>
                <a:gd name="connsiteY100" fmla="*/ 199868 h 5234152"/>
                <a:gd name="connsiteX101" fmla="*/ 1265286 w 3742805"/>
                <a:gd name="connsiteY101" fmla="*/ 284462 h 5234152"/>
                <a:gd name="connsiteX102" fmla="*/ 1214815 w 3742805"/>
                <a:gd name="connsiteY102" fmla="*/ 325022 h 5234152"/>
                <a:gd name="connsiteX103" fmla="*/ 1184525 w 3742805"/>
                <a:gd name="connsiteY103" fmla="*/ 354805 h 5234152"/>
                <a:gd name="connsiteX104" fmla="*/ 791972 w 3742805"/>
                <a:gd name="connsiteY104" fmla="*/ 1449342 h 5234152"/>
                <a:gd name="connsiteX105" fmla="*/ 1870691 w 3742805"/>
                <a:gd name="connsiteY105" fmla="*/ 2867782 h 5234152"/>
                <a:gd name="connsiteX106" fmla="*/ 2949410 w 3742805"/>
                <a:gd name="connsiteY106" fmla="*/ 1449342 h 5234152"/>
                <a:gd name="connsiteX107" fmla="*/ 2473813 w 3742805"/>
                <a:gd name="connsiteY107" fmla="*/ 273149 h 5234152"/>
                <a:gd name="connsiteX108" fmla="*/ 2427906 w 3742805"/>
                <a:gd name="connsiteY108" fmla="*/ 236477 h 5234152"/>
                <a:gd name="connsiteX109" fmla="*/ 2488708 w 3742805"/>
                <a:gd name="connsiteY109" fmla="*/ 299774 h 5234152"/>
                <a:gd name="connsiteX110" fmla="*/ 2801533 w 3742805"/>
                <a:gd name="connsiteY110" fmla="*/ 1229324 h 5234152"/>
                <a:gd name="connsiteX111" fmla="*/ 1896300 w 3742805"/>
                <a:gd name="connsiteY111" fmla="*/ 2458648 h 5234152"/>
                <a:gd name="connsiteX112" fmla="*/ 991066 w 3742805"/>
                <a:gd name="connsiteY112" fmla="*/ 1229324 h 5234152"/>
                <a:gd name="connsiteX113" fmla="*/ 1390175 w 3742805"/>
                <a:gd name="connsiteY113" fmla="*/ 209949 h 5234152"/>
                <a:gd name="connsiteX114" fmla="*/ 1329824 w 3742805"/>
                <a:gd name="connsiteY114" fmla="*/ 178224 h 5234152"/>
                <a:gd name="connsiteX115" fmla="*/ 1295546 w 3742805"/>
                <a:gd name="connsiteY115" fmla="*/ 194796 h 5234152"/>
                <a:gd name="connsiteX116" fmla="*/ 332741 w 3742805"/>
                <a:gd name="connsiteY116" fmla="*/ 2130944 h 5234152"/>
                <a:gd name="connsiteX117" fmla="*/ 1866709 w 3742805"/>
                <a:gd name="connsiteY117" fmla="*/ 4216454 h 5234152"/>
                <a:gd name="connsiteX118" fmla="*/ 3400677 w 3742805"/>
                <a:gd name="connsiteY118" fmla="*/ 2130944 h 5234152"/>
                <a:gd name="connsiteX119" fmla="*/ 2894705 w 3742805"/>
                <a:gd name="connsiteY119" fmla="*/ 583011 h 5234152"/>
                <a:gd name="connsiteX120" fmla="*/ 2894661 w 3742805"/>
                <a:gd name="connsiteY120" fmla="*/ 582964 h 5234152"/>
                <a:gd name="connsiteX121" fmla="*/ 3009019 w 3742805"/>
                <a:gd name="connsiteY121" fmla="*/ 748145 h 5234152"/>
                <a:gd name="connsiteX122" fmla="*/ 3324261 w 3742805"/>
                <a:gd name="connsiteY122" fmla="*/ 1937239 h 5234152"/>
                <a:gd name="connsiteX123" fmla="*/ 1896299 w 3742805"/>
                <a:gd name="connsiteY123" fmla="*/ 3834368 h 5234152"/>
                <a:gd name="connsiteX124" fmla="*/ 468337 w 3742805"/>
                <a:gd name="connsiteY124" fmla="*/ 1937239 h 5234152"/>
                <a:gd name="connsiteX125" fmla="*/ 1163224 w 3742805"/>
                <a:gd name="connsiteY125" fmla="*/ 308851 h 5234152"/>
                <a:gd name="connsiteX126" fmla="*/ 1205134 w 3742805"/>
                <a:gd name="connsiteY126" fmla="*/ 278389 h 5234152"/>
                <a:gd name="connsiteX127" fmla="*/ 1218597 w 3742805"/>
                <a:gd name="connsiteY127" fmla="*/ 265092 h 5234152"/>
                <a:gd name="connsiteX128" fmla="*/ 1315492 w 3742805"/>
                <a:gd name="connsiteY128" fmla="*/ 187343 h 5234152"/>
                <a:gd name="connsiteX129" fmla="*/ 2270646 w 3742805"/>
                <a:gd name="connsiteY129" fmla="*/ 150156 h 5234152"/>
                <a:gd name="connsiteX130" fmla="*/ 2277145 w 3742805"/>
                <a:gd name="connsiteY130" fmla="*/ 155151 h 5234152"/>
                <a:gd name="connsiteX131" fmla="*/ 2593738 w 3742805"/>
                <a:gd name="connsiteY131" fmla="*/ 908457 h 5234152"/>
                <a:gd name="connsiteX132" fmla="*/ 1875661 w 3742805"/>
                <a:gd name="connsiteY132" fmla="*/ 1816914 h 5234152"/>
                <a:gd name="connsiteX133" fmla="*/ 1157583 w 3742805"/>
                <a:gd name="connsiteY133" fmla="*/ 908457 h 5234152"/>
                <a:gd name="connsiteX134" fmla="*/ 1280220 w 3742805"/>
                <a:gd name="connsiteY134" fmla="*/ 400531 h 5234152"/>
                <a:gd name="connsiteX135" fmla="*/ 1343102 w 3742805"/>
                <a:gd name="connsiteY135" fmla="*/ 304110 h 5234152"/>
                <a:gd name="connsiteX136" fmla="*/ 1327002 w 3742805"/>
                <a:gd name="connsiteY136" fmla="*/ 322000 h 5234152"/>
                <a:gd name="connsiteX137" fmla="*/ 1059511 w 3742805"/>
                <a:gd name="connsiteY137" fmla="*/ 1147864 h 5234152"/>
                <a:gd name="connsiteX138" fmla="*/ 1889991 w 3742805"/>
                <a:gd name="connsiteY138" fmla="*/ 2271253 h 5234152"/>
                <a:gd name="connsiteX139" fmla="*/ 2720470 w 3742805"/>
                <a:gd name="connsiteY139" fmla="*/ 1147864 h 5234152"/>
                <a:gd name="connsiteX140" fmla="*/ 2285846 w 3742805"/>
                <a:gd name="connsiteY140" fmla="*/ 160062 h 5234152"/>
                <a:gd name="connsiteX141" fmla="*/ 1538511 w 3742805"/>
                <a:gd name="connsiteY141" fmla="*/ 100160 h 5234152"/>
                <a:gd name="connsiteX142" fmla="*/ 1528678 w 3742805"/>
                <a:gd name="connsiteY142" fmla="*/ 104892 h 5234152"/>
                <a:gd name="connsiteX143" fmla="*/ 1534109 w 3742805"/>
                <a:gd name="connsiteY143" fmla="*/ 103040 h 5234152"/>
                <a:gd name="connsiteX144" fmla="*/ 1896299 w 3742805"/>
                <a:gd name="connsiteY144" fmla="*/ 80557 h 5234152"/>
                <a:gd name="connsiteX145" fmla="*/ 1546035 w 3742805"/>
                <a:gd name="connsiteY145" fmla="*/ 139010 h 5234152"/>
                <a:gd name="connsiteX146" fmla="*/ 1512028 w 3742805"/>
                <a:gd name="connsiteY146" fmla="*/ 152106 h 5234152"/>
                <a:gd name="connsiteX147" fmla="*/ 1501876 w 3742805"/>
                <a:gd name="connsiteY147" fmla="*/ 159868 h 5234152"/>
                <a:gd name="connsiteX148" fmla="*/ 1211043 w 3742805"/>
                <a:gd name="connsiteY148" fmla="*/ 848259 h 5234152"/>
                <a:gd name="connsiteX149" fmla="*/ 1870690 w 3742805"/>
                <a:gd name="connsiteY149" fmla="*/ 1678431 h 5234152"/>
                <a:gd name="connsiteX150" fmla="*/ 2530338 w 3742805"/>
                <a:gd name="connsiteY150" fmla="*/ 848259 h 5234152"/>
                <a:gd name="connsiteX151" fmla="*/ 2239506 w 3742805"/>
                <a:gd name="connsiteY151" fmla="*/ 159868 h 5234152"/>
                <a:gd name="connsiteX152" fmla="*/ 2191654 w 3742805"/>
                <a:gd name="connsiteY152" fmla="*/ 123281 h 5234152"/>
                <a:gd name="connsiteX153" fmla="*/ 2057233 w 3742805"/>
                <a:gd name="connsiteY153" fmla="*/ 92665 h 5234152"/>
                <a:gd name="connsiteX154" fmla="*/ 1896299 w 3742805"/>
                <a:gd name="connsiteY154" fmla="*/ 80557 h 5234152"/>
                <a:gd name="connsiteX155" fmla="*/ 1896300 w 3742805"/>
                <a:gd name="connsiteY155" fmla="*/ 0 h 5234152"/>
                <a:gd name="connsiteX156" fmla="*/ 1921576 w 3742805"/>
                <a:gd name="connsiteY156" fmla="*/ 1733 h 5234152"/>
                <a:gd name="connsiteX157" fmla="*/ 1957454 w 3742805"/>
                <a:gd name="connsiteY157" fmla="*/ 2971 h 5234152"/>
                <a:gd name="connsiteX158" fmla="*/ 1958525 w 3742805"/>
                <a:gd name="connsiteY158" fmla="*/ 3083 h 5234152"/>
                <a:gd name="connsiteX159" fmla="*/ 1967705 w 3742805"/>
                <a:gd name="connsiteY159" fmla="*/ 3407 h 5234152"/>
                <a:gd name="connsiteX160" fmla="*/ 3742805 w 3742805"/>
                <a:gd name="connsiteY160" fmla="*/ 2617077 h 5234152"/>
                <a:gd name="connsiteX161" fmla="*/ 1871402 w 3742805"/>
                <a:gd name="connsiteY161" fmla="*/ 5234152 h 5234152"/>
                <a:gd name="connsiteX162" fmla="*/ 0 w 3742805"/>
                <a:gd name="connsiteY162" fmla="*/ 2617077 h 5234152"/>
                <a:gd name="connsiteX163" fmla="*/ 1592217 w 3742805"/>
                <a:gd name="connsiteY163" fmla="*/ 28928 h 5234152"/>
                <a:gd name="connsiteX164" fmla="*/ 1605332 w 3742805"/>
                <a:gd name="connsiteY164" fmla="*/ 27098 h 5234152"/>
                <a:gd name="connsiteX165" fmla="*/ 1605639 w 3742805"/>
                <a:gd name="connsiteY165" fmla="*/ 27012 h 5234152"/>
                <a:gd name="connsiteX166" fmla="*/ 1776656 w 3742805"/>
                <a:gd name="connsiteY166" fmla="*/ 3182 h 5234152"/>
                <a:gd name="connsiteX167" fmla="*/ 1785240 w 3742805"/>
                <a:gd name="connsiteY167" fmla="*/ 2879 h 5234152"/>
                <a:gd name="connsiteX168" fmla="*/ 1786241 w 3742805"/>
                <a:gd name="connsiteY168" fmla="*/ 2775 h 5234152"/>
                <a:gd name="connsiteX169" fmla="*/ 1866709 w 3742805"/>
                <a:gd name="connsiteY169" fmla="*/ 3 h 5234152"/>
                <a:gd name="connsiteX170" fmla="*/ 1869051 w 3742805"/>
                <a:gd name="connsiteY170" fmla="*/ 84 h 5234152"/>
                <a:gd name="connsiteX171" fmla="*/ 1869832 w 3742805"/>
                <a:gd name="connsiteY171" fmla="*/ 57 h 5234152"/>
                <a:gd name="connsiteX172" fmla="*/ 1870691 w 3742805"/>
                <a:gd name="connsiteY172" fmla="*/ 2 h 5234152"/>
                <a:gd name="connsiteX173" fmla="*/ 1870947 w 3742805"/>
                <a:gd name="connsiteY173" fmla="*/ 18 h 5234152"/>
                <a:gd name="connsiteX174" fmla="*/ 1871402 w 3742805"/>
                <a:gd name="connsiteY174" fmla="*/ 2 h 5234152"/>
                <a:gd name="connsiteX175" fmla="*/ 1874156 w 3742805"/>
                <a:gd name="connsiteY175" fmla="*/ 97 h 5234152"/>
                <a:gd name="connsiteX176" fmla="*/ 1875661 w 3742805"/>
                <a:gd name="connsiteY176" fmla="*/ 1 h 5234152"/>
                <a:gd name="connsiteX177" fmla="*/ 1880701 w 3742805"/>
                <a:gd name="connsiteY177" fmla="*/ 323 h 5234152"/>
                <a:gd name="connsiteX178" fmla="*/ 1883755 w 3742805"/>
                <a:gd name="connsiteY178" fmla="*/ 428 h 5234152"/>
                <a:gd name="connsiteX179" fmla="*/ 1889991 w 3742805"/>
                <a:gd name="connsiteY179" fmla="*/ 1 h 5234152"/>
                <a:gd name="connsiteX180" fmla="*/ 1893142 w 3742805"/>
                <a:gd name="connsiteY180" fmla="*/ 217 h 523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3742805" h="5234152">
                  <a:moveTo>
                    <a:pt x="375988" y="1265279"/>
                  </a:moveTo>
                  <a:lnTo>
                    <a:pt x="320037" y="1406819"/>
                  </a:lnTo>
                  <a:cubicBezTo>
                    <a:pt x="211601" y="1720478"/>
                    <a:pt x="150833" y="2072177"/>
                    <a:pt x="150833" y="2443657"/>
                  </a:cubicBezTo>
                  <a:cubicBezTo>
                    <a:pt x="150833" y="3764477"/>
                    <a:pt x="919056" y="4835213"/>
                    <a:pt x="1866709" y="4835213"/>
                  </a:cubicBezTo>
                  <a:cubicBezTo>
                    <a:pt x="2814362" y="4835213"/>
                    <a:pt x="3582585" y="3764477"/>
                    <a:pt x="3582585" y="2443657"/>
                  </a:cubicBezTo>
                  <a:cubicBezTo>
                    <a:pt x="3582585" y="2165047"/>
                    <a:pt x="3548403" y="1897564"/>
                    <a:pt x="3485566" y="1648910"/>
                  </a:cubicBezTo>
                  <a:lnTo>
                    <a:pt x="3436205" y="1483366"/>
                  </a:lnTo>
                  <a:lnTo>
                    <a:pt x="3468430" y="1603524"/>
                  </a:lnTo>
                  <a:cubicBezTo>
                    <a:pt x="3517288" y="1817909"/>
                    <a:pt x="3543609" y="2045845"/>
                    <a:pt x="3543609" y="2282171"/>
                  </a:cubicBezTo>
                  <a:cubicBezTo>
                    <a:pt x="3543609" y="3542579"/>
                    <a:pt x="2794937" y="4564341"/>
                    <a:pt x="1871402" y="4564341"/>
                  </a:cubicBezTo>
                  <a:cubicBezTo>
                    <a:pt x="947868" y="4564341"/>
                    <a:pt x="199196" y="3542579"/>
                    <a:pt x="199196" y="2282171"/>
                  </a:cubicBezTo>
                  <a:cubicBezTo>
                    <a:pt x="199196" y="1967070"/>
                    <a:pt x="245988" y="1666883"/>
                    <a:pt x="330606" y="1393848"/>
                  </a:cubicBezTo>
                  <a:close/>
                  <a:moveTo>
                    <a:pt x="3148255" y="781462"/>
                  </a:moveTo>
                  <a:lnTo>
                    <a:pt x="3240183" y="929214"/>
                  </a:lnTo>
                  <a:cubicBezTo>
                    <a:pt x="3475943" y="1345568"/>
                    <a:pt x="3616681" y="1871662"/>
                    <a:pt x="3616681" y="2443657"/>
                  </a:cubicBezTo>
                  <a:cubicBezTo>
                    <a:pt x="3616681" y="3793250"/>
                    <a:pt x="2833192" y="4887311"/>
                    <a:pt x="1866709" y="4887311"/>
                  </a:cubicBezTo>
                  <a:cubicBezTo>
                    <a:pt x="900226" y="4887311"/>
                    <a:pt x="116737" y="3793250"/>
                    <a:pt x="116737" y="2443657"/>
                  </a:cubicBezTo>
                  <a:cubicBezTo>
                    <a:pt x="116737" y="1953375"/>
                    <a:pt x="220137" y="1496817"/>
                    <a:pt x="398146" y="1114184"/>
                  </a:cubicBezTo>
                  <a:lnTo>
                    <a:pt x="486367" y="942573"/>
                  </a:lnTo>
                  <a:lnTo>
                    <a:pt x="427829" y="1035777"/>
                  </a:lnTo>
                  <a:cubicBezTo>
                    <a:pt x="182677" y="1471214"/>
                    <a:pt x="36461" y="2020312"/>
                    <a:pt x="36461" y="2617077"/>
                  </a:cubicBezTo>
                  <a:cubicBezTo>
                    <a:pt x="36461" y="4031632"/>
                    <a:pt x="857992" y="5178356"/>
                    <a:pt x="1871402" y="5178356"/>
                  </a:cubicBezTo>
                  <a:cubicBezTo>
                    <a:pt x="2884813" y="5178356"/>
                    <a:pt x="3706344" y="4031632"/>
                    <a:pt x="3706344" y="2617077"/>
                  </a:cubicBezTo>
                  <a:cubicBezTo>
                    <a:pt x="3706344" y="1920851"/>
                    <a:pt x="3507329" y="1289506"/>
                    <a:pt x="3184374" y="827835"/>
                  </a:cubicBezTo>
                  <a:close/>
                  <a:moveTo>
                    <a:pt x="3001338" y="667513"/>
                  </a:moveTo>
                  <a:lnTo>
                    <a:pt x="3073337" y="775468"/>
                  </a:lnTo>
                  <a:cubicBezTo>
                    <a:pt x="3296408" y="1143820"/>
                    <a:pt x="3430410" y="1616057"/>
                    <a:pt x="3430410" y="2130944"/>
                  </a:cubicBezTo>
                  <a:cubicBezTo>
                    <a:pt x="3430410" y="3307830"/>
                    <a:pt x="2730317" y="4261885"/>
                    <a:pt x="1866709" y="4261885"/>
                  </a:cubicBezTo>
                  <a:cubicBezTo>
                    <a:pt x="1003101" y="4261885"/>
                    <a:pt x="303008" y="3307830"/>
                    <a:pt x="303008" y="2130944"/>
                  </a:cubicBezTo>
                  <a:cubicBezTo>
                    <a:pt x="303008" y="1689612"/>
                    <a:pt x="401458" y="1279615"/>
                    <a:pt x="570063" y="939515"/>
                  </a:cubicBezTo>
                  <a:lnTo>
                    <a:pt x="638915" y="814041"/>
                  </a:lnTo>
                  <a:lnTo>
                    <a:pt x="519493" y="1016737"/>
                  </a:lnTo>
                  <a:cubicBezTo>
                    <a:pt x="337525" y="1376443"/>
                    <a:pt x="230992" y="1812368"/>
                    <a:pt x="230992" y="2282171"/>
                  </a:cubicBezTo>
                  <a:cubicBezTo>
                    <a:pt x="230992" y="3515707"/>
                    <a:pt x="965429" y="4515685"/>
                    <a:pt x="1871402" y="4515685"/>
                  </a:cubicBezTo>
                  <a:cubicBezTo>
                    <a:pt x="2777376" y="4515685"/>
                    <a:pt x="3511813" y="3515707"/>
                    <a:pt x="3511813" y="2282171"/>
                  </a:cubicBezTo>
                  <a:cubicBezTo>
                    <a:pt x="3511813" y="1734068"/>
                    <a:pt x="3366810" y="1232076"/>
                    <a:pt x="3126185" y="843432"/>
                  </a:cubicBezTo>
                  <a:close/>
                  <a:moveTo>
                    <a:pt x="2837079" y="563819"/>
                  </a:moveTo>
                  <a:lnTo>
                    <a:pt x="2930509" y="698570"/>
                  </a:lnTo>
                  <a:cubicBezTo>
                    <a:pt x="3114916" y="1002320"/>
                    <a:pt x="3225296" y="1388494"/>
                    <a:pt x="3225296" y="1808868"/>
                  </a:cubicBezTo>
                  <a:cubicBezTo>
                    <a:pt x="3225296" y="2787194"/>
                    <a:pt x="2627459" y="3580284"/>
                    <a:pt x="1889991" y="3580284"/>
                  </a:cubicBezTo>
                  <a:cubicBezTo>
                    <a:pt x="1152522" y="3580284"/>
                    <a:pt x="554685" y="2787194"/>
                    <a:pt x="554685" y="1808868"/>
                  </a:cubicBezTo>
                  <a:cubicBezTo>
                    <a:pt x="554685" y="1485944"/>
                    <a:pt x="619821" y="1183202"/>
                    <a:pt x="733613" y="922502"/>
                  </a:cubicBezTo>
                  <a:lnTo>
                    <a:pt x="819065" y="752614"/>
                  </a:lnTo>
                  <a:lnTo>
                    <a:pt x="793696" y="790948"/>
                  </a:lnTo>
                  <a:cubicBezTo>
                    <a:pt x="606448" y="1106598"/>
                    <a:pt x="494769" y="1504641"/>
                    <a:pt x="494769" y="1937239"/>
                  </a:cubicBezTo>
                  <a:cubicBezTo>
                    <a:pt x="494769" y="2962656"/>
                    <a:pt x="1122255" y="3793920"/>
                    <a:pt x="1896299" y="3793920"/>
                  </a:cubicBezTo>
                  <a:cubicBezTo>
                    <a:pt x="2670343" y="3793920"/>
                    <a:pt x="3297829" y="2962656"/>
                    <a:pt x="3297829" y="1937239"/>
                  </a:cubicBezTo>
                  <a:cubicBezTo>
                    <a:pt x="3297829" y="1456574"/>
                    <a:pt x="3159954" y="1018571"/>
                    <a:pt x="2933737" y="688848"/>
                  </a:cubicBezTo>
                  <a:close/>
                  <a:moveTo>
                    <a:pt x="2709343" y="459106"/>
                  </a:moveTo>
                  <a:lnTo>
                    <a:pt x="2716560" y="467874"/>
                  </a:lnTo>
                  <a:cubicBezTo>
                    <a:pt x="2923398" y="747658"/>
                    <a:pt x="3050858" y="1130268"/>
                    <a:pt x="3050858" y="1552198"/>
                  </a:cubicBezTo>
                  <a:cubicBezTo>
                    <a:pt x="3050858" y="2409453"/>
                    <a:pt x="2524704" y="3104394"/>
                    <a:pt x="1875661" y="3104394"/>
                  </a:cubicBezTo>
                  <a:cubicBezTo>
                    <a:pt x="1226617" y="3104394"/>
                    <a:pt x="700463" y="2409453"/>
                    <a:pt x="700463" y="1552198"/>
                  </a:cubicBezTo>
                  <a:cubicBezTo>
                    <a:pt x="700463" y="1270911"/>
                    <a:pt x="757112" y="1007100"/>
                    <a:pt x="856164" y="779581"/>
                  </a:cubicBezTo>
                  <a:lnTo>
                    <a:pt x="948999" y="602638"/>
                  </a:lnTo>
                  <a:lnTo>
                    <a:pt x="858932" y="738536"/>
                  </a:lnTo>
                  <a:cubicBezTo>
                    <a:pt x="683834" y="1033270"/>
                    <a:pt x="579402" y="1404937"/>
                    <a:pt x="579402" y="1808868"/>
                  </a:cubicBezTo>
                  <a:cubicBezTo>
                    <a:pt x="579402" y="2766336"/>
                    <a:pt x="1166172" y="3542517"/>
                    <a:pt x="1889990" y="3542517"/>
                  </a:cubicBezTo>
                  <a:cubicBezTo>
                    <a:pt x="2613808" y="3542517"/>
                    <a:pt x="3200579" y="2766336"/>
                    <a:pt x="3200579" y="1808868"/>
                  </a:cubicBezTo>
                  <a:cubicBezTo>
                    <a:pt x="3200579" y="1285253"/>
                    <a:pt x="3025092" y="815856"/>
                    <a:pt x="2747673" y="497975"/>
                  </a:cubicBezTo>
                  <a:close/>
                  <a:moveTo>
                    <a:pt x="2660028" y="441387"/>
                  </a:moveTo>
                  <a:lnTo>
                    <a:pt x="2735244" y="554538"/>
                  </a:lnTo>
                  <a:cubicBezTo>
                    <a:pt x="2882065" y="800938"/>
                    <a:pt x="2969633" y="1111653"/>
                    <a:pt x="2969633" y="1449342"/>
                  </a:cubicBezTo>
                  <a:cubicBezTo>
                    <a:pt x="2969633" y="2249791"/>
                    <a:pt x="2477620" y="2898682"/>
                    <a:pt x="1870691" y="2898682"/>
                  </a:cubicBezTo>
                  <a:cubicBezTo>
                    <a:pt x="1263762" y="2898682"/>
                    <a:pt x="771749" y="2249791"/>
                    <a:pt x="771749" y="1449342"/>
                  </a:cubicBezTo>
                  <a:cubicBezTo>
                    <a:pt x="771749" y="1186695"/>
                    <a:pt x="824722" y="940366"/>
                    <a:pt x="917347" y="727923"/>
                  </a:cubicBezTo>
                  <a:lnTo>
                    <a:pt x="1010390" y="550844"/>
                  </a:lnTo>
                  <a:lnTo>
                    <a:pt x="968130" y="614323"/>
                  </a:lnTo>
                  <a:cubicBezTo>
                    <a:pt x="814010" y="872582"/>
                    <a:pt x="722089" y="1198254"/>
                    <a:pt x="722089" y="1552198"/>
                  </a:cubicBezTo>
                  <a:cubicBezTo>
                    <a:pt x="722089" y="2391176"/>
                    <a:pt x="1238561" y="3071301"/>
                    <a:pt x="1875661" y="3071301"/>
                  </a:cubicBezTo>
                  <a:cubicBezTo>
                    <a:pt x="2512761" y="3071301"/>
                    <a:pt x="3029232" y="2391176"/>
                    <a:pt x="3029232" y="1552198"/>
                  </a:cubicBezTo>
                  <a:cubicBezTo>
                    <a:pt x="3029232" y="1158927"/>
                    <a:pt x="2915750" y="800560"/>
                    <a:pt x="2729556" y="530787"/>
                  </a:cubicBezTo>
                  <a:close/>
                  <a:moveTo>
                    <a:pt x="2624365" y="397250"/>
                  </a:moveTo>
                  <a:lnTo>
                    <a:pt x="2648007" y="425930"/>
                  </a:lnTo>
                  <a:lnTo>
                    <a:pt x="2630588" y="403532"/>
                  </a:lnTo>
                  <a:close/>
                  <a:moveTo>
                    <a:pt x="2469285" y="313443"/>
                  </a:moveTo>
                  <a:lnTo>
                    <a:pt x="2516582" y="376067"/>
                  </a:lnTo>
                  <a:cubicBezTo>
                    <a:pt x="2653213" y="579913"/>
                    <a:pt x="2736486" y="850701"/>
                    <a:pt x="2736486" y="1147864"/>
                  </a:cubicBezTo>
                  <a:cubicBezTo>
                    <a:pt x="2736486" y="1781811"/>
                    <a:pt x="2357497" y="2295726"/>
                    <a:pt x="1889991" y="2295726"/>
                  </a:cubicBezTo>
                  <a:cubicBezTo>
                    <a:pt x="1422485" y="2295726"/>
                    <a:pt x="1043496" y="1781811"/>
                    <a:pt x="1043496" y="1147864"/>
                  </a:cubicBezTo>
                  <a:cubicBezTo>
                    <a:pt x="1043496" y="949755"/>
                    <a:pt x="1080506" y="763369"/>
                    <a:pt x="1145663" y="600724"/>
                  </a:cubicBezTo>
                  <a:lnTo>
                    <a:pt x="1193085" y="497688"/>
                  </a:lnTo>
                  <a:lnTo>
                    <a:pt x="1160617" y="555152"/>
                  </a:lnTo>
                  <a:cubicBezTo>
                    <a:pt x="1064401" y="747464"/>
                    <a:pt x="1008194" y="979502"/>
                    <a:pt x="1008194" y="1229324"/>
                  </a:cubicBezTo>
                  <a:cubicBezTo>
                    <a:pt x="1008194" y="1893786"/>
                    <a:pt x="1405812" y="2432438"/>
                    <a:pt x="1896299" y="2432438"/>
                  </a:cubicBezTo>
                  <a:cubicBezTo>
                    <a:pt x="2386787" y="2432438"/>
                    <a:pt x="2784405" y="1893786"/>
                    <a:pt x="2784405" y="1229324"/>
                  </a:cubicBezTo>
                  <a:cubicBezTo>
                    <a:pt x="2784405" y="886711"/>
                    <a:pt x="2678691" y="577547"/>
                    <a:pt x="2509040" y="358428"/>
                  </a:cubicBezTo>
                  <a:close/>
                  <a:moveTo>
                    <a:pt x="2328985" y="235519"/>
                  </a:moveTo>
                  <a:lnTo>
                    <a:pt x="2367735" y="277910"/>
                  </a:lnTo>
                  <a:cubicBezTo>
                    <a:pt x="2476117" y="428550"/>
                    <a:pt x="2542174" y="628659"/>
                    <a:pt x="2542174" y="848259"/>
                  </a:cubicBezTo>
                  <a:cubicBezTo>
                    <a:pt x="2542174" y="1316739"/>
                    <a:pt x="2241541" y="1696517"/>
                    <a:pt x="1870691" y="1696517"/>
                  </a:cubicBezTo>
                  <a:cubicBezTo>
                    <a:pt x="1499841" y="1696517"/>
                    <a:pt x="1199208" y="1316739"/>
                    <a:pt x="1199208" y="848259"/>
                  </a:cubicBezTo>
                  <a:cubicBezTo>
                    <a:pt x="1199208" y="672579"/>
                    <a:pt x="1241484" y="509373"/>
                    <a:pt x="1313887" y="373990"/>
                  </a:cubicBezTo>
                  <a:lnTo>
                    <a:pt x="1359617" y="303974"/>
                  </a:lnTo>
                  <a:lnTo>
                    <a:pt x="1353496" y="310655"/>
                  </a:lnTo>
                  <a:cubicBezTo>
                    <a:pt x="1239636" y="468545"/>
                    <a:pt x="1170240" y="678287"/>
                    <a:pt x="1170240" y="908457"/>
                  </a:cubicBezTo>
                  <a:cubicBezTo>
                    <a:pt x="1170240" y="1399487"/>
                    <a:pt x="1486067" y="1797545"/>
                    <a:pt x="1875660" y="1797545"/>
                  </a:cubicBezTo>
                  <a:cubicBezTo>
                    <a:pt x="2265253" y="1797545"/>
                    <a:pt x="2581080" y="1399487"/>
                    <a:pt x="2581080" y="908457"/>
                  </a:cubicBezTo>
                  <a:cubicBezTo>
                    <a:pt x="2581080" y="678287"/>
                    <a:pt x="2511685" y="468545"/>
                    <a:pt x="2397825" y="310655"/>
                  </a:cubicBezTo>
                  <a:close/>
                  <a:moveTo>
                    <a:pt x="1402512" y="199772"/>
                  </a:moveTo>
                  <a:lnTo>
                    <a:pt x="1402310" y="199868"/>
                  </a:lnTo>
                  <a:lnTo>
                    <a:pt x="1265286" y="284462"/>
                  </a:lnTo>
                  <a:lnTo>
                    <a:pt x="1214815" y="325022"/>
                  </a:lnTo>
                  <a:lnTo>
                    <a:pt x="1184525" y="354805"/>
                  </a:lnTo>
                  <a:cubicBezTo>
                    <a:pt x="944783" y="614967"/>
                    <a:pt x="791972" y="1008689"/>
                    <a:pt x="791972" y="1449342"/>
                  </a:cubicBezTo>
                  <a:cubicBezTo>
                    <a:pt x="791972" y="2232725"/>
                    <a:pt x="1274931" y="2867782"/>
                    <a:pt x="1870691" y="2867782"/>
                  </a:cubicBezTo>
                  <a:cubicBezTo>
                    <a:pt x="2466451" y="2867782"/>
                    <a:pt x="2949410" y="2232725"/>
                    <a:pt x="2949410" y="1449342"/>
                  </a:cubicBezTo>
                  <a:cubicBezTo>
                    <a:pt x="2949410" y="959728"/>
                    <a:pt x="2760755" y="528054"/>
                    <a:pt x="2473813" y="273149"/>
                  </a:cubicBezTo>
                  <a:lnTo>
                    <a:pt x="2427906" y="236477"/>
                  </a:lnTo>
                  <a:lnTo>
                    <a:pt x="2488708" y="299774"/>
                  </a:lnTo>
                  <a:cubicBezTo>
                    <a:pt x="2680324" y="525183"/>
                    <a:pt x="2801533" y="858030"/>
                    <a:pt x="2801533" y="1229324"/>
                  </a:cubicBezTo>
                  <a:cubicBezTo>
                    <a:pt x="2801533" y="1908261"/>
                    <a:pt x="2396246" y="2458648"/>
                    <a:pt x="1896300" y="2458648"/>
                  </a:cubicBezTo>
                  <a:cubicBezTo>
                    <a:pt x="1396353" y="2458648"/>
                    <a:pt x="991066" y="1908261"/>
                    <a:pt x="991066" y="1229324"/>
                  </a:cubicBezTo>
                  <a:cubicBezTo>
                    <a:pt x="991066" y="804989"/>
                    <a:pt x="1149382" y="430868"/>
                    <a:pt x="1390175" y="209949"/>
                  </a:cubicBezTo>
                  <a:close/>
                  <a:moveTo>
                    <a:pt x="1329824" y="178224"/>
                  </a:moveTo>
                  <a:lnTo>
                    <a:pt x="1295546" y="194796"/>
                  </a:lnTo>
                  <a:cubicBezTo>
                    <a:pt x="731222" y="502790"/>
                    <a:pt x="332741" y="1253601"/>
                    <a:pt x="332741" y="2130944"/>
                  </a:cubicBezTo>
                  <a:cubicBezTo>
                    <a:pt x="332741" y="3282739"/>
                    <a:pt x="1019522" y="4216454"/>
                    <a:pt x="1866709" y="4216454"/>
                  </a:cubicBezTo>
                  <a:cubicBezTo>
                    <a:pt x="2713896" y="4216454"/>
                    <a:pt x="3400677" y="3282739"/>
                    <a:pt x="3400677" y="2130944"/>
                  </a:cubicBezTo>
                  <a:cubicBezTo>
                    <a:pt x="3400677" y="1516804"/>
                    <a:pt x="3205422" y="964664"/>
                    <a:pt x="2894705" y="583011"/>
                  </a:cubicBezTo>
                  <a:lnTo>
                    <a:pt x="2894661" y="582964"/>
                  </a:lnTo>
                  <a:lnTo>
                    <a:pt x="3009019" y="748145"/>
                  </a:lnTo>
                  <a:cubicBezTo>
                    <a:pt x="3206223" y="1073452"/>
                    <a:pt x="3324261" y="1487032"/>
                    <a:pt x="3324261" y="1937239"/>
                  </a:cubicBezTo>
                  <a:cubicBezTo>
                    <a:pt x="3324261" y="2984995"/>
                    <a:pt x="2684941" y="3834368"/>
                    <a:pt x="1896299" y="3834368"/>
                  </a:cubicBezTo>
                  <a:cubicBezTo>
                    <a:pt x="1107658" y="3834368"/>
                    <a:pt x="468337" y="2984995"/>
                    <a:pt x="468337" y="1937239"/>
                  </a:cubicBezTo>
                  <a:cubicBezTo>
                    <a:pt x="468337" y="1245556"/>
                    <a:pt x="746958" y="640330"/>
                    <a:pt x="1163224" y="308851"/>
                  </a:cubicBezTo>
                  <a:lnTo>
                    <a:pt x="1205134" y="278389"/>
                  </a:lnTo>
                  <a:lnTo>
                    <a:pt x="1218597" y="265092"/>
                  </a:lnTo>
                  <a:cubicBezTo>
                    <a:pt x="1249857" y="237198"/>
                    <a:pt x="1282188" y="211238"/>
                    <a:pt x="1315492" y="187343"/>
                  </a:cubicBezTo>
                  <a:close/>
                  <a:moveTo>
                    <a:pt x="2270646" y="150156"/>
                  </a:moveTo>
                  <a:lnTo>
                    <a:pt x="2277145" y="155151"/>
                  </a:lnTo>
                  <a:cubicBezTo>
                    <a:pt x="2468155" y="318407"/>
                    <a:pt x="2593738" y="594878"/>
                    <a:pt x="2593738" y="908457"/>
                  </a:cubicBezTo>
                  <a:cubicBezTo>
                    <a:pt x="2593738" y="1410184"/>
                    <a:pt x="2272244" y="1816914"/>
                    <a:pt x="1875661" y="1816914"/>
                  </a:cubicBezTo>
                  <a:cubicBezTo>
                    <a:pt x="1479077" y="1816914"/>
                    <a:pt x="1157583" y="1410184"/>
                    <a:pt x="1157583" y="908457"/>
                  </a:cubicBezTo>
                  <a:cubicBezTo>
                    <a:pt x="1157583" y="720310"/>
                    <a:pt x="1202794" y="545521"/>
                    <a:pt x="1280220" y="400531"/>
                  </a:cubicBezTo>
                  <a:lnTo>
                    <a:pt x="1343102" y="304110"/>
                  </a:lnTo>
                  <a:lnTo>
                    <a:pt x="1327002" y="322000"/>
                  </a:lnTo>
                  <a:cubicBezTo>
                    <a:pt x="1162528" y="527262"/>
                    <a:pt x="1059511" y="821289"/>
                    <a:pt x="1059511" y="1147864"/>
                  </a:cubicBezTo>
                  <a:cubicBezTo>
                    <a:pt x="1059511" y="1768295"/>
                    <a:pt x="1431330" y="2271253"/>
                    <a:pt x="1889991" y="2271253"/>
                  </a:cubicBezTo>
                  <a:cubicBezTo>
                    <a:pt x="2348651" y="2271253"/>
                    <a:pt x="2720470" y="1768295"/>
                    <a:pt x="2720470" y="1147864"/>
                  </a:cubicBezTo>
                  <a:cubicBezTo>
                    <a:pt x="2720470" y="721317"/>
                    <a:pt x="2544728" y="350295"/>
                    <a:pt x="2285846" y="160062"/>
                  </a:cubicBezTo>
                  <a:close/>
                  <a:moveTo>
                    <a:pt x="1538511" y="100160"/>
                  </a:moveTo>
                  <a:lnTo>
                    <a:pt x="1528678" y="104892"/>
                  </a:lnTo>
                  <a:lnTo>
                    <a:pt x="1534109" y="103040"/>
                  </a:lnTo>
                  <a:close/>
                  <a:moveTo>
                    <a:pt x="1896299" y="80557"/>
                  </a:moveTo>
                  <a:cubicBezTo>
                    <a:pt x="1775355" y="80557"/>
                    <a:pt x="1657989" y="100852"/>
                    <a:pt x="1546035" y="139010"/>
                  </a:cubicBezTo>
                  <a:lnTo>
                    <a:pt x="1512028" y="152106"/>
                  </a:lnTo>
                  <a:lnTo>
                    <a:pt x="1501876" y="159868"/>
                  </a:lnTo>
                  <a:cubicBezTo>
                    <a:pt x="1326408" y="309055"/>
                    <a:pt x="1211043" y="561702"/>
                    <a:pt x="1211043" y="848259"/>
                  </a:cubicBezTo>
                  <a:cubicBezTo>
                    <a:pt x="1211043" y="1306750"/>
                    <a:pt x="1506377" y="1678431"/>
                    <a:pt x="1870690" y="1678431"/>
                  </a:cubicBezTo>
                  <a:cubicBezTo>
                    <a:pt x="2235004" y="1678431"/>
                    <a:pt x="2530338" y="1306750"/>
                    <a:pt x="2530338" y="848259"/>
                  </a:cubicBezTo>
                  <a:cubicBezTo>
                    <a:pt x="2530338" y="561702"/>
                    <a:pt x="2414973" y="309055"/>
                    <a:pt x="2239506" y="159868"/>
                  </a:cubicBezTo>
                  <a:lnTo>
                    <a:pt x="2191654" y="123281"/>
                  </a:lnTo>
                  <a:lnTo>
                    <a:pt x="2057233" y="92665"/>
                  </a:lnTo>
                  <a:cubicBezTo>
                    <a:pt x="2004425" y="84667"/>
                    <a:pt x="1950724" y="80557"/>
                    <a:pt x="1896299" y="80557"/>
                  </a:cubicBezTo>
                  <a:close/>
                  <a:moveTo>
                    <a:pt x="1896300" y="0"/>
                  </a:moveTo>
                  <a:lnTo>
                    <a:pt x="1921576" y="1733"/>
                  </a:lnTo>
                  <a:lnTo>
                    <a:pt x="1957454" y="2971"/>
                  </a:lnTo>
                  <a:lnTo>
                    <a:pt x="1958525" y="3083"/>
                  </a:lnTo>
                  <a:lnTo>
                    <a:pt x="1967705" y="3407"/>
                  </a:lnTo>
                  <a:cubicBezTo>
                    <a:pt x="2956497" y="73501"/>
                    <a:pt x="3742805" y="1216875"/>
                    <a:pt x="3742805" y="2617077"/>
                  </a:cubicBezTo>
                  <a:cubicBezTo>
                    <a:pt x="3742805" y="4062447"/>
                    <a:pt x="2904950" y="5234152"/>
                    <a:pt x="1871402" y="5234152"/>
                  </a:cubicBezTo>
                  <a:cubicBezTo>
                    <a:pt x="837855" y="5234152"/>
                    <a:pt x="0" y="4062447"/>
                    <a:pt x="0" y="2617077"/>
                  </a:cubicBezTo>
                  <a:cubicBezTo>
                    <a:pt x="0" y="1304387"/>
                    <a:pt x="691091" y="217426"/>
                    <a:pt x="1592217" y="28928"/>
                  </a:cubicBezTo>
                  <a:lnTo>
                    <a:pt x="1605332" y="27098"/>
                  </a:lnTo>
                  <a:lnTo>
                    <a:pt x="1605639" y="27012"/>
                  </a:lnTo>
                  <a:cubicBezTo>
                    <a:pt x="1661816" y="15278"/>
                    <a:pt x="1718866" y="7273"/>
                    <a:pt x="1776656" y="3182"/>
                  </a:cubicBezTo>
                  <a:lnTo>
                    <a:pt x="1785240" y="2879"/>
                  </a:lnTo>
                  <a:lnTo>
                    <a:pt x="1786241" y="2775"/>
                  </a:lnTo>
                  <a:cubicBezTo>
                    <a:pt x="1812893" y="935"/>
                    <a:pt x="1839721" y="3"/>
                    <a:pt x="1866709" y="3"/>
                  </a:cubicBezTo>
                  <a:lnTo>
                    <a:pt x="1869051" y="84"/>
                  </a:lnTo>
                  <a:lnTo>
                    <a:pt x="1869832" y="57"/>
                  </a:lnTo>
                  <a:lnTo>
                    <a:pt x="1870691" y="2"/>
                  </a:lnTo>
                  <a:lnTo>
                    <a:pt x="1870947" y="18"/>
                  </a:lnTo>
                  <a:lnTo>
                    <a:pt x="1871402" y="2"/>
                  </a:lnTo>
                  <a:lnTo>
                    <a:pt x="1874156" y="97"/>
                  </a:lnTo>
                  <a:lnTo>
                    <a:pt x="1875661" y="1"/>
                  </a:lnTo>
                  <a:lnTo>
                    <a:pt x="1880701" y="323"/>
                  </a:lnTo>
                  <a:lnTo>
                    <a:pt x="1883755" y="428"/>
                  </a:lnTo>
                  <a:lnTo>
                    <a:pt x="1889991" y="1"/>
                  </a:lnTo>
                  <a:lnTo>
                    <a:pt x="1893142" y="217"/>
                  </a:lnTo>
                  <a:close/>
                </a:path>
              </a:pathLst>
            </a:custGeom>
            <a:noFill/>
            <a:ln w="12700" cap="rnd" cmpd="dbl">
              <a:solidFill>
                <a:schemeClr val="tx1"/>
              </a:solidFill>
              <a:prstDash val="sysDot"/>
            </a:ln>
            <a:scene3d>
              <a:camera prst="orthographicFront"/>
              <a:lightRig rig="fla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sz="1350">
                <a:solidFill>
                  <a:schemeClr val="tx1"/>
                </a:solidFill>
              </a:endParaRPr>
            </a:p>
          </p:txBody>
        </p:sp>
        <p:sp>
          <p:nvSpPr>
            <p:cNvPr id="25" name="Forma libre 19"/>
            <p:cNvSpPr/>
            <p:nvPr/>
          </p:nvSpPr>
          <p:spPr>
            <a:xfrm rot="5400000" flipH="1" flipV="1">
              <a:off x="1081477" y="178156"/>
              <a:ext cx="1709800" cy="1353489"/>
            </a:xfrm>
            <a:custGeom>
              <a:avLst/>
              <a:gdLst>
                <a:gd name="connsiteX0" fmla="*/ 375988 w 3742805"/>
                <a:gd name="connsiteY0" fmla="*/ 1265279 h 5234152"/>
                <a:gd name="connsiteX1" fmla="*/ 320037 w 3742805"/>
                <a:gd name="connsiteY1" fmla="*/ 1406819 h 5234152"/>
                <a:gd name="connsiteX2" fmla="*/ 150833 w 3742805"/>
                <a:gd name="connsiteY2" fmla="*/ 2443657 h 5234152"/>
                <a:gd name="connsiteX3" fmla="*/ 1866709 w 3742805"/>
                <a:gd name="connsiteY3" fmla="*/ 4835213 h 5234152"/>
                <a:gd name="connsiteX4" fmla="*/ 3582585 w 3742805"/>
                <a:gd name="connsiteY4" fmla="*/ 2443657 h 5234152"/>
                <a:gd name="connsiteX5" fmla="*/ 3485566 w 3742805"/>
                <a:gd name="connsiteY5" fmla="*/ 1648910 h 5234152"/>
                <a:gd name="connsiteX6" fmla="*/ 3436205 w 3742805"/>
                <a:gd name="connsiteY6" fmla="*/ 1483366 h 5234152"/>
                <a:gd name="connsiteX7" fmla="*/ 3468430 w 3742805"/>
                <a:gd name="connsiteY7" fmla="*/ 1603524 h 5234152"/>
                <a:gd name="connsiteX8" fmla="*/ 3543609 w 3742805"/>
                <a:gd name="connsiteY8" fmla="*/ 2282171 h 5234152"/>
                <a:gd name="connsiteX9" fmla="*/ 1871402 w 3742805"/>
                <a:gd name="connsiteY9" fmla="*/ 4564341 h 5234152"/>
                <a:gd name="connsiteX10" fmla="*/ 199196 w 3742805"/>
                <a:gd name="connsiteY10" fmla="*/ 2282171 h 5234152"/>
                <a:gd name="connsiteX11" fmla="*/ 330606 w 3742805"/>
                <a:gd name="connsiteY11" fmla="*/ 1393848 h 5234152"/>
                <a:gd name="connsiteX12" fmla="*/ 3148255 w 3742805"/>
                <a:gd name="connsiteY12" fmla="*/ 781462 h 5234152"/>
                <a:gd name="connsiteX13" fmla="*/ 3240183 w 3742805"/>
                <a:gd name="connsiteY13" fmla="*/ 929214 h 5234152"/>
                <a:gd name="connsiteX14" fmla="*/ 3616681 w 3742805"/>
                <a:gd name="connsiteY14" fmla="*/ 2443657 h 5234152"/>
                <a:gd name="connsiteX15" fmla="*/ 1866709 w 3742805"/>
                <a:gd name="connsiteY15" fmla="*/ 4887311 h 5234152"/>
                <a:gd name="connsiteX16" fmla="*/ 116737 w 3742805"/>
                <a:gd name="connsiteY16" fmla="*/ 2443657 h 5234152"/>
                <a:gd name="connsiteX17" fmla="*/ 398146 w 3742805"/>
                <a:gd name="connsiteY17" fmla="*/ 1114184 h 5234152"/>
                <a:gd name="connsiteX18" fmla="*/ 486367 w 3742805"/>
                <a:gd name="connsiteY18" fmla="*/ 942573 h 5234152"/>
                <a:gd name="connsiteX19" fmla="*/ 427829 w 3742805"/>
                <a:gd name="connsiteY19" fmla="*/ 1035777 h 5234152"/>
                <a:gd name="connsiteX20" fmla="*/ 36461 w 3742805"/>
                <a:gd name="connsiteY20" fmla="*/ 2617077 h 5234152"/>
                <a:gd name="connsiteX21" fmla="*/ 1871402 w 3742805"/>
                <a:gd name="connsiteY21" fmla="*/ 5178356 h 5234152"/>
                <a:gd name="connsiteX22" fmla="*/ 3706344 w 3742805"/>
                <a:gd name="connsiteY22" fmla="*/ 2617077 h 5234152"/>
                <a:gd name="connsiteX23" fmla="*/ 3184374 w 3742805"/>
                <a:gd name="connsiteY23" fmla="*/ 827835 h 5234152"/>
                <a:gd name="connsiteX24" fmla="*/ 3001338 w 3742805"/>
                <a:gd name="connsiteY24" fmla="*/ 667513 h 5234152"/>
                <a:gd name="connsiteX25" fmla="*/ 3073337 w 3742805"/>
                <a:gd name="connsiteY25" fmla="*/ 775468 h 5234152"/>
                <a:gd name="connsiteX26" fmla="*/ 3430410 w 3742805"/>
                <a:gd name="connsiteY26" fmla="*/ 2130944 h 5234152"/>
                <a:gd name="connsiteX27" fmla="*/ 1866709 w 3742805"/>
                <a:gd name="connsiteY27" fmla="*/ 4261885 h 5234152"/>
                <a:gd name="connsiteX28" fmla="*/ 303008 w 3742805"/>
                <a:gd name="connsiteY28" fmla="*/ 2130944 h 5234152"/>
                <a:gd name="connsiteX29" fmla="*/ 570063 w 3742805"/>
                <a:gd name="connsiteY29" fmla="*/ 939515 h 5234152"/>
                <a:gd name="connsiteX30" fmla="*/ 638915 w 3742805"/>
                <a:gd name="connsiteY30" fmla="*/ 814041 h 5234152"/>
                <a:gd name="connsiteX31" fmla="*/ 519493 w 3742805"/>
                <a:gd name="connsiteY31" fmla="*/ 1016737 h 5234152"/>
                <a:gd name="connsiteX32" fmla="*/ 230992 w 3742805"/>
                <a:gd name="connsiteY32" fmla="*/ 2282171 h 5234152"/>
                <a:gd name="connsiteX33" fmla="*/ 1871402 w 3742805"/>
                <a:gd name="connsiteY33" fmla="*/ 4515685 h 5234152"/>
                <a:gd name="connsiteX34" fmla="*/ 3511813 w 3742805"/>
                <a:gd name="connsiteY34" fmla="*/ 2282171 h 5234152"/>
                <a:gd name="connsiteX35" fmla="*/ 3126185 w 3742805"/>
                <a:gd name="connsiteY35" fmla="*/ 843432 h 5234152"/>
                <a:gd name="connsiteX36" fmla="*/ 2837079 w 3742805"/>
                <a:gd name="connsiteY36" fmla="*/ 563819 h 5234152"/>
                <a:gd name="connsiteX37" fmla="*/ 2930509 w 3742805"/>
                <a:gd name="connsiteY37" fmla="*/ 698570 h 5234152"/>
                <a:gd name="connsiteX38" fmla="*/ 3225296 w 3742805"/>
                <a:gd name="connsiteY38" fmla="*/ 1808868 h 5234152"/>
                <a:gd name="connsiteX39" fmla="*/ 1889991 w 3742805"/>
                <a:gd name="connsiteY39" fmla="*/ 3580284 h 5234152"/>
                <a:gd name="connsiteX40" fmla="*/ 554685 w 3742805"/>
                <a:gd name="connsiteY40" fmla="*/ 1808868 h 5234152"/>
                <a:gd name="connsiteX41" fmla="*/ 733613 w 3742805"/>
                <a:gd name="connsiteY41" fmla="*/ 922502 h 5234152"/>
                <a:gd name="connsiteX42" fmla="*/ 819065 w 3742805"/>
                <a:gd name="connsiteY42" fmla="*/ 752614 h 5234152"/>
                <a:gd name="connsiteX43" fmla="*/ 793696 w 3742805"/>
                <a:gd name="connsiteY43" fmla="*/ 790948 h 5234152"/>
                <a:gd name="connsiteX44" fmla="*/ 494769 w 3742805"/>
                <a:gd name="connsiteY44" fmla="*/ 1937239 h 5234152"/>
                <a:gd name="connsiteX45" fmla="*/ 1896299 w 3742805"/>
                <a:gd name="connsiteY45" fmla="*/ 3793920 h 5234152"/>
                <a:gd name="connsiteX46" fmla="*/ 3297829 w 3742805"/>
                <a:gd name="connsiteY46" fmla="*/ 1937239 h 5234152"/>
                <a:gd name="connsiteX47" fmla="*/ 2933737 w 3742805"/>
                <a:gd name="connsiteY47" fmla="*/ 688848 h 5234152"/>
                <a:gd name="connsiteX48" fmla="*/ 2709343 w 3742805"/>
                <a:gd name="connsiteY48" fmla="*/ 459106 h 5234152"/>
                <a:gd name="connsiteX49" fmla="*/ 2716560 w 3742805"/>
                <a:gd name="connsiteY49" fmla="*/ 467874 h 5234152"/>
                <a:gd name="connsiteX50" fmla="*/ 3050858 w 3742805"/>
                <a:gd name="connsiteY50" fmla="*/ 1552198 h 5234152"/>
                <a:gd name="connsiteX51" fmla="*/ 1875661 w 3742805"/>
                <a:gd name="connsiteY51" fmla="*/ 3104394 h 5234152"/>
                <a:gd name="connsiteX52" fmla="*/ 700463 w 3742805"/>
                <a:gd name="connsiteY52" fmla="*/ 1552198 h 5234152"/>
                <a:gd name="connsiteX53" fmla="*/ 856164 w 3742805"/>
                <a:gd name="connsiteY53" fmla="*/ 779581 h 5234152"/>
                <a:gd name="connsiteX54" fmla="*/ 948999 w 3742805"/>
                <a:gd name="connsiteY54" fmla="*/ 602638 h 5234152"/>
                <a:gd name="connsiteX55" fmla="*/ 858932 w 3742805"/>
                <a:gd name="connsiteY55" fmla="*/ 738536 h 5234152"/>
                <a:gd name="connsiteX56" fmla="*/ 579402 w 3742805"/>
                <a:gd name="connsiteY56" fmla="*/ 1808868 h 5234152"/>
                <a:gd name="connsiteX57" fmla="*/ 1889990 w 3742805"/>
                <a:gd name="connsiteY57" fmla="*/ 3542517 h 5234152"/>
                <a:gd name="connsiteX58" fmla="*/ 3200579 w 3742805"/>
                <a:gd name="connsiteY58" fmla="*/ 1808868 h 5234152"/>
                <a:gd name="connsiteX59" fmla="*/ 2747673 w 3742805"/>
                <a:gd name="connsiteY59" fmla="*/ 497975 h 5234152"/>
                <a:gd name="connsiteX60" fmla="*/ 2660028 w 3742805"/>
                <a:gd name="connsiteY60" fmla="*/ 441387 h 5234152"/>
                <a:gd name="connsiteX61" fmla="*/ 2735244 w 3742805"/>
                <a:gd name="connsiteY61" fmla="*/ 554538 h 5234152"/>
                <a:gd name="connsiteX62" fmla="*/ 2969633 w 3742805"/>
                <a:gd name="connsiteY62" fmla="*/ 1449342 h 5234152"/>
                <a:gd name="connsiteX63" fmla="*/ 1870691 w 3742805"/>
                <a:gd name="connsiteY63" fmla="*/ 2898682 h 5234152"/>
                <a:gd name="connsiteX64" fmla="*/ 771749 w 3742805"/>
                <a:gd name="connsiteY64" fmla="*/ 1449342 h 5234152"/>
                <a:gd name="connsiteX65" fmla="*/ 917347 w 3742805"/>
                <a:gd name="connsiteY65" fmla="*/ 727923 h 5234152"/>
                <a:gd name="connsiteX66" fmla="*/ 1010390 w 3742805"/>
                <a:gd name="connsiteY66" fmla="*/ 550844 h 5234152"/>
                <a:gd name="connsiteX67" fmla="*/ 968130 w 3742805"/>
                <a:gd name="connsiteY67" fmla="*/ 614323 h 5234152"/>
                <a:gd name="connsiteX68" fmla="*/ 722089 w 3742805"/>
                <a:gd name="connsiteY68" fmla="*/ 1552198 h 5234152"/>
                <a:gd name="connsiteX69" fmla="*/ 1875661 w 3742805"/>
                <a:gd name="connsiteY69" fmla="*/ 3071301 h 5234152"/>
                <a:gd name="connsiteX70" fmla="*/ 3029232 w 3742805"/>
                <a:gd name="connsiteY70" fmla="*/ 1552198 h 5234152"/>
                <a:gd name="connsiteX71" fmla="*/ 2729556 w 3742805"/>
                <a:gd name="connsiteY71" fmla="*/ 530787 h 5234152"/>
                <a:gd name="connsiteX72" fmla="*/ 2624365 w 3742805"/>
                <a:gd name="connsiteY72" fmla="*/ 397250 h 5234152"/>
                <a:gd name="connsiteX73" fmla="*/ 2648007 w 3742805"/>
                <a:gd name="connsiteY73" fmla="*/ 425930 h 5234152"/>
                <a:gd name="connsiteX74" fmla="*/ 2630588 w 3742805"/>
                <a:gd name="connsiteY74" fmla="*/ 403532 h 5234152"/>
                <a:gd name="connsiteX75" fmla="*/ 2469285 w 3742805"/>
                <a:gd name="connsiteY75" fmla="*/ 313443 h 5234152"/>
                <a:gd name="connsiteX76" fmla="*/ 2516582 w 3742805"/>
                <a:gd name="connsiteY76" fmla="*/ 376067 h 5234152"/>
                <a:gd name="connsiteX77" fmla="*/ 2736486 w 3742805"/>
                <a:gd name="connsiteY77" fmla="*/ 1147864 h 5234152"/>
                <a:gd name="connsiteX78" fmla="*/ 1889991 w 3742805"/>
                <a:gd name="connsiteY78" fmla="*/ 2295726 h 5234152"/>
                <a:gd name="connsiteX79" fmla="*/ 1043496 w 3742805"/>
                <a:gd name="connsiteY79" fmla="*/ 1147864 h 5234152"/>
                <a:gd name="connsiteX80" fmla="*/ 1145663 w 3742805"/>
                <a:gd name="connsiteY80" fmla="*/ 600724 h 5234152"/>
                <a:gd name="connsiteX81" fmla="*/ 1193085 w 3742805"/>
                <a:gd name="connsiteY81" fmla="*/ 497688 h 5234152"/>
                <a:gd name="connsiteX82" fmla="*/ 1160617 w 3742805"/>
                <a:gd name="connsiteY82" fmla="*/ 555152 h 5234152"/>
                <a:gd name="connsiteX83" fmla="*/ 1008194 w 3742805"/>
                <a:gd name="connsiteY83" fmla="*/ 1229324 h 5234152"/>
                <a:gd name="connsiteX84" fmla="*/ 1896299 w 3742805"/>
                <a:gd name="connsiteY84" fmla="*/ 2432438 h 5234152"/>
                <a:gd name="connsiteX85" fmla="*/ 2784405 w 3742805"/>
                <a:gd name="connsiteY85" fmla="*/ 1229324 h 5234152"/>
                <a:gd name="connsiteX86" fmla="*/ 2509040 w 3742805"/>
                <a:gd name="connsiteY86" fmla="*/ 358428 h 5234152"/>
                <a:gd name="connsiteX87" fmla="*/ 2328985 w 3742805"/>
                <a:gd name="connsiteY87" fmla="*/ 235519 h 5234152"/>
                <a:gd name="connsiteX88" fmla="*/ 2367735 w 3742805"/>
                <a:gd name="connsiteY88" fmla="*/ 277910 h 5234152"/>
                <a:gd name="connsiteX89" fmla="*/ 2542174 w 3742805"/>
                <a:gd name="connsiteY89" fmla="*/ 848259 h 5234152"/>
                <a:gd name="connsiteX90" fmla="*/ 1870691 w 3742805"/>
                <a:gd name="connsiteY90" fmla="*/ 1696517 h 5234152"/>
                <a:gd name="connsiteX91" fmla="*/ 1199208 w 3742805"/>
                <a:gd name="connsiteY91" fmla="*/ 848259 h 5234152"/>
                <a:gd name="connsiteX92" fmla="*/ 1313887 w 3742805"/>
                <a:gd name="connsiteY92" fmla="*/ 373990 h 5234152"/>
                <a:gd name="connsiteX93" fmla="*/ 1359617 w 3742805"/>
                <a:gd name="connsiteY93" fmla="*/ 303974 h 5234152"/>
                <a:gd name="connsiteX94" fmla="*/ 1353496 w 3742805"/>
                <a:gd name="connsiteY94" fmla="*/ 310655 h 5234152"/>
                <a:gd name="connsiteX95" fmla="*/ 1170240 w 3742805"/>
                <a:gd name="connsiteY95" fmla="*/ 908457 h 5234152"/>
                <a:gd name="connsiteX96" fmla="*/ 1875660 w 3742805"/>
                <a:gd name="connsiteY96" fmla="*/ 1797545 h 5234152"/>
                <a:gd name="connsiteX97" fmla="*/ 2581080 w 3742805"/>
                <a:gd name="connsiteY97" fmla="*/ 908457 h 5234152"/>
                <a:gd name="connsiteX98" fmla="*/ 2397825 w 3742805"/>
                <a:gd name="connsiteY98" fmla="*/ 310655 h 5234152"/>
                <a:gd name="connsiteX99" fmla="*/ 1402512 w 3742805"/>
                <a:gd name="connsiteY99" fmla="*/ 199772 h 5234152"/>
                <a:gd name="connsiteX100" fmla="*/ 1402310 w 3742805"/>
                <a:gd name="connsiteY100" fmla="*/ 199868 h 5234152"/>
                <a:gd name="connsiteX101" fmla="*/ 1265286 w 3742805"/>
                <a:gd name="connsiteY101" fmla="*/ 284462 h 5234152"/>
                <a:gd name="connsiteX102" fmla="*/ 1214815 w 3742805"/>
                <a:gd name="connsiteY102" fmla="*/ 325022 h 5234152"/>
                <a:gd name="connsiteX103" fmla="*/ 1184525 w 3742805"/>
                <a:gd name="connsiteY103" fmla="*/ 354805 h 5234152"/>
                <a:gd name="connsiteX104" fmla="*/ 791972 w 3742805"/>
                <a:gd name="connsiteY104" fmla="*/ 1449342 h 5234152"/>
                <a:gd name="connsiteX105" fmla="*/ 1870691 w 3742805"/>
                <a:gd name="connsiteY105" fmla="*/ 2867782 h 5234152"/>
                <a:gd name="connsiteX106" fmla="*/ 2949410 w 3742805"/>
                <a:gd name="connsiteY106" fmla="*/ 1449342 h 5234152"/>
                <a:gd name="connsiteX107" fmla="*/ 2473813 w 3742805"/>
                <a:gd name="connsiteY107" fmla="*/ 273149 h 5234152"/>
                <a:gd name="connsiteX108" fmla="*/ 2427906 w 3742805"/>
                <a:gd name="connsiteY108" fmla="*/ 236477 h 5234152"/>
                <a:gd name="connsiteX109" fmla="*/ 2488708 w 3742805"/>
                <a:gd name="connsiteY109" fmla="*/ 299774 h 5234152"/>
                <a:gd name="connsiteX110" fmla="*/ 2801533 w 3742805"/>
                <a:gd name="connsiteY110" fmla="*/ 1229324 h 5234152"/>
                <a:gd name="connsiteX111" fmla="*/ 1896300 w 3742805"/>
                <a:gd name="connsiteY111" fmla="*/ 2458648 h 5234152"/>
                <a:gd name="connsiteX112" fmla="*/ 991066 w 3742805"/>
                <a:gd name="connsiteY112" fmla="*/ 1229324 h 5234152"/>
                <a:gd name="connsiteX113" fmla="*/ 1390175 w 3742805"/>
                <a:gd name="connsiteY113" fmla="*/ 209949 h 5234152"/>
                <a:gd name="connsiteX114" fmla="*/ 1329824 w 3742805"/>
                <a:gd name="connsiteY114" fmla="*/ 178224 h 5234152"/>
                <a:gd name="connsiteX115" fmla="*/ 1295546 w 3742805"/>
                <a:gd name="connsiteY115" fmla="*/ 194796 h 5234152"/>
                <a:gd name="connsiteX116" fmla="*/ 332741 w 3742805"/>
                <a:gd name="connsiteY116" fmla="*/ 2130944 h 5234152"/>
                <a:gd name="connsiteX117" fmla="*/ 1866709 w 3742805"/>
                <a:gd name="connsiteY117" fmla="*/ 4216454 h 5234152"/>
                <a:gd name="connsiteX118" fmla="*/ 3400677 w 3742805"/>
                <a:gd name="connsiteY118" fmla="*/ 2130944 h 5234152"/>
                <a:gd name="connsiteX119" fmla="*/ 2894705 w 3742805"/>
                <a:gd name="connsiteY119" fmla="*/ 583011 h 5234152"/>
                <a:gd name="connsiteX120" fmla="*/ 2894661 w 3742805"/>
                <a:gd name="connsiteY120" fmla="*/ 582964 h 5234152"/>
                <a:gd name="connsiteX121" fmla="*/ 3009019 w 3742805"/>
                <a:gd name="connsiteY121" fmla="*/ 748145 h 5234152"/>
                <a:gd name="connsiteX122" fmla="*/ 3324261 w 3742805"/>
                <a:gd name="connsiteY122" fmla="*/ 1937239 h 5234152"/>
                <a:gd name="connsiteX123" fmla="*/ 1896299 w 3742805"/>
                <a:gd name="connsiteY123" fmla="*/ 3834368 h 5234152"/>
                <a:gd name="connsiteX124" fmla="*/ 468337 w 3742805"/>
                <a:gd name="connsiteY124" fmla="*/ 1937239 h 5234152"/>
                <a:gd name="connsiteX125" fmla="*/ 1163224 w 3742805"/>
                <a:gd name="connsiteY125" fmla="*/ 308851 h 5234152"/>
                <a:gd name="connsiteX126" fmla="*/ 1205134 w 3742805"/>
                <a:gd name="connsiteY126" fmla="*/ 278389 h 5234152"/>
                <a:gd name="connsiteX127" fmla="*/ 1218597 w 3742805"/>
                <a:gd name="connsiteY127" fmla="*/ 265092 h 5234152"/>
                <a:gd name="connsiteX128" fmla="*/ 1315492 w 3742805"/>
                <a:gd name="connsiteY128" fmla="*/ 187343 h 5234152"/>
                <a:gd name="connsiteX129" fmla="*/ 2270646 w 3742805"/>
                <a:gd name="connsiteY129" fmla="*/ 150156 h 5234152"/>
                <a:gd name="connsiteX130" fmla="*/ 2277145 w 3742805"/>
                <a:gd name="connsiteY130" fmla="*/ 155151 h 5234152"/>
                <a:gd name="connsiteX131" fmla="*/ 2593738 w 3742805"/>
                <a:gd name="connsiteY131" fmla="*/ 908457 h 5234152"/>
                <a:gd name="connsiteX132" fmla="*/ 1875661 w 3742805"/>
                <a:gd name="connsiteY132" fmla="*/ 1816914 h 5234152"/>
                <a:gd name="connsiteX133" fmla="*/ 1157583 w 3742805"/>
                <a:gd name="connsiteY133" fmla="*/ 908457 h 5234152"/>
                <a:gd name="connsiteX134" fmla="*/ 1280220 w 3742805"/>
                <a:gd name="connsiteY134" fmla="*/ 400531 h 5234152"/>
                <a:gd name="connsiteX135" fmla="*/ 1343102 w 3742805"/>
                <a:gd name="connsiteY135" fmla="*/ 304110 h 5234152"/>
                <a:gd name="connsiteX136" fmla="*/ 1327002 w 3742805"/>
                <a:gd name="connsiteY136" fmla="*/ 322000 h 5234152"/>
                <a:gd name="connsiteX137" fmla="*/ 1059511 w 3742805"/>
                <a:gd name="connsiteY137" fmla="*/ 1147864 h 5234152"/>
                <a:gd name="connsiteX138" fmla="*/ 1889991 w 3742805"/>
                <a:gd name="connsiteY138" fmla="*/ 2271253 h 5234152"/>
                <a:gd name="connsiteX139" fmla="*/ 2720470 w 3742805"/>
                <a:gd name="connsiteY139" fmla="*/ 1147864 h 5234152"/>
                <a:gd name="connsiteX140" fmla="*/ 2285846 w 3742805"/>
                <a:gd name="connsiteY140" fmla="*/ 160062 h 5234152"/>
                <a:gd name="connsiteX141" fmla="*/ 1538511 w 3742805"/>
                <a:gd name="connsiteY141" fmla="*/ 100160 h 5234152"/>
                <a:gd name="connsiteX142" fmla="*/ 1528678 w 3742805"/>
                <a:gd name="connsiteY142" fmla="*/ 104892 h 5234152"/>
                <a:gd name="connsiteX143" fmla="*/ 1534109 w 3742805"/>
                <a:gd name="connsiteY143" fmla="*/ 103040 h 5234152"/>
                <a:gd name="connsiteX144" fmla="*/ 1896299 w 3742805"/>
                <a:gd name="connsiteY144" fmla="*/ 80557 h 5234152"/>
                <a:gd name="connsiteX145" fmla="*/ 1546035 w 3742805"/>
                <a:gd name="connsiteY145" fmla="*/ 139010 h 5234152"/>
                <a:gd name="connsiteX146" fmla="*/ 1512028 w 3742805"/>
                <a:gd name="connsiteY146" fmla="*/ 152106 h 5234152"/>
                <a:gd name="connsiteX147" fmla="*/ 1501876 w 3742805"/>
                <a:gd name="connsiteY147" fmla="*/ 159868 h 5234152"/>
                <a:gd name="connsiteX148" fmla="*/ 1211043 w 3742805"/>
                <a:gd name="connsiteY148" fmla="*/ 848259 h 5234152"/>
                <a:gd name="connsiteX149" fmla="*/ 1870690 w 3742805"/>
                <a:gd name="connsiteY149" fmla="*/ 1678431 h 5234152"/>
                <a:gd name="connsiteX150" fmla="*/ 2530338 w 3742805"/>
                <a:gd name="connsiteY150" fmla="*/ 848259 h 5234152"/>
                <a:gd name="connsiteX151" fmla="*/ 2239506 w 3742805"/>
                <a:gd name="connsiteY151" fmla="*/ 159868 h 5234152"/>
                <a:gd name="connsiteX152" fmla="*/ 2191654 w 3742805"/>
                <a:gd name="connsiteY152" fmla="*/ 123281 h 5234152"/>
                <a:gd name="connsiteX153" fmla="*/ 2057233 w 3742805"/>
                <a:gd name="connsiteY153" fmla="*/ 92665 h 5234152"/>
                <a:gd name="connsiteX154" fmla="*/ 1896299 w 3742805"/>
                <a:gd name="connsiteY154" fmla="*/ 80557 h 5234152"/>
                <a:gd name="connsiteX155" fmla="*/ 1896300 w 3742805"/>
                <a:gd name="connsiteY155" fmla="*/ 0 h 5234152"/>
                <a:gd name="connsiteX156" fmla="*/ 1921576 w 3742805"/>
                <a:gd name="connsiteY156" fmla="*/ 1733 h 5234152"/>
                <a:gd name="connsiteX157" fmla="*/ 1957454 w 3742805"/>
                <a:gd name="connsiteY157" fmla="*/ 2971 h 5234152"/>
                <a:gd name="connsiteX158" fmla="*/ 1958525 w 3742805"/>
                <a:gd name="connsiteY158" fmla="*/ 3083 h 5234152"/>
                <a:gd name="connsiteX159" fmla="*/ 1967705 w 3742805"/>
                <a:gd name="connsiteY159" fmla="*/ 3407 h 5234152"/>
                <a:gd name="connsiteX160" fmla="*/ 3742805 w 3742805"/>
                <a:gd name="connsiteY160" fmla="*/ 2617077 h 5234152"/>
                <a:gd name="connsiteX161" fmla="*/ 1871402 w 3742805"/>
                <a:gd name="connsiteY161" fmla="*/ 5234152 h 5234152"/>
                <a:gd name="connsiteX162" fmla="*/ 0 w 3742805"/>
                <a:gd name="connsiteY162" fmla="*/ 2617077 h 5234152"/>
                <a:gd name="connsiteX163" fmla="*/ 1592217 w 3742805"/>
                <a:gd name="connsiteY163" fmla="*/ 28928 h 5234152"/>
                <a:gd name="connsiteX164" fmla="*/ 1605332 w 3742805"/>
                <a:gd name="connsiteY164" fmla="*/ 27098 h 5234152"/>
                <a:gd name="connsiteX165" fmla="*/ 1605639 w 3742805"/>
                <a:gd name="connsiteY165" fmla="*/ 27012 h 5234152"/>
                <a:gd name="connsiteX166" fmla="*/ 1776656 w 3742805"/>
                <a:gd name="connsiteY166" fmla="*/ 3182 h 5234152"/>
                <a:gd name="connsiteX167" fmla="*/ 1785240 w 3742805"/>
                <a:gd name="connsiteY167" fmla="*/ 2879 h 5234152"/>
                <a:gd name="connsiteX168" fmla="*/ 1786241 w 3742805"/>
                <a:gd name="connsiteY168" fmla="*/ 2775 h 5234152"/>
                <a:gd name="connsiteX169" fmla="*/ 1866709 w 3742805"/>
                <a:gd name="connsiteY169" fmla="*/ 3 h 5234152"/>
                <a:gd name="connsiteX170" fmla="*/ 1869051 w 3742805"/>
                <a:gd name="connsiteY170" fmla="*/ 84 h 5234152"/>
                <a:gd name="connsiteX171" fmla="*/ 1869832 w 3742805"/>
                <a:gd name="connsiteY171" fmla="*/ 57 h 5234152"/>
                <a:gd name="connsiteX172" fmla="*/ 1870691 w 3742805"/>
                <a:gd name="connsiteY172" fmla="*/ 2 h 5234152"/>
                <a:gd name="connsiteX173" fmla="*/ 1870947 w 3742805"/>
                <a:gd name="connsiteY173" fmla="*/ 18 h 5234152"/>
                <a:gd name="connsiteX174" fmla="*/ 1871402 w 3742805"/>
                <a:gd name="connsiteY174" fmla="*/ 2 h 5234152"/>
                <a:gd name="connsiteX175" fmla="*/ 1874156 w 3742805"/>
                <a:gd name="connsiteY175" fmla="*/ 97 h 5234152"/>
                <a:gd name="connsiteX176" fmla="*/ 1875661 w 3742805"/>
                <a:gd name="connsiteY176" fmla="*/ 1 h 5234152"/>
                <a:gd name="connsiteX177" fmla="*/ 1880701 w 3742805"/>
                <a:gd name="connsiteY177" fmla="*/ 323 h 5234152"/>
                <a:gd name="connsiteX178" fmla="*/ 1883755 w 3742805"/>
                <a:gd name="connsiteY178" fmla="*/ 428 h 5234152"/>
                <a:gd name="connsiteX179" fmla="*/ 1889991 w 3742805"/>
                <a:gd name="connsiteY179" fmla="*/ 1 h 5234152"/>
                <a:gd name="connsiteX180" fmla="*/ 1893142 w 3742805"/>
                <a:gd name="connsiteY180" fmla="*/ 217 h 523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3742805" h="5234152">
                  <a:moveTo>
                    <a:pt x="375988" y="1265279"/>
                  </a:moveTo>
                  <a:lnTo>
                    <a:pt x="320037" y="1406819"/>
                  </a:lnTo>
                  <a:cubicBezTo>
                    <a:pt x="211601" y="1720478"/>
                    <a:pt x="150833" y="2072177"/>
                    <a:pt x="150833" y="2443657"/>
                  </a:cubicBezTo>
                  <a:cubicBezTo>
                    <a:pt x="150833" y="3764477"/>
                    <a:pt x="919056" y="4835213"/>
                    <a:pt x="1866709" y="4835213"/>
                  </a:cubicBezTo>
                  <a:cubicBezTo>
                    <a:pt x="2814362" y="4835213"/>
                    <a:pt x="3582585" y="3764477"/>
                    <a:pt x="3582585" y="2443657"/>
                  </a:cubicBezTo>
                  <a:cubicBezTo>
                    <a:pt x="3582585" y="2165047"/>
                    <a:pt x="3548403" y="1897564"/>
                    <a:pt x="3485566" y="1648910"/>
                  </a:cubicBezTo>
                  <a:lnTo>
                    <a:pt x="3436205" y="1483366"/>
                  </a:lnTo>
                  <a:lnTo>
                    <a:pt x="3468430" y="1603524"/>
                  </a:lnTo>
                  <a:cubicBezTo>
                    <a:pt x="3517288" y="1817909"/>
                    <a:pt x="3543609" y="2045845"/>
                    <a:pt x="3543609" y="2282171"/>
                  </a:cubicBezTo>
                  <a:cubicBezTo>
                    <a:pt x="3543609" y="3542579"/>
                    <a:pt x="2794937" y="4564341"/>
                    <a:pt x="1871402" y="4564341"/>
                  </a:cubicBezTo>
                  <a:cubicBezTo>
                    <a:pt x="947868" y="4564341"/>
                    <a:pt x="199196" y="3542579"/>
                    <a:pt x="199196" y="2282171"/>
                  </a:cubicBezTo>
                  <a:cubicBezTo>
                    <a:pt x="199196" y="1967070"/>
                    <a:pt x="245988" y="1666883"/>
                    <a:pt x="330606" y="1393848"/>
                  </a:cubicBezTo>
                  <a:close/>
                  <a:moveTo>
                    <a:pt x="3148255" y="781462"/>
                  </a:moveTo>
                  <a:lnTo>
                    <a:pt x="3240183" y="929214"/>
                  </a:lnTo>
                  <a:cubicBezTo>
                    <a:pt x="3475943" y="1345568"/>
                    <a:pt x="3616681" y="1871662"/>
                    <a:pt x="3616681" y="2443657"/>
                  </a:cubicBezTo>
                  <a:cubicBezTo>
                    <a:pt x="3616681" y="3793250"/>
                    <a:pt x="2833192" y="4887311"/>
                    <a:pt x="1866709" y="4887311"/>
                  </a:cubicBezTo>
                  <a:cubicBezTo>
                    <a:pt x="900226" y="4887311"/>
                    <a:pt x="116737" y="3793250"/>
                    <a:pt x="116737" y="2443657"/>
                  </a:cubicBezTo>
                  <a:cubicBezTo>
                    <a:pt x="116737" y="1953375"/>
                    <a:pt x="220137" y="1496817"/>
                    <a:pt x="398146" y="1114184"/>
                  </a:cubicBezTo>
                  <a:lnTo>
                    <a:pt x="486367" y="942573"/>
                  </a:lnTo>
                  <a:lnTo>
                    <a:pt x="427829" y="1035777"/>
                  </a:lnTo>
                  <a:cubicBezTo>
                    <a:pt x="182677" y="1471214"/>
                    <a:pt x="36461" y="2020312"/>
                    <a:pt x="36461" y="2617077"/>
                  </a:cubicBezTo>
                  <a:cubicBezTo>
                    <a:pt x="36461" y="4031632"/>
                    <a:pt x="857992" y="5178356"/>
                    <a:pt x="1871402" y="5178356"/>
                  </a:cubicBezTo>
                  <a:cubicBezTo>
                    <a:pt x="2884813" y="5178356"/>
                    <a:pt x="3706344" y="4031632"/>
                    <a:pt x="3706344" y="2617077"/>
                  </a:cubicBezTo>
                  <a:cubicBezTo>
                    <a:pt x="3706344" y="1920851"/>
                    <a:pt x="3507329" y="1289506"/>
                    <a:pt x="3184374" y="827835"/>
                  </a:cubicBezTo>
                  <a:close/>
                  <a:moveTo>
                    <a:pt x="3001338" y="667513"/>
                  </a:moveTo>
                  <a:lnTo>
                    <a:pt x="3073337" y="775468"/>
                  </a:lnTo>
                  <a:cubicBezTo>
                    <a:pt x="3296408" y="1143820"/>
                    <a:pt x="3430410" y="1616057"/>
                    <a:pt x="3430410" y="2130944"/>
                  </a:cubicBezTo>
                  <a:cubicBezTo>
                    <a:pt x="3430410" y="3307830"/>
                    <a:pt x="2730317" y="4261885"/>
                    <a:pt x="1866709" y="4261885"/>
                  </a:cubicBezTo>
                  <a:cubicBezTo>
                    <a:pt x="1003101" y="4261885"/>
                    <a:pt x="303008" y="3307830"/>
                    <a:pt x="303008" y="2130944"/>
                  </a:cubicBezTo>
                  <a:cubicBezTo>
                    <a:pt x="303008" y="1689612"/>
                    <a:pt x="401458" y="1279615"/>
                    <a:pt x="570063" y="939515"/>
                  </a:cubicBezTo>
                  <a:lnTo>
                    <a:pt x="638915" y="814041"/>
                  </a:lnTo>
                  <a:lnTo>
                    <a:pt x="519493" y="1016737"/>
                  </a:lnTo>
                  <a:cubicBezTo>
                    <a:pt x="337525" y="1376443"/>
                    <a:pt x="230992" y="1812368"/>
                    <a:pt x="230992" y="2282171"/>
                  </a:cubicBezTo>
                  <a:cubicBezTo>
                    <a:pt x="230992" y="3515707"/>
                    <a:pt x="965429" y="4515685"/>
                    <a:pt x="1871402" y="4515685"/>
                  </a:cubicBezTo>
                  <a:cubicBezTo>
                    <a:pt x="2777376" y="4515685"/>
                    <a:pt x="3511813" y="3515707"/>
                    <a:pt x="3511813" y="2282171"/>
                  </a:cubicBezTo>
                  <a:cubicBezTo>
                    <a:pt x="3511813" y="1734068"/>
                    <a:pt x="3366810" y="1232076"/>
                    <a:pt x="3126185" y="843432"/>
                  </a:cubicBezTo>
                  <a:close/>
                  <a:moveTo>
                    <a:pt x="2837079" y="563819"/>
                  </a:moveTo>
                  <a:lnTo>
                    <a:pt x="2930509" y="698570"/>
                  </a:lnTo>
                  <a:cubicBezTo>
                    <a:pt x="3114916" y="1002320"/>
                    <a:pt x="3225296" y="1388494"/>
                    <a:pt x="3225296" y="1808868"/>
                  </a:cubicBezTo>
                  <a:cubicBezTo>
                    <a:pt x="3225296" y="2787194"/>
                    <a:pt x="2627459" y="3580284"/>
                    <a:pt x="1889991" y="3580284"/>
                  </a:cubicBezTo>
                  <a:cubicBezTo>
                    <a:pt x="1152522" y="3580284"/>
                    <a:pt x="554685" y="2787194"/>
                    <a:pt x="554685" y="1808868"/>
                  </a:cubicBezTo>
                  <a:cubicBezTo>
                    <a:pt x="554685" y="1485944"/>
                    <a:pt x="619821" y="1183202"/>
                    <a:pt x="733613" y="922502"/>
                  </a:cubicBezTo>
                  <a:lnTo>
                    <a:pt x="819065" y="752614"/>
                  </a:lnTo>
                  <a:lnTo>
                    <a:pt x="793696" y="790948"/>
                  </a:lnTo>
                  <a:cubicBezTo>
                    <a:pt x="606448" y="1106598"/>
                    <a:pt x="494769" y="1504641"/>
                    <a:pt x="494769" y="1937239"/>
                  </a:cubicBezTo>
                  <a:cubicBezTo>
                    <a:pt x="494769" y="2962656"/>
                    <a:pt x="1122255" y="3793920"/>
                    <a:pt x="1896299" y="3793920"/>
                  </a:cubicBezTo>
                  <a:cubicBezTo>
                    <a:pt x="2670343" y="3793920"/>
                    <a:pt x="3297829" y="2962656"/>
                    <a:pt x="3297829" y="1937239"/>
                  </a:cubicBezTo>
                  <a:cubicBezTo>
                    <a:pt x="3297829" y="1456574"/>
                    <a:pt x="3159954" y="1018571"/>
                    <a:pt x="2933737" y="688848"/>
                  </a:cubicBezTo>
                  <a:close/>
                  <a:moveTo>
                    <a:pt x="2709343" y="459106"/>
                  </a:moveTo>
                  <a:lnTo>
                    <a:pt x="2716560" y="467874"/>
                  </a:lnTo>
                  <a:cubicBezTo>
                    <a:pt x="2923398" y="747658"/>
                    <a:pt x="3050858" y="1130268"/>
                    <a:pt x="3050858" y="1552198"/>
                  </a:cubicBezTo>
                  <a:cubicBezTo>
                    <a:pt x="3050858" y="2409453"/>
                    <a:pt x="2524704" y="3104394"/>
                    <a:pt x="1875661" y="3104394"/>
                  </a:cubicBezTo>
                  <a:cubicBezTo>
                    <a:pt x="1226617" y="3104394"/>
                    <a:pt x="700463" y="2409453"/>
                    <a:pt x="700463" y="1552198"/>
                  </a:cubicBezTo>
                  <a:cubicBezTo>
                    <a:pt x="700463" y="1270911"/>
                    <a:pt x="757112" y="1007100"/>
                    <a:pt x="856164" y="779581"/>
                  </a:cubicBezTo>
                  <a:lnTo>
                    <a:pt x="948999" y="602638"/>
                  </a:lnTo>
                  <a:lnTo>
                    <a:pt x="858932" y="738536"/>
                  </a:lnTo>
                  <a:cubicBezTo>
                    <a:pt x="683834" y="1033270"/>
                    <a:pt x="579402" y="1404937"/>
                    <a:pt x="579402" y="1808868"/>
                  </a:cubicBezTo>
                  <a:cubicBezTo>
                    <a:pt x="579402" y="2766336"/>
                    <a:pt x="1166172" y="3542517"/>
                    <a:pt x="1889990" y="3542517"/>
                  </a:cubicBezTo>
                  <a:cubicBezTo>
                    <a:pt x="2613808" y="3542517"/>
                    <a:pt x="3200579" y="2766336"/>
                    <a:pt x="3200579" y="1808868"/>
                  </a:cubicBezTo>
                  <a:cubicBezTo>
                    <a:pt x="3200579" y="1285253"/>
                    <a:pt x="3025092" y="815856"/>
                    <a:pt x="2747673" y="497975"/>
                  </a:cubicBezTo>
                  <a:close/>
                  <a:moveTo>
                    <a:pt x="2660028" y="441387"/>
                  </a:moveTo>
                  <a:lnTo>
                    <a:pt x="2735244" y="554538"/>
                  </a:lnTo>
                  <a:cubicBezTo>
                    <a:pt x="2882065" y="800938"/>
                    <a:pt x="2969633" y="1111653"/>
                    <a:pt x="2969633" y="1449342"/>
                  </a:cubicBezTo>
                  <a:cubicBezTo>
                    <a:pt x="2969633" y="2249791"/>
                    <a:pt x="2477620" y="2898682"/>
                    <a:pt x="1870691" y="2898682"/>
                  </a:cubicBezTo>
                  <a:cubicBezTo>
                    <a:pt x="1263762" y="2898682"/>
                    <a:pt x="771749" y="2249791"/>
                    <a:pt x="771749" y="1449342"/>
                  </a:cubicBezTo>
                  <a:cubicBezTo>
                    <a:pt x="771749" y="1186695"/>
                    <a:pt x="824722" y="940366"/>
                    <a:pt x="917347" y="727923"/>
                  </a:cubicBezTo>
                  <a:lnTo>
                    <a:pt x="1010390" y="550844"/>
                  </a:lnTo>
                  <a:lnTo>
                    <a:pt x="968130" y="614323"/>
                  </a:lnTo>
                  <a:cubicBezTo>
                    <a:pt x="814010" y="872582"/>
                    <a:pt x="722089" y="1198254"/>
                    <a:pt x="722089" y="1552198"/>
                  </a:cubicBezTo>
                  <a:cubicBezTo>
                    <a:pt x="722089" y="2391176"/>
                    <a:pt x="1238561" y="3071301"/>
                    <a:pt x="1875661" y="3071301"/>
                  </a:cubicBezTo>
                  <a:cubicBezTo>
                    <a:pt x="2512761" y="3071301"/>
                    <a:pt x="3029232" y="2391176"/>
                    <a:pt x="3029232" y="1552198"/>
                  </a:cubicBezTo>
                  <a:cubicBezTo>
                    <a:pt x="3029232" y="1158927"/>
                    <a:pt x="2915750" y="800560"/>
                    <a:pt x="2729556" y="530787"/>
                  </a:cubicBezTo>
                  <a:close/>
                  <a:moveTo>
                    <a:pt x="2624365" y="397250"/>
                  </a:moveTo>
                  <a:lnTo>
                    <a:pt x="2648007" y="425930"/>
                  </a:lnTo>
                  <a:lnTo>
                    <a:pt x="2630588" y="403532"/>
                  </a:lnTo>
                  <a:close/>
                  <a:moveTo>
                    <a:pt x="2469285" y="313443"/>
                  </a:moveTo>
                  <a:lnTo>
                    <a:pt x="2516582" y="376067"/>
                  </a:lnTo>
                  <a:cubicBezTo>
                    <a:pt x="2653213" y="579913"/>
                    <a:pt x="2736486" y="850701"/>
                    <a:pt x="2736486" y="1147864"/>
                  </a:cubicBezTo>
                  <a:cubicBezTo>
                    <a:pt x="2736486" y="1781811"/>
                    <a:pt x="2357497" y="2295726"/>
                    <a:pt x="1889991" y="2295726"/>
                  </a:cubicBezTo>
                  <a:cubicBezTo>
                    <a:pt x="1422485" y="2295726"/>
                    <a:pt x="1043496" y="1781811"/>
                    <a:pt x="1043496" y="1147864"/>
                  </a:cubicBezTo>
                  <a:cubicBezTo>
                    <a:pt x="1043496" y="949755"/>
                    <a:pt x="1080506" y="763369"/>
                    <a:pt x="1145663" y="600724"/>
                  </a:cubicBezTo>
                  <a:lnTo>
                    <a:pt x="1193085" y="497688"/>
                  </a:lnTo>
                  <a:lnTo>
                    <a:pt x="1160617" y="555152"/>
                  </a:lnTo>
                  <a:cubicBezTo>
                    <a:pt x="1064401" y="747464"/>
                    <a:pt x="1008194" y="979502"/>
                    <a:pt x="1008194" y="1229324"/>
                  </a:cubicBezTo>
                  <a:cubicBezTo>
                    <a:pt x="1008194" y="1893786"/>
                    <a:pt x="1405812" y="2432438"/>
                    <a:pt x="1896299" y="2432438"/>
                  </a:cubicBezTo>
                  <a:cubicBezTo>
                    <a:pt x="2386787" y="2432438"/>
                    <a:pt x="2784405" y="1893786"/>
                    <a:pt x="2784405" y="1229324"/>
                  </a:cubicBezTo>
                  <a:cubicBezTo>
                    <a:pt x="2784405" y="886711"/>
                    <a:pt x="2678691" y="577547"/>
                    <a:pt x="2509040" y="358428"/>
                  </a:cubicBezTo>
                  <a:close/>
                  <a:moveTo>
                    <a:pt x="2328985" y="235519"/>
                  </a:moveTo>
                  <a:lnTo>
                    <a:pt x="2367735" y="277910"/>
                  </a:lnTo>
                  <a:cubicBezTo>
                    <a:pt x="2476117" y="428550"/>
                    <a:pt x="2542174" y="628659"/>
                    <a:pt x="2542174" y="848259"/>
                  </a:cubicBezTo>
                  <a:cubicBezTo>
                    <a:pt x="2542174" y="1316739"/>
                    <a:pt x="2241541" y="1696517"/>
                    <a:pt x="1870691" y="1696517"/>
                  </a:cubicBezTo>
                  <a:cubicBezTo>
                    <a:pt x="1499841" y="1696517"/>
                    <a:pt x="1199208" y="1316739"/>
                    <a:pt x="1199208" y="848259"/>
                  </a:cubicBezTo>
                  <a:cubicBezTo>
                    <a:pt x="1199208" y="672579"/>
                    <a:pt x="1241484" y="509373"/>
                    <a:pt x="1313887" y="373990"/>
                  </a:cubicBezTo>
                  <a:lnTo>
                    <a:pt x="1359617" y="303974"/>
                  </a:lnTo>
                  <a:lnTo>
                    <a:pt x="1353496" y="310655"/>
                  </a:lnTo>
                  <a:cubicBezTo>
                    <a:pt x="1239636" y="468545"/>
                    <a:pt x="1170240" y="678287"/>
                    <a:pt x="1170240" y="908457"/>
                  </a:cubicBezTo>
                  <a:cubicBezTo>
                    <a:pt x="1170240" y="1399487"/>
                    <a:pt x="1486067" y="1797545"/>
                    <a:pt x="1875660" y="1797545"/>
                  </a:cubicBezTo>
                  <a:cubicBezTo>
                    <a:pt x="2265253" y="1797545"/>
                    <a:pt x="2581080" y="1399487"/>
                    <a:pt x="2581080" y="908457"/>
                  </a:cubicBezTo>
                  <a:cubicBezTo>
                    <a:pt x="2581080" y="678287"/>
                    <a:pt x="2511685" y="468545"/>
                    <a:pt x="2397825" y="310655"/>
                  </a:cubicBezTo>
                  <a:close/>
                  <a:moveTo>
                    <a:pt x="1402512" y="199772"/>
                  </a:moveTo>
                  <a:lnTo>
                    <a:pt x="1402310" y="199868"/>
                  </a:lnTo>
                  <a:lnTo>
                    <a:pt x="1265286" y="284462"/>
                  </a:lnTo>
                  <a:lnTo>
                    <a:pt x="1214815" y="325022"/>
                  </a:lnTo>
                  <a:lnTo>
                    <a:pt x="1184525" y="354805"/>
                  </a:lnTo>
                  <a:cubicBezTo>
                    <a:pt x="944783" y="614967"/>
                    <a:pt x="791972" y="1008689"/>
                    <a:pt x="791972" y="1449342"/>
                  </a:cubicBezTo>
                  <a:cubicBezTo>
                    <a:pt x="791972" y="2232725"/>
                    <a:pt x="1274931" y="2867782"/>
                    <a:pt x="1870691" y="2867782"/>
                  </a:cubicBezTo>
                  <a:cubicBezTo>
                    <a:pt x="2466451" y="2867782"/>
                    <a:pt x="2949410" y="2232725"/>
                    <a:pt x="2949410" y="1449342"/>
                  </a:cubicBezTo>
                  <a:cubicBezTo>
                    <a:pt x="2949410" y="959728"/>
                    <a:pt x="2760755" y="528054"/>
                    <a:pt x="2473813" y="273149"/>
                  </a:cubicBezTo>
                  <a:lnTo>
                    <a:pt x="2427906" y="236477"/>
                  </a:lnTo>
                  <a:lnTo>
                    <a:pt x="2488708" y="299774"/>
                  </a:lnTo>
                  <a:cubicBezTo>
                    <a:pt x="2680324" y="525183"/>
                    <a:pt x="2801533" y="858030"/>
                    <a:pt x="2801533" y="1229324"/>
                  </a:cubicBezTo>
                  <a:cubicBezTo>
                    <a:pt x="2801533" y="1908261"/>
                    <a:pt x="2396246" y="2458648"/>
                    <a:pt x="1896300" y="2458648"/>
                  </a:cubicBezTo>
                  <a:cubicBezTo>
                    <a:pt x="1396353" y="2458648"/>
                    <a:pt x="991066" y="1908261"/>
                    <a:pt x="991066" y="1229324"/>
                  </a:cubicBezTo>
                  <a:cubicBezTo>
                    <a:pt x="991066" y="804989"/>
                    <a:pt x="1149382" y="430868"/>
                    <a:pt x="1390175" y="209949"/>
                  </a:cubicBezTo>
                  <a:close/>
                  <a:moveTo>
                    <a:pt x="1329824" y="178224"/>
                  </a:moveTo>
                  <a:lnTo>
                    <a:pt x="1295546" y="194796"/>
                  </a:lnTo>
                  <a:cubicBezTo>
                    <a:pt x="731222" y="502790"/>
                    <a:pt x="332741" y="1253601"/>
                    <a:pt x="332741" y="2130944"/>
                  </a:cubicBezTo>
                  <a:cubicBezTo>
                    <a:pt x="332741" y="3282739"/>
                    <a:pt x="1019522" y="4216454"/>
                    <a:pt x="1866709" y="4216454"/>
                  </a:cubicBezTo>
                  <a:cubicBezTo>
                    <a:pt x="2713896" y="4216454"/>
                    <a:pt x="3400677" y="3282739"/>
                    <a:pt x="3400677" y="2130944"/>
                  </a:cubicBezTo>
                  <a:cubicBezTo>
                    <a:pt x="3400677" y="1516804"/>
                    <a:pt x="3205422" y="964664"/>
                    <a:pt x="2894705" y="583011"/>
                  </a:cubicBezTo>
                  <a:lnTo>
                    <a:pt x="2894661" y="582964"/>
                  </a:lnTo>
                  <a:lnTo>
                    <a:pt x="3009019" y="748145"/>
                  </a:lnTo>
                  <a:cubicBezTo>
                    <a:pt x="3206223" y="1073452"/>
                    <a:pt x="3324261" y="1487032"/>
                    <a:pt x="3324261" y="1937239"/>
                  </a:cubicBezTo>
                  <a:cubicBezTo>
                    <a:pt x="3324261" y="2984995"/>
                    <a:pt x="2684941" y="3834368"/>
                    <a:pt x="1896299" y="3834368"/>
                  </a:cubicBezTo>
                  <a:cubicBezTo>
                    <a:pt x="1107658" y="3834368"/>
                    <a:pt x="468337" y="2984995"/>
                    <a:pt x="468337" y="1937239"/>
                  </a:cubicBezTo>
                  <a:cubicBezTo>
                    <a:pt x="468337" y="1245556"/>
                    <a:pt x="746958" y="640330"/>
                    <a:pt x="1163224" y="308851"/>
                  </a:cubicBezTo>
                  <a:lnTo>
                    <a:pt x="1205134" y="278389"/>
                  </a:lnTo>
                  <a:lnTo>
                    <a:pt x="1218597" y="265092"/>
                  </a:lnTo>
                  <a:cubicBezTo>
                    <a:pt x="1249857" y="237198"/>
                    <a:pt x="1282188" y="211238"/>
                    <a:pt x="1315492" y="187343"/>
                  </a:cubicBezTo>
                  <a:close/>
                  <a:moveTo>
                    <a:pt x="2270646" y="150156"/>
                  </a:moveTo>
                  <a:lnTo>
                    <a:pt x="2277145" y="155151"/>
                  </a:lnTo>
                  <a:cubicBezTo>
                    <a:pt x="2468155" y="318407"/>
                    <a:pt x="2593738" y="594878"/>
                    <a:pt x="2593738" y="908457"/>
                  </a:cubicBezTo>
                  <a:cubicBezTo>
                    <a:pt x="2593738" y="1410184"/>
                    <a:pt x="2272244" y="1816914"/>
                    <a:pt x="1875661" y="1816914"/>
                  </a:cubicBezTo>
                  <a:cubicBezTo>
                    <a:pt x="1479077" y="1816914"/>
                    <a:pt x="1157583" y="1410184"/>
                    <a:pt x="1157583" y="908457"/>
                  </a:cubicBezTo>
                  <a:cubicBezTo>
                    <a:pt x="1157583" y="720310"/>
                    <a:pt x="1202794" y="545521"/>
                    <a:pt x="1280220" y="400531"/>
                  </a:cubicBezTo>
                  <a:lnTo>
                    <a:pt x="1343102" y="304110"/>
                  </a:lnTo>
                  <a:lnTo>
                    <a:pt x="1327002" y="322000"/>
                  </a:lnTo>
                  <a:cubicBezTo>
                    <a:pt x="1162528" y="527262"/>
                    <a:pt x="1059511" y="821289"/>
                    <a:pt x="1059511" y="1147864"/>
                  </a:cubicBezTo>
                  <a:cubicBezTo>
                    <a:pt x="1059511" y="1768295"/>
                    <a:pt x="1431330" y="2271253"/>
                    <a:pt x="1889991" y="2271253"/>
                  </a:cubicBezTo>
                  <a:cubicBezTo>
                    <a:pt x="2348651" y="2271253"/>
                    <a:pt x="2720470" y="1768295"/>
                    <a:pt x="2720470" y="1147864"/>
                  </a:cubicBezTo>
                  <a:cubicBezTo>
                    <a:pt x="2720470" y="721317"/>
                    <a:pt x="2544728" y="350295"/>
                    <a:pt x="2285846" y="160062"/>
                  </a:cubicBezTo>
                  <a:close/>
                  <a:moveTo>
                    <a:pt x="1538511" y="100160"/>
                  </a:moveTo>
                  <a:lnTo>
                    <a:pt x="1528678" y="104892"/>
                  </a:lnTo>
                  <a:lnTo>
                    <a:pt x="1534109" y="103040"/>
                  </a:lnTo>
                  <a:close/>
                  <a:moveTo>
                    <a:pt x="1896299" y="80557"/>
                  </a:moveTo>
                  <a:cubicBezTo>
                    <a:pt x="1775355" y="80557"/>
                    <a:pt x="1657989" y="100852"/>
                    <a:pt x="1546035" y="139010"/>
                  </a:cubicBezTo>
                  <a:lnTo>
                    <a:pt x="1512028" y="152106"/>
                  </a:lnTo>
                  <a:lnTo>
                    <a:pt x="1501876" y="159868"/>
                  </a:lnTo>
                  <a:cubicBezTo>
                    <a:pt x="1326408" y="309055"/>
                    <a:pt x="1211043" y="561702"/>
                    <a:pt x="1211043" y="848259"/>
                  </a:cubicBezTo>
                  <a:cubicBezTo>
                    <a:pt x="1211043" y="1306750"/>
                    <a:pt x="1506377" y="1678431"/>
                    <a:pt x="1870690" y="1678431"/>
                  </a:cubicBezTo>
                  <a:cubicBezTo>
                    <a:pt x="2235004" y="1678431"/>
                    <a:pt x="2530338" y="1306750"/>
                    <a:pt x="2530338" y="848259"/>
                  </a:cubicBezTo>
                  <a:cubicBezTo>
                    <a:pt x="2530338" y="561702"/>
                    <a:pt x="2414973" y="309055"/>
                    <a:pt x="2239506" y="159868"/>
                  </a:cubicBezTo>
                  <a:lnTo>
                    <a:pt x="2191654" y="123281"/>
                  </a:lnTo>
                  <a:lnTo>
                    <a:pt x="2057233" y="92665"/>
                  </a:lnTo>
                  <a:cubicBezTo>
                    <a:pt x="2004425" y="84667"/>
                    <a:pt x="1950724" y="80557"/>
                    <a:pt x="1896299" y="80557"/>
                  </a:cubicBezTo>
                  <a:close/>
                  <a:moveTo>
                    <a:pt x="1896300" y="0"/>
                  </a:moveTo>
                  <a:lnTo>
                    <a:pt x="1921576" y="1733"/>
                  </a:lnTo>
                  <a:lnTo>
                    <a:pt x="1957454" y="2971"/>
                  </a:lnTo>
                  <a:lnTo>
                    <a:pt x="1958525" y="3083"/>
                  </a:lnTo>
                  <a:lnTo>
                    <a:pt x="1967705" y="3407"/>
                  </a:lnTo>
                  <a:cubicBezTo>
                    <a:pt x="2956497" y="73501"/>
                    <a:pt x="3742805" y="1216875"/>
                    <a:pt x="3742805" y="2617077"/>
                  </a:cubicBezTo>
                  <a:cubicBezTo>
                    <a:pt x="3742805" y="4062447"/>
                    <a:pt x="2904950" y="5234152"/>
                    <a:pt x="1871402" y="5234152"/>
                  </a:cubicBezTo>
                  <a:cubicBezTo>
                    <a:pt x="837855" y="5234152"/>
                    <a:pt x="0" y="4062447"/>
                    <a:pt x="0" y="2617077"/>
                  </a:cubicBezTo>
                  <a:cubicBezTo>
                    <a:pt x="0" y="1304387"/>
                    <a:pt x="691091" y="217426"/>
                    <a:pt x="1592217" y="28928"/>
                  </a:cubicBezTo>
                  <a:lnTo>
                    <a:pt x="1605332" y="27098"/>
                  </a:lnTo>
                  <a:lnTo>
                    <a:pt x="1605639" y="27012"/>
                  </a:lnTo>
                  <a:cubicBezTo>
                    <a:pt x="1661816" y="15278"/>
                    <a:pt x="1718866" y="7273"/>
                    <a:pt x="1776656" y="3182"/>
                  </a:cubicBezTo>
                  <a:lnTo>
                    <a:pt x="1785240" y="2879"/>
                  </a:lnTo>
                  <a:lnTo>
                    <a:pt x="1786241" y="2775"/>
                  </a:lnTo>
                  <a:cubicBezTo>
                    <a:pt x="1812893" y="935"/>
                    <a:pt x="1839721" y="3"/>
                    <a:pt x="1866709" y="3"/>
                  </a:cubicBezTo>
                  <a:lnTo>
                    <a:pt x="1869051" y="84"/>
                  </a:lnTo>
                  <a:lnTo>
                    <a:pt x="1869832" y="57"/>
                  </a:lnTo>
                  <a:lnTo>
                    <a:pt x="1870691" y="2"/>
                  </a:lnTo>
                  <a:lnTo>
                    <a:pt x="1870947" y="18"/>
                  </a:lnTo>
                  <a:lnTo>
                    <a:pt x="1871402" y="2"/>
                  </a:lnTo>
                  <a:lnTo>
                    <a:pt x="1874156" y="97"/>
                  </a:lnTo>
                  <a:lnTo>
                    <a:pt x="1875661" y="1"/>
                  </a:lnTo>
                  <a:lnTo>
                    <a:pt x="1880701" y="323"/>
                  </a:lnTo>
                  <a:lnTo>
                    <a:pt x="1883755" y="428"/>
                  </a:lnTo>
                  <a:lnTo>
                    <a:pt x="1889991" y="1"/>
                  </a:lnTo>
                  <a:lnTo>
                    <a:pt x="1893142" y="217"/>
                  </a:lnTo>
                  <a:close/>
                </a:path>
              </a:pathLst>
            </a:custGeom>
            <a:noFill/>
            <a:ln w="12700" cap="rnd" cmpd="dbl">
              <a:solidFill>
                <a:schemeClr val="tx1"/>
              </a:solidFill>
              <a:prstDash val="sysDot"/>
            </a:ln>
            <a:scene3d>
              <a:camera prst="orthographicFront"/>
              <a:lightRig rig="fla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sz="1350">
                <a:solidFill>
                  <a:schemeClr val="tx1"/>
                </a:solidFill>
              </a:endParaRPr>
            </a:p>
          </p:txBody>
        </p:sp>
        <p:sp>
          <p:nvSpPr>
            <p:cNvPr id="26" name="25 Elipse"/>
            <p:cNvSpPr/>
            <p:nvPr/>
          </p:nvSpPr>
          <p:spPr>
            <a:xfrm rot="10800000">
              <a:off x="1115616" y="627534"/>
              <a:ext cx="410344" cy="537638"/>
            </a:xfrm>
            <a:prstGeom prst="ellipse">
              <a:avLst/>
            </a:prstGeom>
            <a:solidFill>
              <a:srgbClr val="4CAD03"/>
            </a:solidFill>
            <a:ln w="12700" cap="rnd">
              <a:solidFill>
                <a:schemeClr val="tx1"/>
              </a:solidFill>
            </a:ln>
            <a:scene3d>
              <a:camera prst="orthographicFront"/>
              <a:lightRig rig="flat" dir="t"/>
            </a:scene3d>
            <a:sp3d prstMaterial="metal">
              <a:bevelT w="10033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7" name="26 Grupo"/>
          <p:cNvGrpSpPr/>
          <p:nvPr/>
        </p:nvGrpSpPr>
        <p:grpSpPr>
          <a:xfrm flipH="1">
            <a:off x="6876256" y="-92546"/>
            <a:ext cx="2520280" cy="1714854"/>
            <a:chOff x="1" y="-5053"/>
            <a:chExt cx="2613120" cy="1714854"/>
          </a:xfrm>
        </p:grpSpPr>
        <p:sp>
          <p:nvSpPr>
            <p:cNvPr id="28" name="Forma libre 19"/>
            <p:cNvSpPr/>
            <p:nvPr/>
          </p:nvSpPr>
          <p:spPr>
            <a:xfrm rot="16200000" flipV="1">
              <a:off x="-178154" y="173102"/>
              <a:ext cx="1709800" cy="1353489"/>
            </a:xfrm>
            <a:custGeom>
              <a:avLst/>
              <a:gdLst>
                <a:gd name="connsiteX0" fmla="*/ 375988 w 3742805"/>
                <a:gd name="connsiteY0" fmla="*/ 1265279 h 5234152"/>
                <a:gd name="connsiteX1" fmla="*/ 320037 w 3742805"/>
                <a:gd name="connsiteY1" fmla="*/ 1406819 h 5234152"/>
                <a:gd name="connsiteX2" fmla="*/ 150833 w 3742805"/>
                <a:gd name="connsiteY2" fmla="*/ 2443657 h 5234152"/>
                <a:gd name="connsiteX3" fmla="*/ 1866709 w 3742805"/>
                <a:gd name="connsiteY3" fmla="*/ 4835213 h 5234152"/>
                <a:gd name="connsiteX4" fmla="*/ 3582585 w 3742805"/>
                <a:gd name="connsiteY4" fmla="*/ 2443657 h 5234152"/>
                <a:gd name="connsiteX5" fmla="*/ 3485566 w 3742805"/>
                <a:gd name="connsiteY5" fmla="*/ 1648910 h 5234152"/>
                <a:gd name="connsiteX6" fmla="*/ 3436205 w 3742805"/>
                <a:gd name="connsiteY6" fmla="*/ 1483366 h 5234152"/>
                <a:gd name="connsiteX7" fmla="*/ 3468430 w 3742805"/>
                <a:gd name="connsiteY7" fmla="*/ 1603524 h 5234152"/>
                <a:gd name="connsiteX8" fmla="*/ 3543609 w 3742805"/>
                <a:gd name="connsiteY8" fmla="*/ 2282171 h 5234152"/>
                <a:gd name="connsiteX9" fmla="*/ 1871402 w 3742805"/>
                <a:gd name="connsiteY9" fmla="*/ 4564341 h 5234152"/>
                <a:gd name="connsiteX10" fmla="*/ 199196 w 3742805"/>
                <a:gd name="connsiteY10" fmla="*/ 2282171 h 5234152"/>
                <a:gd name="connsiteX11" fmla="*/ 330606 w 3742805"/>
                <a:gd name="connsiteY11" fmla="*/ 1393848 h 5234152"/>
                <a:gd name="connsiteX12" fmla="*/ 3148255 w 3742805"/>
                <a:gd name="connsiteY12" fmla="*/ 781462 h 5234152"/>
                <a:gd name="connsiteX13" fmla="*/ 3240183 w 3742805"/>
                <a:gd name="connsiteY13" fmla="*/ 929214 h 5234152"/>
                <a:gd name="connsiteX14" fmla="*/ 3616681 w 3742805"/>
                <a:gd name="connsiteY14" fmla="*/ 2443657 h 5234152"/>
                <a:gd name="connsiteX15" fmla="*/ 1866709 w 3742805"/>
                <a:gd name="connsiteY15" fmla="*/ 4887311 h 5234152"/>
                <a:gd name="connsiteX16" fmla="*/ 116737 w 3742805"/>
                <a:gd name="connsiteY16" fmla="*/ 2443657 h 5234152"/>
                <a:gd name="connsiteX17" fmla="*/ 398146 w 3742805"/>
                <a:gd name="connsiteY17" fmla="*/ 1114184 h 5234152"/>
                <a:gd name="connsiteX18" fmla="*/ 486367 w 3742805"/>
                <a:gd name="connsiteY18" fmla="*/ 942573 h 5234152"/>
                <a:gd name="connsiteX19" fmla="*/ 427829 w 3742805"/>
                <a:gd name="connsiteY19" fmla="*/ 1035777 h 5234152"/>
                <a:gd name="connsiteX20" fmla="*/ 36461 w 3742805"/>
                <a:gd name="connsiteY20" fmla="*/ 2617077 h 5234152"/>
                <a:gd name="connsiteX21" fmla="*/ 1871402 w 3742805"/>
                <a:gd name="connsiteY21" fmla="*/ 5178356 h 5234152"/>
                <a:gd name="connsiteX22" fmla="*/ 3706344 w 3742805"/>
                <a:gd name="connsiteY22" fmla="*/ 2617077 h 5234152"/>
                <a:gd name="connsiteX23" fmla="*/ 3184374 w 3742805"/>
                <a:gd name="connsiteY23" fmla="*/ 827835 h 5234152"/>
                <a:gd name="connsiteX24" fmla="*/ 3001338 w 3742805"/>
                <a:gd name="connsiteY24" fmla="*/ 667513 h 5234152"/>
                <a:gd name="connsiteX25" fmla="*/ 3073337 w 3742805"/>
                <a:gd name="connsiteY25" fmla="*/ 775468 h 5234152"/>
                <a:gd name="connsiteX26" fmla="*/ 3430410 w 3742805"/>
                <a:gd name="connsiteY26" fmla="*/ 2130944 h 5234152"/>
                <a:gd name="connsiteX27" fmla="*/ 1866709 w 3742805"/>
                <a:gd name="connsiteY27" fmla="*/ 4261885 h 5234152"/>
                <a:gd name="connsiteX28" fmla="*/ 303008 w 3742805"/>
                <a:gd name="connsiteY28" fmla="*/ 2130944 h 5234152"/>
                <a:gd name="connsiteX29" fmla="*/ 570063 w 3742805"/>
                <a:gd name="connsiteY29" fmla="*/ 939515 h 5234152"/>
                <a:gd name="connsiteX30" fmla="*/ 638915 w 3742805"/>
                <a:gd name="connsiteY30" fmla="*/ 814041 h 5234152"/>
                <a:gd name="connsiteX31" fmla="*/ 519493 w 3742805"/>
                <a:gd name="connsiteY31" fmla="*/ 1016737 h 5234152"/>
                <a:gd name="connsiteX32" fmla="*/ 230992 w 3742805"/>
                <a:gd name="connsiteY32" fmla="*/ 2282171 h 5234152"/>
                <a:gd name="connsiteX33" fmla="*/ 1871402 w 3742805"/>
                <a:gd name="connsiteY33" fmla="*/ 4515685 h 5234152"/>
                <a:gd name="connsiteX34" fmla="*/ 3511813 w 3742805"/>
                <a:gd name="connsiteY34" fmla="*/ 2282171 h 5234152"/>
                <a:gd name="connsiteX35" fmla="*/ 3126185 w 3742805"/>
                <a:gd name="connsiteY35" fmla="*/ 843432 h 5234152"/>
                <a:gd name="connsiteX36" fmla="*/ 2837079 w 3742805"/>
                <a:gd name="connsiteY36" fmla="*/ 563819 h 5234152"/>
                <a:gd name="connsiteX37" fmla="*/ 2930509 w 3742805"/>
                <a:gd name="connsiteY37" fmla="*/ 698570 h 5234152"/>
                <a:gd name="connsiteX38" fmla="*/ 3225296 w 3742805"/>
                <a:gd name="connsiteY38" fmla="*/ 1808868 h 5234152"/>
                <a:gd name="connsiteX39" fmla="*/ 1889991 w 3742805"/>
                <a:gd name="connsiteY39" fmla="*/ 3580284 h 5234152"/>
                <a:gd name="connsiteX40" fmla="*/ 554685 w 3742805"/>
                <a:gd name="connsiteY40" fmla="*/ 1808868 h 5234152"/>
                <a:gd name="connsiteX41" fmla="*/ 733613 w 3742805"/>
                <a:gd name="connsiteY41" fmla="*/ 922502 h 5234152"/>
                <a:gd name="connsiteX42" fmla="*/ 819065 w 3742805"/>
                <a:gd name="connsiteY42" fmla="*/ 752614 h 5234152"/>
                <a:gd name="connsiteX43" fmla="*/ 793696 w 3742805"/>
                <a:gd name="connsiteY43" fmla="*/ 790948 h 5234152"/>
                <a:gd name="connsiteX44" fmla="*/ 494769 w 3742805"/>
                <a:gd name="connsiteY44" fmla="*/ 1937239 h 5234152"/>
                <a:gd name="connsiteX45" fmla="*/ 1896299 w 3742805"/>
                <a:gd name="connsiteY45" fmla="*/ 3793920 h 5234152"/>
                <a:gd name="connsiteX46" fmla="*/ 3297829 w 3742805"/>
                <a:gd name="connsiteY46" fmla="*/ 1937239 h 5234152"/>
                <a:gd name="connsiteX47" fmla="*/ 2933737 w 3742805"/>
                <a:gd name="connsiteY47" fmla="*/ 688848 h 5234152"/>
                <a:gd name="connsiteX48" fmla="*/ 2709343 w 3742805"/>
                <a:gd name="connsiteY48" fmla="*/ 459106 h 5234152"/>
                <a:gd name="connsiteX49" fmla="*/ 2716560 w 3742805"/>
                <a:gd name="connsiteY49" fmla="*/ 467874 h 5234152"/>
                <a:gd name="connsiteX50" fmla="*/ 3050858 w 3742805"/>
                <a:gd name="connsiteY50" fmla="*/ 1552198 h 5234152"/>
                <a:gd name="connsiteX51" fmla="*/ 1875661 w 3742805"/>
                <a:gd name="connsiteY51" fmla="*/ 3104394 h 5234152"/>
                <a:gd name="connsiteX52" fmla="*/ 700463 w 3742805"/>
                <a:gd name="connsiteY52" fmla="*/ 1552198 h 5234152"/>
                <a:gd name="connsiteX53" fmla="*/ 856164 w 3742805"/>
                <a:gd name="connsiteY53" fmla="*/ 779581 h 5234152"/>
                <a:gd name="connsiteX54" fmla="*/ 948999 w 3742805"/>
                <a:gd name="connsiteY54" fmla="*/ 602638 h 5234152"/>
                <a:gd name="connsiteX55" fmla="*/ 858932 w 3742805"/>
                <a:gd name="connsiteY55" fmla="*/ 738536 h 5234152"/>
                <a:gd name="connsiteX56" fmla="*/ 579402 w 3742805"/>
                <a:gd name="connsiteY56" fmla="*/ 1808868 h 5234152"/>
                <a:gd name="connsiteX57" fmla="*/ 1889990 w 3742805"/>
                <a:gd name="connsiteY57" fmla="*/ 3542517 h 5234152"/>
                <a:gd name="connsiteX58" fmla="*/ 3200579 w 3742805"/>
                <a:gd name="connsiteY58" fmla="*/ 1808868 h 5234152"/>
                <a:gd name="connsiteX59" fmla="*/ 2747673 w 3742805"/>
                <a:gd name="connsiteY59" fmla="*/ 497975 h 5234152"/>
                <a:gd name="connsiteX60" fmla="*/ 2660028 w 3742805"/>
                <a:gd name="connsiteY60" fmla="*/ 441387 h 5234152"/>
                <a:gd name="connsiteX61" fmla="*/ 2735244 w 3742805"/>
                <a:gd name="connsiteY61" fmla="*/ 554538 h 5234152"/>
                <a:gd name="connsiteX62" fmla="*/ 2969633 w 3742805"/>
                <a:gd name="connsiteY62" fmla="*/ 1449342 h 5234152"/>
                <a:gd name="connsiteX63" fmla="*/ 1870691 w 3742805"/>
                <a:gd name="connsiteY63" fmla="*/ 2898682 h 5234152"/>
                <a:gd name="connsiteX64" fmla="*/ 771749 w 3742805"/>
                <a:gd name="connsiteY64" fmla="*/ 1449342 h 5234152"/>
                <a:gd name="connsiteX65" fmla="*/ 917347 w 3742805"/>
                <a:gd name="connsiteY65" fmla="*/ 727923 h 5234152"/>
                <a:gd name="connsiteX66" fmla="*/ 1010390 w 3742805"/>
                <a:gd name="connsiteY66" fmla="*/ 550844 h 5234152"/>
                <a:gd name="connsiteX67" fmla="*/ 968130 w 3742805"/>
                <a:gd name="connsiteY67" fmla="*/ 614323 h 5234152"/>
                <a:gd name="connsiteX68" fmla="*/ 722089 w 3742805"/>
                <a:gd name="connsiteY68" fmla="*/ 1552198 h 5234152"/>
                <a:gd name="connsiteX69" fmla="*/ 1875661 w 3742805"/>
                <a:gd name="connsiteY69" fmla="*/ 3071301 h 5234152"/>
                <a:gd name="connsiteX70" fmla="*/ 3029232 w 3742805"/>
                <a:gd name="connsiteY70" fmla="*/ 1552198 h 5234152"/>
                <a:gd name="connsiteX71" fmla="*/ 2729556 w 3742805"/>
                <a:gd name="connsiteY71" fmla="*/ 530787 h 5234152"/>
                <a:gd name="connsiteX72" fmla="*/ 2624365 w 3742805"/>
                <a:gd name="connsiteY72" fmla="*/ 397250 h 5234152"/>
                <a:gd name="connsiteX73" fmla="*/ 2648007 w 3742805"/>
                <a:gd name="connsiteY73" fmla="*/ 425930 h 5234152"/>
                <a:gd name="connsiteX74" fmla="*/ 2630588 w 3742805"/>
                <a:gd name="connsiteY74" fmla="*/ 403532 h 5234152"/>
                <a:gd name="connsiteX75" fmla="*/ 2469285 w 3742805"/>
                <a:gd name="connsiteY75" fmla="*/ 313443 h 5234152"/>
                <a:gd name="connsiteX76" fmla="*/ 2516582 w 3742805"/>
                <a:gd name="connsiteY76" fmla="*/ 376067 h 5234152"/>
                <a:gd name="connsiteX77" fmla="*/ 2736486 w 3742805"/>
                <a:gd name="connsiteY77" fmla="*/ 1147864 h 5234152"/>
                <a:gd name="connsiteX78" fmla="*/ 1889991 w 3742805"/>
                <a:gd name="connsiteY78" fmla="*/ 2295726 h 5234152"/>
                <a:gd name="connsiteX79" fmla="*/ 1043496 w 3742805"/>
                <a:gd name="connsiteY79" fmla="*/ 1147864 h 5234152"/>
                <a:gd name="connsiteX80" fmla="*/ 1145663 w 3742805"/>
                <a:gd name="connsiteY80" fmla="*/ 600724 h 5234152"/>
                <a:gd name="connsiteX81" fmla="*/ 1193085 w 3742805"/>
                <a:gd name="connsiteY81" fmla="*/ 497688 h 5234152"/>
                <a:gd name="connsiteX82" fmla="*/ 1160617 w 3742805"/>
                <a:gd name="connsiteY82" fmla="*/ 555152 h 5234152"/>
                <a:gd name="connsiteX83" fmla="*/ 1008194 w 3742805"/>
                <a:gd name="connsiteY83" fmla="*/ 1229324 h 5234152"/>
                <a:gd name="connsiteX84" fmla="*/ 1896299 w 3742805"/>
                <a:gd name="connsiteY84" fmla="*/ 2432438 h 5234152"/>
                <a:gd name="connsiteX85" fmla="*/ 2784405 w 3742805"/>
                <a:gd name="connsiteY85" fmla="*/ 1229324 h 5234152"/>
                <a:gd name="connsiteX86" fmla="*/ 2509040 w 3742805"/>
                <a:gd name="connsiteY86" fmla="*/ 358428 h 5234152"/>
                <a:gd name="connsiteX87" fmla="*/ 2328985 w 3742805"/>
                <a:gd name="connsiteY87" fmla="*/ 235519 h 5234152"/>
                <a:gd name="connsiteX88" fmla="*/ 2367735 w 3742805"/>
                <a:gd name="connsiteY88" fmla="*/ 277910 h 5234152"/>
                <a:gd name="connsiteX89" fmla="*/ 2542174 w 3742805"/>
                <a:gd name="connsiteY89" fmla="*/ 848259 h 5234152"/>
                <a:gd name="connsiteX90" fmla="*/ 1870691 w 3742805"/>
                <a:gd name="connsiteY90" fmla="*/ 1696517 h 5234152"/>
                <a:gd name="connsiteX91" fmla="*/ 1199208 w 3742805"/>
                <a:gd name="connsiteY91" fmla="*/ 848259 h 5234152"/>
                <a:gd name="connsiteX92" fmla="*/ 1313887 w 3742805"/>
                <a:gd name="connsiteY92" fmla="*/ 373990 h 5234152"/>
                <a:gd name="connsiteX93" fmla="*/ 1359617 w 3742805"/>
                <a:gd name="connsiteY93" fmla="*/ 303974 h 5234152"/>
                <a:gd name="connsiteX94" fmla="*/ 1353496 w 3742805"/>
                <a:gd name="connsiteY94" fmla="*/ 310655 h 5234152"/>
                <a:gd name="connsiteX95" fmla="*/ 1170240 w 3742805"/>
                <a:gd name="connsiteY95" fmla="*/ 908457 h 5234152"/>
                <a:gd name="connsiteX96" fmla="*/ 1875660 w 3742805"/>
                <a:gd name="connsiteY96" fmla="*/ 1797545 h 5234152"/>
                <a:gd name="connsiteX97" fmla="*/ 2581080 w 3742805"/>
                <a:gd name="connsiteY97" fmla="*/ 908457 h 5234152"/>
                <a:gd name="connsiteX98" fmla="*/ 2397825 w 3742805"/>
                <a:gd name="connsiteY98" fmla="*/ 310655 h 5234152"/>
                <a:gd name="connsiteX99" fmla="*/ 1402512 w 3742805"/>
                <a:gd name="connsiteY99" fmla="*/ 199772 h 5234152"/>
                <a:gd name="connsiteX100" fmla="*/ 1402310 w 3742805"/>
                <a:gd name="connsiteY100" fmla="*/ 199868 h 5234152"/>
                <a:gd name="connsiteX101" fmla="*/ 1265286 w 3742805"/>
                <a:gd name="connsiteY101" fmla="*/ 284462 h 5234152"/>
                <a:gd name="connsiteX102" fmla="*/ 1214815 w 3742805"/>
                <a:gd name="connsiteY102" fmla="*/ 325022 h 5234152"/>
                <a:gd name="connsiteX103" fmla="*/ 1184525 w 3742805"/>
                <a:gd name="connsiteY103" fmla="*/ 354805 h 5234152"/>
                <a:gd name="connsiteX104" fmla="*/ 791972 w 3742805"/>
                <a:gd name="connsiteY104" fmla="*/ 1449342 h 5234152"/>
                <a:gd name="connsiteX105" fmla="*/ 1870691 w 3742805"/>
                <a:gd name="connsiteY105" fmla="*/ 2867782 h 5234152"/>
                <a:gd name="connsiteX106" fmla="*/ 2949410 w 3742805"/>
                <a:gd name="connsiteY106" fmla="*/ 1449342 h 5234152"/>
                <a:gd name="connsiteX107" fmla="*/ 2473813 w 3742805"/>
                <a:gd name="connsiteY107" fmla="*/ 273149 h 5234152"/>
                <a:gd name="connsiteX108" fmla="*/ 2427906 w 3742805"/>
                <a:gd name="connsiteY108" fmla="*/ 236477 h 5234152"/>
                <a:gd name="connsiteX109" fmla="*/ 2488708 w 3742805"/>
                <a:gd name="connsiteY109" fmla="*/ 299774 h 5234152"/>
                <a:gd name="connsiteX110" fmla="*/ 2801533 w 3742805"/>
                <a:gd name="connsiteY110" fmla="*/ 1229324 h 5234152"/>
                <a:gd name="connsiteX111" fmla="*/ 1896300 w 3742805"/>
                <a:gd name="connsiteY111" fmla="*/ 2458648 h 5234152"/>
                <a:gd name="connsiteX112" fmla="*/ 991066 w 3742805"/>
                <a:gd name="connsiteY112" fmla="*/ 1229324 h 5234152"/>
                <a:gd name="connsiteX113" fmla="*/ 1390175 w 3742805"/>
                <a:gd name="connsiteY113" fmla="*/ 209949 h 5234152"/>
                <a:gd name="connsiteX114" fmla="*/ 1329824 w 3742805"/>
                <a:gd name="connsiteY114" fmla="*/ 178224 h 5234152"/>
                <a:gd name="connsiteX115" fmla="*/ 1295546 w 3742805"/>
                <a:gd name="connsiteY115" fmla="*/ 194796 h 5234152"/>
                <a:gd name="connsiteX116" fmla="*/ 332741 w 3742805"/>
                <a:gd name="connsiteY116" fmla="*/ 2130944 h 5234152"/>
                <a:gd name="connsiteX117" fmla="*/ 1866709 w 3742805"/>
                <a:gd name="connsiteY117" fmla="*/ 4216454 h 5234152"/>
                <a:gd name="connsiteX118" fmla="*/ 3400677 w 3742805"/>
                <a:gd name="connsiteY118" fmla="*/ 2130944 h 5234152"/>
                <a:gd name="connsiteX119" fmla="*/ 2894705 w 3742805"/>
                <a:gd name="connsiteY119" fmla="*/ 583011 h 5234152"/>
                <a:gd name="connsiteX120" fmla="*/ 2894661 w 3742805"/>
                <a:gd name="connsiteY120" fmla="*/ 582964 h 5234152"/>
                <a:gd name="connsiteX121" fmla="*/ 3009019 w 3742805"/>
                <a:gd name="connsiteY121" fmla="*/ 748145 h 5234152"/>
                <a:gd name="connsiteX122" fmla="*/ 3324261 w 3742805"/>
                <a:gd name="connsiteY122" fmla="*/ 1937239 h 5234152"/>
                <a:gd name="connsiteX123" fmla="*/ 1896299 w 3742805"/>
                <a:gd name="connsiteY123" fmla="*/ 3834368 h 5234152"/>
                <a:gd name="connsiteX124" fmla="*/ 468337 w 3742805"/>
                <a:gd name="connsiteY124" fmla="*/ 1937239 h 5234152"/>
                <a:gd name="connsiteX125" fmla="*/ 1163224 w 3742805"/>
                <a:gd name="connsiteY125" fmla="*/ 308851 h 5234152"/>
                <a:gd name="connsiteX126" fmla="*/ 1205134 w 3742805"/>
                <a:gd name="connsiteY126" fmla="*/ 278389 h 5234152"/>
                <a:gd name="connsiteX127" fmla="*/ 1218597 w 3742805"/>
                <a:gd name="connsiteY127" fmla="*/ 265092 h 5234152"/>
                <a:gd name="connsiteX128" fmla="*/ 1315492 w 3742805"/>
                <a:gd name="connsiteY128" fmla="*/ 187343 h 5234152"/>
                <a:gd name="connsiteX129" fmla="*/ 2270646 w 3742805"/>
                <a:gd name="connsiteY129" fmla="*/ 150156 h 5234152"/>
                <a:gd name="connsiteX130" fmla="*/ 2277145 w 3742805"/>
                <a:gd name="connsiteY130" fmla="*/ 155151 h 5234152"/>
                <a:gd name="connsiteX131" fmla="*/ 2593738 w 3742805"/>
                <a:gd name="connsiteY131" fmla="*/ 908457 h 5234152"/>
                <a:gd name="connsiteX132" fmla="*/ 1875661 w 3742805"/>
                <a:gd name="connsiteY132" fmla="*/ 1816914 h 5234152"/>
                <a:gd name="connsiteX133" fmla="*/ 1157583 w 3742805"/>
                <a:gd name="connsiteY133" fmla="*/ 908457 h 5234152"/>
                <a:gd name="connsiteX134" fmla="*/ 1280220 w 3742805"/>
                <a:gd name="connsiteY134" fmla="*/ 400531 h 5234152"/>
                <a:gd name="connsiteX135" fmla="*/ 1343102 w 3742805"/>
                <a:gd name="connsiteY135" fmla="*/ 304110 h 5234152"/>
                <a:gd name="connsiteX136" fmla="*/ 1327002 w 3742805"/>
                <a:gd name="connsiteY136" fmla="*/ 322000 h 5234152"/>
                <a:gd name="connsiteX137" fmla="*/ 1059511 w 3742805"/>
                <a:gd name="connsiteY137" fmla="*/ 1147864 h 5234152"/>
                <a:gd name="connsiteX138" fmla="*/ 1889991 w 3742805"/>
                <a:gd name="connsiteY138" fmla="*/ 2271253 h 5234152"/>
                <a:gd name="connsiteX139" fmla="*/ 2720470 w 3742805"/>
                <a:gd name="connsiteY139" fmla="*/ 1147864 h 5234152"/>
                <a:gd name="connsiteX140" fmla="*/ 2285846 w 3742805"/>
                <a:gd name="connsiteY140" fmla="*/ 160062 h 5234152"/>
                <a:gd name="connsiteX141" fmla="*/ 1538511 w 3742805"/>
                <a:gd name="connsiteY141" fmla="*/ 100160 h 5234152"/>
                <a:gd name="connsiteX142" fmla="*/ 1528678 w 3742805"/>
                <a:gd name="connsiteY142" fmla="*/ 104892 h 5234152"/>
                <a:gd name="connsiteX143" fmla="*/ 1534109 w 3742805"/>
                <a:gd name="connsiteY143" fmla="*/ 103040 h 5234152"/>
                <a:gd name="connsiteX144" fmla="*/ 1896299 w 3742805"/>
                <a:gd name="connsiteY144" fmla="*/ 80557 h 5234152"/>
                <a:gd name="connsiteX145" fmla="*/ 1546035 w 3742805"/>
                <a:gd name="connsiteY145" fmla="*/ 139010 h 5234152"/>
                <a:gd name="connsiteX146" fmla="*/ 1512028 w 3742805"/>
                <a:gd name="connsiteY146" fmla="*/ 152106 h 5234152"/>
                <a:gd name="connsiteX147" fmla="*/ 1501876 w 3742805"/>
                <a:gd name="connsiteY147" fmla="*/ 159868 h 5234152"/>
                <a:gd name="connsiteX148" fmla="*/ 1211043 w 3742805"/>
                <a:gd name="connsiteY148" fmla="*/ 848259 h 5234152"/>
                <a:gd name="connsiteX149" fmla="*/ 1870690 w 3742805"/>
                <a:gd name="connsiteY149" fmla="*/ 1678431 h 5234152"/>
                <a:gd name="connsiteX150" fmla="*/ 2530338 w 3742805"/>
                <a:gd name="connsiteY150" fmla="*/ 848259 h 5234152"/>
                <a:gd name="connsiteX151" fmla="*/ 2239506 w 3742805"/>
                <a:gd name="connsiteY151" fmla="*/ 159868 h 5234152"/>
                <a:gd name="connsiteX152" fmla="*/ 2191654 w 3742805"/>
                <a:gd name="connsiteY152" fmla="*/ 123281 h 5234152"/>
                <a:gd name="connsiteX153" fmla="*/ 2057233 w 3742805"/>
                <a:gd name="connsiteY153" fmla="*/ 92665 h 5234152"/>
                <a:gd name="connsiteX154" fmla="*/ 1896299 w 3742805"/>
                <a:gd name="connsiteY154" fmla="*/ 80557 h 5234152"/>
                <a:gd name="connsiteX155" fmla="*/ 1896300 w 3742805"/>
                <a:gd name="connsiteY155" fmla="*/ 0 h 5234152"/>
                <a:gd name="connsiteX156" fmla="*/ 1921576 w 3742805"/>
                <a:gd name="connsiteY156" fmla="*/ 1733 h 5234152"/>
                <a:gd name="connsiteX157" fmla="*/ 1957454 w 3742805"/>
                <a:gd name="connsiteY157" fmla="*/ 2971 h 5234152"/>
                <a:gd name="connsiteX158" fmla="*/ 1958525 w 3742805"/>
                <a:gd name="connsiteY158" fmla="*/ 3083 h 5234152"/>
                <a:gd name="connsiteX159" fmla="*/ 1967705 w 3742805"/>
                <a:gd name="connsiteY159" fmla="*/ 3407 h 5234152"/>
                <a:gd name="connsiteX160" fmla="*/ 3742805 w 3742805"/>
                <a:gd name="connsiteY160" fmla="*/ 2617077 h 5234152"/>
                <a:gd name="connsiteX161" fmla="*/ 1871402 w 3742805"/>
                <a:gd name="connsiteY161" fmla="*/ 5234152 h 5234152"/>
                <a:gd name="connsiteX162" fmla="*/ 0 w 3742805"/>
                <a:gd name="connsiteY162" fmla="*/ 2617077 h 5234152"/>
                <a:gd name="connsiteX163" fmla="*/ 1592217 w 3742805"/>
                <a:gd name="connsiteY163" fmla="*/ 28928 h 5234152"/>
                <a:gd name="connsiteX164" fmla="*/ 1605332 w 3742805"/>
                <a:gd name="connsiteY164" fmla="*/ 27098 h 5234152"/>
                <a:gd name="connsiteX165" fmla="*/ 1605639 w 3742805"/>
                <a:gd name="connsiteY165" fmla="*/ 27012 h 5234152"/>
                <a:gd name="connsiteX166" fmla="*/ 1776656 w 3742805"/>
                <a:gd name="connsiteY166" fmla="*/ 3182 h 5234152"/>
                <a:gd name="connsiteX167" fmla="*/ 1785240 w 3742805"/>
                <a:gd name="connsiteY167" fmla="*/ 2879 h 5234152"/>
                <a:gd name="connsiteX168" fmla="*/ 1786241 w 3742805"/>
                <a:gd name="connsiteY168" fmla="*/ 2775 h 5234152"/>
                <a:gd name="connsiteX169" fmla="*/ 1866709 w 3742805"/>
                <a:gd name="connsiteY169" fmla="*/ 3 h 5234152"/>
                <a:gd name="connsiteX170" fmla="*/ 1869051 w 3742805"/>
                <a:gd name="connsiteY170" fmla="*/ 84 h 5234152"/>
                <a:gd name="connsiteX171" fmla="*/ 1869832 w 3742805"/>
                <a:gd name="connsiteY171" fmla="*/ 57 h 5234152"/>
                <a:gd name="connsiteX172" fmla="*/ 1870691 w 3742805"/>
                <a:gd name="connsiteY172" fmla="*/ 2 h 5234152"/>
                <a:gd name="connsiteX173" fmla="*/ 1870947 w 3742805"/>
                <a:gd name="connsiteY173" fmla="*/ 18 h 5234152"/>
                <a:gd name="connsiteX174" fmla="*/ 1871402 w 3742805"/>
                <a:gd name="connsiteY174" fmla="*/ 2 h 5234152"/>
                <a:gd name="connsiteX175" fmla="*/ 1874156 w 3742805"/>
                <a:gd name="connsiteY175" fmla="*/ 97 h 5234152"/>
                <a:gd name="connsiteX176" fmla="*/ 1875661 w 3742805"/>
                <a:gd name="connsiteY176" fmla="*/ 1 h 5234152"/>
                <a:gd name="connsiteX177" fmla="*/ 1880701 w 3742805"/>
                <a:gd name="connsiteY177" fmla="*/ 323 h 5234152"/>
                <a:gd name="connsiteX178" fmla="*/ 1883755 w 3742805"/>
                <a:gd name="connsiteY178" fmla="*/ 428 h 5234152"/>
                <a:gd name="connsiteX179" fmla="*/ 1889991 w 3742805"/>
                <a:gd name="connsiteY179" fmla="*/ 1 h 5234152"/>
                <a:gd name="connsiteX180" fmla="*/ 1893142 w 3742805"/>
                <a:gd name="connsiteY180" fmla="*/ 217 h 523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3742805" h="5234152">
                  <a:moveTo>
                    <a:pt x="375988" y="1265279"/>
                  </a:moveTo>
                  <a:lnTo>
                    <a:pt x="320037" y="1406819"/>
                  </a:lnTo>
                  <a:cubicBezTo>
                    <a:pt x="211601" y="1720478"/>
                    <a:pt x="150833" y="2072177"/>
                    <a:pt x="150833" y="2443657"/>
                  </a:cubicBezTo>
                  <a:cubicBezTo>
                    <a:pt x="150833" y="3764477"/>
                    <a:pt x="919056" y="4835213"/>
                    <a:pt x="1866709" y="4835213"/>
                  </a:cubicBezTo>
                  <a:cubicBezTo>
                    <a:pt x="2814362" y="4835213"/>
                    <a:pt x="3582585" y="3764477"/>
                    <a:pt x="3582585" y="2443657"/>
                  </a:cubicBezTo>
                  <a:cubicBezTo>
                    <a:pt x="3582585" y="2165047"/>
                    <a:pt x="3548403" y="1897564"/>
                    <a:pt x="3485566" y="1648910"/>
                  </a:cubicBezTo>
                  <a:lnTo>
                    <a:pt x="3436205" y="1483366"/>
                  </a:lnTo>
                  <a:lnTo>
                    <a:pt x="3468430" y="1603524"/>
                  </a:lnTo>
                  <a:cubicBezTo>
                    <a:pt x="3517288" y="1817909"/>
                    <a:pt x="3543609" y="2045845"/>
                    <a:pt x="3543609" y="2282171"/>
                  </a:cubicBezTo>
                  <a:cubicBezTo>
                    <a:pt x="3543609" y="3542579"/>
                    <a:pt x="2794937" y="4564341"/>
                    <a:pt x="1871402" y="4564341"/>
                  </a:cubicBezTo>
                  <a:cubicBezTo>
                    <a:pt x="947868" y="4564341"/>
                    <a:pt x="199196" y="3542579"/>
                    <a:pt x="199196" y="2282171"/>
                  </a:cubicBezTo>
                  <a:cubicBezTo>
                    <a:pt x="199196" y="1967070"/>
                    <a:pt x="245988" y="1666883"/>
                    <a:pt x="330606" y="1393848"/>
                  </a:cubicBezTo>
                  <a:close/>
                  <a:moveTo>
                    <a:pt x="3148255" y="781462"/>
                  </a:moveTo>
                  <a:lnTo>
                    <a:pt x="3240183" y="929214"/>
                  </a:lnTo>
                  <a:cubicBezTo>
                    <a:pt x="3475943" y="1345568"/>
                    <a:pt x="3616681" y="1871662"/>
                    <a:pt x="3616681" y="2443657"/>
                  </a:cubicBezTo>
                  <a:cubicBezTo>
                    <a:pt x="3616681" y="3793250"/>
                    <a:pt x="2833192" y="4887311"/>
                    <a:pt x="1866709" y="4887311"/>
                  </a:cubicBezTo>
                  <a:cubicBezTo>
                    <a:pt x="900226" y="4887311"/>
                    <a:pt x="116737" y="3793250"/>
                    <a:pt x="116737" y="2443657"/>
                  </a:cubicBezTo>
                  <a:cubicBezTo>
                    <a:pt x="116737" y="1953375"/>
                    <a:pt x="220137" y="1496817"/>
                    <a:pt x="398146" y="1114184"/>
                  </a:cubicBezTo>
                  <a:lnTo>
                    <a:pt x="486367" y="942573"/>
                  </a:lnTo>
                  <a:lnTo>
                    <a:pt x="427829" y="1035777"/>
                  </a:lnTo>
                  <a:cubicBezTo>
                    <a:pt x="182677" y="1471214"/>
                    <a:pt x="36461" y="2020312"/>
                    <a:pt x="36461" y="2617077"/>
                  </a:cubicBezTo>
                  <a:cubicBezTo>
                    <a:pt x="36461" y="4031632"/>
                    <a:pt x="857992" y="5178356"/>
                    <a:pt x="1871402" y="5178356"/>
                  </a:cubicBezTo>
                  <a:cubicBezTo>
                    <a:pt x="2884813" y="5178356"/>
                    <a:pt x="3706344" y="4031632"/>
                    <a:pt x="3706344" y="2617077"/>
                  </a:cubicBezTo>
                  <a:cubicBezTo>
                    <a:pt x="3706344" y="1920851"/>
                    <a:pt x="3507329" y="1289506"/>
                    <a:pt x="3184374" y="827835"/>
                  </a:cubicBezTo>
                  <a:close/>
                  <a:moveTo>
                    <a:pt x="3001338" y="667513"/>
                  </a:moveTo>
                  <a:lnTo>
                    <a:pt x="3073337" y="775468"/>
                  </a:lnTo>
                  <a:cubicBezTo>
                    <a:pt x="3296408" y="1143820"/>
                    <a:pt x="3430410" y="1616057"/>
                    <a:pt x="3430410" y="2130944"/>
                  </a:cubicBezTo>
                  <a:cubicBezTo>
                    <a:pt x="3430410" y="3307830"/>
                    <a:pt x="2730317" y="4261885"/>
                    <a:pt x="1866709" y="4261885"/>
                  </a:cubicBezTo>
                  <a:cubicBezTo>
                    <a:pt x="1003101" y="4261885"/>
                    <a:pt x="303008" y="3307830"/>
                    <a:pt x="303008" y="2130944"/>
                  </a:cubicBezTo>
                  <a:cubicBezTo>
                    <a:pt x="303008" y="1689612"/>
                    <a:pt x="401458" y="1279615"/>
                    <a:pt x="570063" y="939515"/>
                  </a:cubicBezTo>
                  <a:lnTo>
                    <a:pt x="638915" y="814041"/>
                  </a:lnTo>
                  <a:lnTo>
                    <a:pt x="519493" y="1016737"/>
                  </a:lnTo>
                  <a:cubicBezTo>
                    <a:pt x="337525" y="1376443"/>
                    <a:pt x="230992" y="1812368"/>
                    <a:pt x="230992" y="2282171"/>
                  </a:cubicBezTo>
                  <a:cubicBezTo>
                    <a:pt x="230992" y="3515707"/>
                    <a:pt x="965429" y="4515685"/>
                    <a:pt x="1871402" y="4515685"/>
                  </a:cubicBezTo>
                  <a:cubicBezTo>
                    <a:pt x="2777376" y="4515685"/>
                    <a:pt x="3511813" y="3515707"/>
                    <a:pt x="3511813" y="2282171"/>
                  </a:cubicBezTo>
                  <a:cubicBezTo>
                    <a:pt x="3511813" y="1734068"/>
                    <a:pt x="3366810" y="1232076"/>
                    <a:pt x="3126185" y="843432"/>
                  </a:cubicBezTo>
                  <a:close/>
                  <a:moveTo>
                    <a:pt x="2837079" y="563819"/>
                  </a:moveTo>
                  <a:lnTo>
                    <a:pt x="2930509" y="698570"/>
                  </a:lnTo>
                  <a:cubicBezTo>
                    <a:pt x="3114916" y="1002320"/>
                    <a:pt x="3225296" y="1388494"/>
                    <a:pt x="3225296" y="1808868"/>
                  </a:cubicBezTo>
                  <a:cubicBezTo>
                    <a:pt x="3225296" y="2787194"/>
                    <a:pt x="2627459" y="3580284"/>
                    <a:pt x="1889991" y="3580284"/>
                  </a:cubicBezTo>
                  <a:cubicBezTo>
                    <a:pt x="1152522" y="3580284"/>
                    <a:pt x="554685" y="2787194"/>
                    <a:pt x="554685" y="1808868"/>
                  </a:cubicBezTo>
                  <a:cubicBezTo>
                    <a:pt x="554685" y="1485944"/>
                    <a:pt x="619821" y="1183202"/>
                    <a:pt x="733613" y="922502"/>
                  </a:cubicBezTo>
                  <a:lnTo>
                    <a:pt x="819065" y="752614"/>
                  </a:lnTo>
                  <a:lnTo>
                    <a:pt x="793696" y="790948"/>
                  </a:lnTo>
                  <a:cubicBezTo>
                    <a:pt x="606448" y="1106598"/>
                    <a:pt x="494769" y="1504641"/>
                    <a:pt x="494769" y="1937239"/>
                  </a:cubicBezTo>
                  <a:cubicBezTo>
                    <a:pt x="494769" y="2962656"/>
                    <a:pt x="1122255" y="3793920"/>
                    <a:pt x="1896299" y="3793920"/>
                  </a:cubicBezTo>
                  <a:cubicBezTo>
                    <a:pt x="2670343" y="3793920"/>
                    <a:pt x="3297829" y="2962656"/>
                    <a:pt x="3297829" y="1937239"/>
                  </a:cubicBezTo>
                  <a:cubicBezTo>
                    <a:pt x="3297829" y="1456574"/>
                    <a:pt x="3159954" y="1018571"/>
                    <a:pt x="2933737" y="688848"/>
                  </a:cubicBezTo>
                  <a:close/>
                  <a:moveTo>
                    <a:pt x="2709343" y="459106"/>
                  </a:moveTo>
                  <a:lnTo>
                    <a:pt x="2716560" y="467874"/>
                  </a:lnTo>
                  <a:cubicBezTo>
                    <a:pt x="2923398" y="747658"/>
                    <a:pt x="3050858" y="1130268"/>
                    <a:pt x="3050858" y="1552198"/>
                  </a:cubicBezTo>
                  <a:cubicBezTo>
                    <a:pt x="3050858" y="2409453"/>
                    <a:pt x="2524704" y="3104394"/>
                    <a:pt x="1875661" y="3104394"/>
                  </a:cubicBezTo>
                  <a:cubicBezTo>
                    <a:pt x="1226617" y="3104394"/>
                    <a:pt x="700463" y="2409453"/>
                    <a:pt x="700463" y="1552198"/>
                  </a:cubicBezTo>
                  <a:cubicBezTo>
                    <a:pt x="700463" y="1270911"/>
                    <a:pt x="757112" y="1007100"/>
                    <a:pt x="856164" y="779581"/>
                  </a:cubicBezTo>
                  <a:lnTo>
                    <a:pt x="948999" y="602638"/>
                  </a:lnTo>
                  <a:lnTo>
                    <a:pt x="858932" y="738536"/>
                  </a:lnTo>
                  <a:cubicBezTo>
                    <a:pt x="683834" y="1033270"/>
                    <a:pt x="579402" y="1404937"/>
                    <a:pt x="579402" y="1808868"/>
                  </a:cubicBezTo>
                  <a:cubicBezTo>
                    <a:pt x="579402" y="2766336"/>
                    <a:pt x="1166172" y="3542517"/>
                    <a:pt x="1889990" y="3542517"/>
                  </a:cubicBezTo>
                  <a:cubicBezTo>
                    <a:pt x="2613808" y="3542517"/>
                    <a:pt x="3200579" y="2766336"/>
                    <a:pt x="3200579" y="1808868"/>
                  </a:cubicBezTo>
                  <a:cubicBezTo>
                    <a:pt x="3200579" y="1285253"/>
                    <a:pt x="3025092" y="815856"/>
                    <a:pt x="2747673" y="497975"/>
                  </a:cubicBezTo>
                  <a:close/>
                  <a:moveTo>
                    <a:pt x="2660028" y="441387"/>
                  </a:moveTo>
                  <a:lnTo>
                    <a:pt x="2735244" y="554538"/>
                  </a:lnTo>
                  <a:cubicBezTo>
                    <a:pt x="2882065" y="800938"/>
                    <a:pt x="2969633" y="1111653"/>
                    <a:pt x="2969633" y="1449342"/>
                  </a:cubicBezTo>
                  <a:cubicBezTo>
                    <a:pt x="2969633" y="2249791"/>
                    <a:pt x="2477620" y="2898682"/>
                    <a:pt x="1870691" y="2898682"/>
                  </a:cubicBezTo>
                  <a:cubicBezTo>
                    <a:pt x="1263762" y="2898682"/>
                    <a:pt x="771749" y="2249791"/>
                    <a:pt x="771749" y="1449342"/>
                  </a:cubicBezTo>
                  <a:cubicBezTo>
                    <a:pt x="771749" y="1186695"/>
                    <a:pt x="824722" y="940366"/>
                    <a:pt x="917347" y="727923"/>
                  </a:cubicBezTo>
                  <a:lnTo>
                    <a:pt x="1010390" y="550844"/>
                  </a:lnTo>
                  <a:lnTo>
                    <a:pt x="968130" y="614323"/>
                  </a:lnTo>
                  <a:cubicBezTo>
                    <a:pt x="814010" y="872582"/>
                    <a:pt x="722089" y="1198254"/>
                    <a:pt x="722089" y="1552198"/>
                  </a:cubicBezTo>
                  <a:cubicBezTo>
                    <a:pt x="722089" y="2391176"/>
                    <a:pt x="1238561" y="3071301"/>
                    <a:pt x="1875661" y="3071301"/>
                  </a:cubicBezTo>
                  <a:cubicBezTo>
                    <a:pt x="2512761" y="3071301"/>
                    <a:pt x="3029232" y="2391176"/>
                    <a:pt x="3029232" y="1552198"/>
                  </a:cubicBezTo>
                  <a:cubicBezTo>
                    <a:pt x="3029232" y="1158927"/>
                    <a:pt x="2915750" y="800560"/>
                    <a:pt x="2729556" y="530787"/>
                  </a:cubicBezTo>
                  <a:close/>
                  <a:moveTo>
                    <a:pt x="2624365" y="397250"/>
                  </a:moveTo>
                  <a:lnTo>
                    <a:pt x="2648007" y="425930"/>
                  </a:lnTo>
                  <a:lnTo>
                    <a:pt x="2630588" y="403532"/>
                  </a:lnTo>
                  <a:close/>
                  <a:moveTo>
                    <a:pt x="2469285" y="313443"/>
                  </a:moveTo>
                  <a:lnTo>
                    <a:pt x="2516582" y="376067"/>
                  </a:lnTo>
                  <a:cubicBezTo>
                    <a:pt x="2653213" y="579913"/>
                    <a:pt x="2736486" y="850701"/>
                    <a:pt x="2736486" y="1147864"/>
                  </a:cubicBezTo>
                  <a:cubicBezTo>
                    <a:pt x="2736486" y="1781811"/>
                    <a:pt x="2357497" y="2295726"/>
                    <a:pt x="1889991" y="2295726"/>
                  </a:cubicBezTo>
                  <a:cubicBezTo>
                    <a:pt x="1422485" y="2295726"/>
                    <a:pt x="1043496" y="1781811"/>
                    <a:pt x="1043496" y="1147864"/>
                  </a:cubicBezTo>
                  <a:cubicBezTo>
                    <a:pt x="1043496" y="949755"/>
                    <a:pt x="1080506" y="763369"/>
                    <a:pt x="1145663" y="600724"/>
                  </a:cubicBezTo>
                  <a:lnTo>
                    <a:pt x="1193085" y="497688"/>
                  </a:lnTo>
                  <a:lnTo>
                    <a:pt x="1160617" y="555152"/>
                  </a:lnTo>
                  <a:cubicBezTo>
                    <a:pt x="1064401" y="747464"/>
                    <a:pt x="1008194" y="979502"/>
                    <a:pt x="1008194" y="1229324"/>
                  </a:cubicBezTo>
                  <a:cubicBezTo>
                    <a:pt x="1008194" y="1893786"/>
                    <a:pt x="1405812" y="2432438"/>
                    <a:pt x="1896299" y="2432438"/>
                  </a:cubicBezTo>
                  <a:cubicBezTo>
                    <a:pt x="2386787" y="2432438"/>
                    <a:pt x="2784405" y="1893786"/>
                    <a:pt x="2784405" y="1229324"/>
                  </a:cubicBezTo>
                  <a:cubicBezTo>
                    <a:pt x="2784405" y="886711"/>
                    <a:pt x="2678691" y="577547"/>
                    <a:pt x="2509040" y="358428"/>
                  </a:cubicBezTo>
                  <a:close/>
                  <a:moveTo>
                    <a:pt x="2328985" y="235519"/>
                  </a:moveTo>
                  <a:lnTo>
                    <a:pt x="2367735" y="277910"/>
                  </a:lnTo>
                  <a:cubicBezTo>
                    <a:pt x="2476117" y="428550"/>
                    <a:pt x="2542174" y="628659"/>
                    <a:pt x="2542174" y="848259"/>
                  </a:cubicBezTo>
                  <a:cubicBezTo>
                    <a:pt x="2542174" y="1316739"/>
                    <a:pt x="2241541" y="1696517"/>
                    <a:pt x="1870691" y="1696517"/>
                  </a:cubicBezTo>
                  <a:cubicBezTo>
                    <a:pt x="1499841" y="1696517"/>
                    <a:pt x="1199208" y="1316739"/>
                    <a:pt x="1199208" y="848259"/>
                  </a:cubicBezTo>
                  <a:cubicBezTo>
                    <a:pt x="1199208" y="672579"/>
                    <a:pt x="1241484" y="509373"/>
                    <a:pt x="1313887" y="373990"/>
                  </a:cubicBezTo>
                  <a:lnTo>
                    <a:pt x="1359617" y="303974"/>
                  </a:lnTo>
                  <a:lnTo>
                    <a:pt x="1353496" y="310655"/>
                  </a:lnTo>
                  <a:cubicBezTo>
                    <a:pt x="1239636" y="468545"/>
                    <a:pt x="1170240" y="678287"/>
                    <a:pt x="1170240" y="908457"/>
                  </a:cubicBezTo>
                  <a:cubicBezTo>
                    <a:pt x="1170240" y="1399487"/>
                    <a:pt x="1486067" y="1797545"/>
                    <a:pt x="1875660" y="1797545"/>
                  </a:cubicBezTo>
                  <a:cubicBezTo>
                    <a:pt x="2265253" y="1797545"/>
                    <a:pt x="2581080" y="1399487"/>
                    <a:pt x="2581080" y="908457"/>
                  </a:cubicBezTo>
                  <a:cubicBezTo>
                    <a:pt x="2581080" y="678287"/>
                    <a:pt x="2511685" y="468545"/>
                    <a:pt x="2397825" y="310655"/>
                  </a:cubicBezTo>
                  <a:close/>
                  <a:moveTo>
                    <a:pt x="1402512" y="199772"/>
                  </a:moveTo>
                  <a:lnTo>
                    <a:pt x="1402310" y="199868"/>
                  </a:lnTo>
                  <a:lnTo>
                    <a:pt x="1265286" y="284462"/>
                  </a:lnTo>
                  <a:lnTo>
                    <a:pt x="1214815" y="325022"/>
                  </a:lnTo>
                  <a:lnTo>
                    <a:pt x="1184525" y="354805"/>
                  </a:lnTo>
                  <a:cubicBezTo>
                    <a:pt x="944783" y="614967"/>
                    <a:pt x="791972" y="1008689"/>
                    <a:pt x="791972" y="1449342"/>
                  </a:cubicBezTo>
                  <a:cubicBezTo>
                    <a:pt x="791972" y="2232725"/>
                    <a:pt x="1274931" y="2867782"/>
                    <a:pt x="1870691" y="2867782"/>
                  </a:cubicBezTo>
                  <a:cubicBezTo>
                    <a:pt x="2466451" y="2867782"/>
                    <a:pt x="2949410" y="2232725"/>
                    <a:pt x="2949410" y="1449342"/>
                  </a:cubicBezTo>
                  <a:cubicBezTo>
                    <a:pt x="2949410" y="959728"/>
                    <a:pt x="2760755" y="528054"/>
                    <a:pt x="2473813" y="273149"/>
                  </a:cubicBezTo>
                  <a:lnTo>
                    <a:pt x="2427906" y="236477"/>
                  </a:lnTo>
                  <a:lnTo>
                    <a:pt x="2488708" y="299774"/>
                  </a:lnTo>
                  <a:cubicBezTo>
                    <a:pt x="2680324" y="525183"/>
                    <a:pt x="2801533" y="858030"/>
                    <a:pt x="2801533" y="1229324"/>
                  </a:cubicBezTo>
                  <a:cubicBezTo>
                    <a:pt x="2801533" y="1908261"/>
                    <a:pt x="2396246" y="2458648"/>
                    <a:pt x="1896300" y="2458648"/>
                  </a:cubicBezTo>
                  <a:cubicBezTo>
                    <a:pt x="1396353" y="2458648"/>
                    <a:pt x="991066" y="1908261"/>
                    <a:pt x="991066" y="1229324"/>
                  </a:cubicBezTo>
                  <a:cubicBezTo>
                    <a:pt x="991066" y="804989"/>
                    <a:pt x="1149382" y="430868"/>
                    <a:pt x="1390175" y="209949"/>
                  </a:cubicBezTo>
                  <a:close/>
                  <a:moveTo>
                    <a:pt x="1329824" y="178224"/>
                  </a:moveTo>
                  <a:lnTo>
                    <a:pt x="1295546" y="194796"/>
                  </a:lnTo>
                  <a:cubicBezTo>
                    <a:pt x="731222" y="502790"/>
                    <a:pt x="332741" y="1253601"/>
                    <a:pt x="332741" y="2130944"/>
                  </a:cubicBezTo>
                  <a:cubicBezTo>
                    <a:pt x="332741" y="3282739"/>
                    <a:pt x="1019522" y="4216454"/>
                    <a:pt x="1866709" y="4216454"/>
                  </a:cubicBezTo>
                  <a:cubicBezTo>
                    <a:pt x="2713896" y="4216454"/>
                    <a:pt x="3400677" y="3282739"/>
                    <a:pt x="3400677" y="2130944"/>
                  </a:cubicBezTo>
                  <a:cubicBezTo>
                    <a:pt x="3400677" y="1516804"/>
                    <a:pt x="3205422" y="964664"/>
                    <a:pt x="2894705" y="583011"/>
                  </a:cubicBezTo>
                  <a:lnTo>
                    <a:pt x="2894661" y="582964"/>
                  </a:lnTo>
                  <a:lnTo>
                    <a:pt x="3009019" y="748145"/>
                  </a:lnTo>
                  <a:cubicBezTo>
                    <a:pt x="3206223" y="1073452"/>
                    <a:pt x="3324261" y="1487032"/>
                    <a:pt x="3324261" y="1937239"/>
                  </a:cubicBezTo>
                  <a:cubicBezTo>
                    <a:pt x="3324261" y="2984995"/>
                    <a:pt x="2684941" y="3834368"/>
                    <a:pt x="1896299" y="3834368"/>
                  </a:cubicBezTo>
                  <a:cubicBezTo>
                    <a:pt x="1107658" y="3834368"/>
                    <a:pt x="468337" y="2984995"/>
                    <a:pt x="468337" y="1937239"/>
                  </a:cubicBezTo>
                  <a:cubicBezTo>
                    <a:pt x="468337" y="1245556"/>
                    <a:pt x="746958" y="640330"/>
                    <a:pt x="1163224" y="308851"/>
                  </a:cubicBezTo>
                  <a:lnTo>
                    <a:pt x="1205134" y="278389"/>
                  </a:lnTo>
                  <a:lnTo>
                    <a:pt x="1218597" y="265092"/>
                  </a:lnTo>
                  <a:cubicBezTo>
                    <a:pt x="1249857" y="237198"/>
                    <a:pt x="1282188" y="211238"/>
                    <a:pt x="1315492" y="187343"/>
                  </a:cubicBezTo>
                  <a:close/>
                  <a:moveTo>
                    <a:pt x="2270646" y="150156"/>
                  </a:moveTo>
                  <a:lnTo>
                    <a:pt x="2277145" y="155151"/>
                  </a:lnTo>
                  <a:cubicBezTo>
                    <a:pt x="2468155" y="318407"/>
                    <a:pt x="2593738" y="594878"/>
                    <a:pt x="2593738" y="908457"/>
                  </a:cubicBezTo>
                  <a:cubicBezTo>
                    <a:pt x="2593738" y="1410184"/>
                    <a:pt x="2272244" y="1816914"/>
                    <a:pt x="1875661" y="1816914"/>
                  </a:cubicBezTo>
                  <a:cubicBezTo>
                    <a:pt x="1479077" y="1816914"/>
                    <a:pt x="1157583" y="1410184"/>
                    <a:pt x="1157583" y="908457"/>
                  </a:cubicBezTo>
                  <a:cubicBezTo>
                    <a:pt x="1157583" y="720310"/>
                    <a:pt x="1202794" y="545521"/>
                    <a:pt x="1280220" y="400531"/>
                  </a:cubicBezTo>
                  <a:lnTo>
                    <a:pt x="1343102" y="304110"/>
                  </a:lnTo>
                  <a:lnTo>
                    <a:pt x="1327002" y="322000"/>
                  </a:lnTo>
                  <a:cubicBezTo>
                    <a:pt x="1162528" y="527262"/>
                    <a:pt x="1059511" y="821289"/>
                    <a:pt x="1059511" y="1147864"/>
                  </a:cubicBezTo>
                  <a:cubicBezTo>
                    <a:pt x="1059511" y="1768295"/>
                    <a:pt x="1431330" y="2271253"/>
                    <a:pt x="1889991" y="2271253"/>
                  </a:cubicBezTo>
                  <a:cubicBezTo>
                    <a:pt x="2348651" y="2271253"/>
                    <a:pt x="2720470" y="1768295"/>
                    <a:pt x="2720470" y="1147864"/>
                  </a:cubicBezTo>
                  <a:cubicBezTo>
                    <a:pt x="2720470" y="721317"/>
                    <a:pt x="2544728" y="350295"/>
                    <a:pt x="2285846" y="160062"/>
                  </a:cubicBezTo>
                  <a:close/>
                  <a:moveTo>
                    <a:pt x="1538511" y="100160"/>
                  </a:moveTo>
                  <a:lnTo>
                    <a:pt x="1528678" y="104892"/>
                  </a:lnTo>
                  <a:lnTo>
                    <a:pt x="1534109" y="103040"/>
                  </a:lnTo>
                  <a:close/>
                  <a:moveTo>
                    <a:pt x="1896299" y="80557"/>
                  </a:moveTo>
                  <a:cubicBezTo>
                    <a:pt x="1775355" y="80557"/>
                    <a:pt x="1657989" y="100852"/>
                    <a:pt x="1546035" y="139010"/>
                  </a:cubicBezTo>
                  <a:lnTo>
                    <a:pt x="1512028" y="152106"/>
                  </a:lnTo>
                  <a:lnTo>
                    <a:pt x="1501876" y="159868"/>
                  </a:lnTo>
                  <a:cubicBezTo>
                    <a:pt x="1326408" y="309055"/>
                    <a:pt x="1211043" y="561702"/>
                    <a:pt x="1211043" y="848259"/>
                  </a:cubicBezTo>
                  <a:cubicBezTo>
                    <a:pt x="1211043" y="1306750"/>
                    <a:pt x="1506377" y="1678431"/>
                    <a:pt x="1870690" y="1678431"/>
                  </a:cubicBezTo>
                  <a:cubicBezTo>
                    <a:pt x="2235004" y="1678431"/>
                    <a:pt x="2530338" y="1306750"/>
                    <a:pt x="2530338" y="848259"/>
                  </a:cubicBezTo>
                  <a:cubicBezTo>
                    <a:pt x="2530338" y="561702"/>
                    <a:pt x="2414973" y="309055"/>
                    <a:pt x="2239506" y="159868"/>
                  </a:cubicBezTo>
                  <a:lnTo>
                    <a:pt x="2191654" y="123281"/>
                  </a:lnTo>
                  <a:lnTo>
                    <a:pt x="2057233" y="92665"/>
                  </a:lnTo>
                  <a:cubicBezTo>
                    <a:pt x="2004425" y="84667"/>
                    <a:pt x="1950724" y="80557"/>
                    <a:pt x="1896299" y="80557"/>
                  </a:cubicBezTo>
                  <a:close/>
                  <a:moveTo>
                    <a:pt x="1896300" y="0"/>
                  </a:moveTo>
                  <a:lnTo>
                    <a:pt x="1921576" y="1733"/>
                  </a:lnTo>
                  <a:lnTo>
                    <a:pt x="1957454" y="2971"/>
                  </a:lnTo>
                  <a:lnTo>
                    <a:pt x="1958525" y="3083"/>
                  </a:lnTo>
                  <a:lnTo>
                    <a:pt x="1967705" y="3407"/>
                  </a:lnTo>
                  <a:cubicBezTo>
                    <a:pt x="2956497" y="73501"/>
                    <a:pt x="3742805" y="1216875"/>
                    <a:pt x="3742805" y="2617077"/>
                  </a:cubicBezTo>
                  <a:cubicBezTo>
                    <a:pt x="3742805" y="4062447"/>
                    <a:pt x="2904950" y="5234152"/>
                    <a:pt x="1871402" y="5234152"/>
                  </a:cubicBezTo>
                  <a:cubicBezTo>
                    <a:pt x="837855" y="5234152"/>
                    <a:pt x="0" y="4062447"/>
                    <a:pt x="0" y="2617077"/>
                  </a:cubicBezTo>
                  <a:cubicBezTo>
                    <a:pt x="0" y="1304387"/>
                    <a:pt x="691091" y="217426"/>
                    <a:pt x="1592217" y="28928"/>
                  </a:cubicBezTo>
                  <a:lnTo>
                    <a:pt x="1605332" y="27098"/>
                  </a:lnTo>
                  <a:lnTo>
                    <a:pt x="1605639" y="27012"/>
                  </a:lnTo>
                  <a:cubicBezTo>
                    <a:pt x="1661816" y="15278"/>
                    <a:pt x="1718866" y="7273"/>
                    <a:pt x="1776656" y="3182"/>
                  </a:cubicBezTo>
                  <a:lnTo>
                    <a:pt x="1785240" y="2879"/>
                  </a:lnTo>
                  <a:lnTo>
                    <a:pt x="1786241" y="2775"/>
                  </a:lnTo>
                  <a:cubicBezTo>
                    <a:pt x="1812893" y="935"/>
                    <a:pt x="1839721" y="3"/>
                    <a:pt x="1866709" y="3"/>
                  </a:cubicBezTo>
                  <a:lnTo>
                    <a:pt x="1869051" y="84"/>
                  </a:lnTo>
                  <a:lnTo>
                    <a:pt x="1869832" y="57"/>
                  </a:lnTo>
                  <a:lnTo>
                    <a:pt x="1870691" y="2"/>
                  </a:lnTo>
                  <a:lnTo>
                    <a:pt x="1870947" y="18"/>
                  </a:lnTo>
                  <a:lnTo>
                    <a:pt x="1871402" y="2"/>
                  </a:lnTo>
                  <a:lnTo>
                    <a:pt x="1874156" y="97"/>
                  </a:lnTo>
                  <a:lnTo>
                    <a:pt x="1875661" y="1"/>
                  </a:lnTo>
                  <a:lnTo>
                    <a:pt x="1880701" y="323"/>
                  </a:lnTo>
                  <a:lnTo>
                    <a:pt x="1883755" y="428"/>
                  </a:lnTo>
                  <a:lnTo>
                    <a:pt x="1889991" y="1"/>
                  </a:lnTo>
                  <a:lnTo>
                    <a:pt x="1893142" y="217"/>
                  </a:lnTo>
                  <a:close/>
                </a:path>
              </a:pathLst>
            </a:custGeom>
            <a:noFill/>
            <a:ln w="12700" cap="rnd" cmpd="dbl">
              <a:solidFill>
                <a:schemeClr val="tx1"/>
              </a:solidFill>
              <a:prstDash val="sysDot"/>
            </a:ln>
            <a:scene3d>
              <a:camera prst="orthographicFront"/>
              <a:lightRig rig="fla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sz="1350">
                <a:solidFill>
                  <a:schemeClr val="tx1"/>
                </a:solidFill>
              </a:endParaRPr>
            </a:p>
          </p:txBody>
        </p:sp>
        <p:sp>
          <p:nvSpPr>
            <p:cNvPr id="29" name="Forma libre 19"/>
            <p:cNvSpPr/>
            <p:nvPr/>
          </p:nvSpPr>
          <p:spPr>
            <a:xfrm rot="5400000" flipH="1" flipV="1">
              <a:off x="1081477" y="178156"/>
              <a:ext cx="1709800" cy="1353489"/>
            </a:xfrm>
            <a:custGeom>
              <a:avLst/>
              <a:gdLst>
                <a:gd name="connsiteX0" fmla="*/ 375988 w 3742805"/>
                <a:gd name="connsiteY0" fmla="*/ 1265279 h 5234152"/>
                <a:gd name="connsiteX1" fmla="*/ 320037 w 3742805"/>
                <a:gd name="connsiteY1" fmla="*/ 1406819 h 5234152"/>
                <a:gd name="connsiteX2" fmla="*/ 150833 w 3742805"/>
                <a:gd name="connsiteY2" fmla="*/ 2443657 h 5234152"/>
                <a:gd name="connsiteX3" fmla="*/ 1866709 w 3742805"/>
                <a:gd name="connsiteY3" fmla="*/ 4835213 h 5234152"/>
                <a:gd name="connsiteX4" fmla="*/ 3582585 w 3742805"/>
                <a:gd name="connsiteY4" fmla="*/ 2443657 h 5234152"/>
                <a:gd name="connsiteX5" fmla="*/ 3485566 w 3742805"/>
                <a:gd name="connsiteY5" fmla="*/ 1648910 h 5234152"/>
                <a:gd name="connsiteX6" fmla="*/ 3436205 w 3742805"/>
                <a:gd name="connsiteY6" fmla="*/ 1483366 h 5234152"/>
                <a:gd name="connsiteX7" fmla="*/ 3468430 w 3742805"/>
                <a:gd name="connsiteY7" fmla="*/ 1603524 h 5234152"/>
                <a:gd name="connsiteX8" fmla="*/ 3543609 w 3742805"/>
                <a:gd name="connsiteY8" fmla="*/ 2282171 h 5234152"/>
                <a:gd name="connsiteX9" fmla="*/ 1871402 w 3742805"/>
                <a:gd name="connsiteY9" fmla="*/ 4564341 h 5234152"/>
                <a:gd name="connsiteX10" fmla="*/ 199196 w 3742805"/>
                <a:gd name="connsiteY10" fmla="*/ 2282171 h 5234152"/>
                <a:gd name="connsiteX11" fmla="*/ 330606 w 3742805"/>
                <a:gd name="connsiteY11" fmla="*/ 1393848 h 5234152"/>
                <a:gd name="connsiteX12" fmla="*/ 3148255 w 3742805"/>
                <a:gd name="connsiteY12" fmla="*/ 781462 h 5234152"/>
                <a:gd name="connsiteX13" fmla="*/ 3240183 w 3742805"/>
                <a:gd name="connsiteY13" fmla="*/ 929214 h 5234152"/>
                <a:gd name="connsiteX14" fmla="*/ 3616681 w 3742805"/>
                <a:gd name="connsiteY14" fmla="*/ 2443657 h 5234152"/>
                <a:gd name="connsiteX15" fmla="*/ 1866709 w 3742805"/>
                <a:gd name="connsiteY15" fmla="*/ 4887311 h 5234152"/>
                <a:gd name="connsiteX16" fmla="*/ 116737 w 3742805"/>
                <a:gd name="connsiteY16" fmla="*/ 2443657 h 5234152"/>
                <a:gd name="connsiteX17" fmla="*/ 398146 w 3742805"/>
                <a:gd name="connsiteY17" fmla="*/ 1114184 h 5234152"/>
                <a:gd name="connsiteX18" fmla="*/ 486367 w 3742805"/>
                <a:gd name="connsiteY18" fmla="*/ 942573 h 5234152"/>
                <a:gd name="connsiteX19" fmla="*/ 427829 w 3742805"/>
                <a:gd name="connsiteY19" fmla="*/ 1035777 h 5234152"/>
                <a:gd name="connsiteX20" fmla="*/ 36461 w 3742805"/>
                <a:gd name="connsiteY20" fmla="*/ 2617077 h 5234152"/>
                <a:gd name="connsiteX21" fmla="*/ 1871402 w 3742805"/>
                <a:gd name="connsiteY21" fmla="*/ 5178356 h 5234152"/>
                <a:gd name="connsiteX22" fmla="*/ 3706344 w 3742805"/>
                <a:gd name="connsiteY22" fmla="*/ 2617077 h 5234152"/>
                <a:gd name="connsiteX23" fmla="*/ 3184374 w 3742805"/>
                <a:gd name="connsiteY23" fmla="*/ 827835 h 5234152"/>
                <a:gd name="connsiteX24" fmla="*/ 3001338 w 3742805"/>
                <a:gd name="connsiteY24" fmla="*/ 667513 h 5234152"/>
                <a:gd name="connsiteX25" fmla="*/ 3073337 w 3742805"/>
                <a:gd name="connsiteY25" fmla="*/ 775468 h 5234152"/>
                <a:gd name="connsiteX26" fmla="*/ 3430410 w 3742805"/>
                <a:gd name="connsiteY26" fmla="*/ 2130944 h 5234152"/>
                <a:gd name="connsiteX27" fmla="*/ 1866709 w 3742805"/>
                <a:gd name="connsiteY27" fmla="*/ 4261885 h 5234152"/>
                <a:gd name="connsiteX28" fmla="*/ 303008 w 3742805"/>
                <a:gd name="connsiteY28" fmla="*/ 2130944 h 5234152"/>
                <a:gd name="connsiteX29" fmla="*/ 570063 w 3742805"/>
                <a:gd name="connsiteY29" fmla="*/ 939515 h 5234152"/>
                <a:gd name="connsiteX30" fmla="*/ 638915 w 3742805"/>
                <a:gd name="connsiteY30" fmla="*/ 814041 h 5234152"/>
                <a:gd name="connsiteX31" fmla="*/ 519493 w 3742805"/>
                <a:gd name="connsiteY31" fmla="*/ 1016737 h 5234152"/>
                <a:gd name="connsiteX32" fmla="*/ 230992 w 3742805"/>
                <a:gd name="connsiteY32" fmla="*/ 2282171 h 5234152"/>
                <a:gd name="connsiteX33" fmla="*/ 1871402 w 3742805"/>
                <a:gd name="connsiteY33" fmla="*/ 4515685 h 5234152"/>
                <a:gd name="connsiteX34" fmla="*/ 3511813 w 3742805"/>
                <a:gd name="connsiteY34" fmla="*/ 2282171 h 5234152"/>
                <a:gd name="connsiteX35" fmla="*/ 3126185 w 3742805"/>
                <a:gd name="connsiteY35" fmla="*/ 843432 h 5234152"/>
                <a:gd name="connsiteX36" fmla="*/ 2837079 w 3742805"/>
                <a:gd name="connsiteY36" fmla="*/ 563819 h 5234152"/>
                <a:gd name="connsiteX37" fmla="*/ 2930509 w 3742805"/>
                <a:gd name="connsiteY37" fmla="*/ 698570 h 5234152"/>
                <a:gd name="connsiteX38" fmla="*/ 3225296 w 3742805"/>
                <a:gd name="connsiteY38" fmla="*/ 1808868 h 5234152"/>
                <a:gd name="connsiteX39" fmla="*/ 1889991 w 3742805"/>
                <a:gd name="connsiteY39" fmla="*/ 3580284 h 5234152"/>
                <a:gd name="connsiteX40" fmla="*/ 554685 w 3742805"/>
                <a:gd name="connsiteY40" fmla="*/ 1808868 h 5234152"/>
                <a:gd name="connsiteX41" fmla="*/ 733613 w 3742805"/>
                <a:gd name="connsiteY41" fmla="*/ 922502 h 5234152"/>
                <a:gd name="connsiteX42" fmla="*/ 819065 w 3742805"/>
                <a:gd name="connsiteY42" fmla="*/ 752614 h 5234152"/>
                <a:gd name="connsiteX43" fmla="*/ 793696 w 3742805"/>
                <a:gd name="connsiteY43" fmla="*/ 790948 h 5234152"/>
                <a:gd name="connsiteX44" fmla="*/ 494769 w 3742805"/>
                <a:gd name="connsiteY44" fmla="*/ 1937239 h 5234152"/>
                <a:gd name="connsiteX45" fmla="*/ 1896299 w 3742805"/>
                <a:gd name="connsiteY45" fmla="*/ 3793920 h 5234152"/>
                <a:gd name="connsiteX46" fmla="*/ 3297829 w 3742805"/>
                <a:gd name="connsiteY46" fmla="*/ 1937239 h 5234152"/>
                <a:gd name="connsiteX47" fmla="*/ 2933737 w 3742805"/>
                <a:gd name="connsiteY47" fmla="*/ 688848 h 5234152"/>
                <a:gd name="connsiteX48" fmla="*/ 2709343 w 3742805"/>
                <a:gd name="connsiteY48" fmla="*/ 459106 h 5234152"/>
                <a:gd name="connsiteX49" fmla="*/ 2716560 w 3742805"/>
                <a:gd name="connsiteY49" fmla="*/ 467874 h 5234152"/>
                <a:gd name="connsiteX50" fmla="*/ 3050858 w 3742805"/>
                <a:gd name="connsiteY50" fmla="*/ 1552198 h 5234152"/>
                <a:gd name="connsiteX51" fmla="*/ 1875661 w 3742805"/>
                <a:gd name="connsiteY51" fmla="*/ 3104394 h 5234152"/>
                <a:gd name="connsiteX52" fmla="*/ 700463 w 3742805"/>
                <a:gd name="connsiteY52" fmla="*/ 1552198 h 5234152"/>
                <a:gd name="connsiteX53" fmla="*/ 856164 w 3742805"/>
                <a:gd name="connsiteY53" fmla="*/ 779581 h 5234152"/>
                <a:gd name="connsiteX54" fmla="*/ 948999 w 3742805"/>
                <a:gd name="connsiteY54" fmla="*/ 602638 h 5234152"/>
                <a:gd name="connsiteX55" fmla="*/ 858932 w 3742805"/>
                <a:gd name="connsiteY55" fmla="*/ 738536 h 5234152"/>
                <a:gd name="connsiteX56" fmla="*/ 579402 w 3742805"/>
                <a:gd name="connsiteY56" fmla="*/ 1808868 h 5234152"/>
                <a:gd name="connsiteX57" fmla="*/ 1889990 w 3742805"/>
                <a:gd name="connsiteY57" fmla="*/ 3542517 h 5234152"/>
                <a:gd name="connsiteX58" fmla="*/ 3200579 w 3742805"/>
                <a:gd name="connsiteY58" fmla="*/ 1808868 h 5234152"/>
                <a:gd name="connsiteX59" fmla="*/ 2747673 w 3742805"/>
                <a:gd name="connsiteY59" fmla="*/ 497975 h 5234152"/>
                <a:gd name="connsiteX60" fmla="*/ 2660028 w 3742805"/>
                <a:gd name="connsiteY60" fmla="*/ 441387 h 5234152"/>
                <a:gd name="connsiteX61" fmla="*/ 2735244 w 3742805"/>
                <a:gd name="connsiteY61" fmla="*/ 554538 h 5234152"/>
                <a:gd name="connsiteX62" fmla="*/ 2969633 w 3742805"/>
                <a:gd name="connsiteY62" fmla="*/ 1449342 h 5234152"/>
                <a:gd name="connsiteX63" fmla="*/ 1870691 w 3742805"/>
                <a:gd name="connsiteY63" fmla="*/ 2898682 h 5234152"/>
                <a:gd name="connsiteX64" fmla="*/ 771749 w 3742805"/>
                <a:gd name="connsiteY64" fmla="*/ 1449342 h 5234152"/>
                <a:gd name="connsiteX65" fmla="*/ 917347 w 3742805"/>
                <a:gd name="connsiteY65" fmla="*/ 727923 h 5234152"/>
                <a:gd name="connsiteX66" fmla="*/ 1010390 w 3742805"/>
                <a:gd name="connsiteY66" fmla="*/ 550844 h 5234152"/>
                <a:gd name="connsiteX67" fmla="*/ 968130 w 3742805"/>
                <a:gd name="connsiteY67" fmla="*/ 614323 h 5234152"/>
                <a:gd name="connsiteX68" fmla="*/ 722089 w 3742805"/>
                <a:gd name="connsiteY68" fmla="*/ 1552198 h 5234152"/>
                <a:gd name="connsiteX69" fmla="*/ 1875661 w 3742805"/>
                <a:gd name="connsiteY69" fmla="*/ 3071301 h 5234152"/>
                <a:gd name="connsiteX70" fmla="*/ 3029232 w 3742805"/>
                <a:gd name="connsiteY70" fmla="*/ 1552198 h 5234152"/>
                <a:gd name="connsiteX71" fmla="*/ 2729556 w 3742805"/>
                <a:gd name="connsiteY71" fmla="*/ 530787 h 5234152"/>
                <a:gd name="connsiteX72" fmla="*/ 2624365 w 3742805"/>
                <a:gd name="connsiteY72" fmla="*/ 397250 h 5234152"/>
                <a:gd name="connsiteX73" fmla="*/ 2648007 w 3742805"/>
                <a:gd name="connsiteY73" fmla="*/ 425930 h 5234152"/>
                <a:gd name="connsiteX74" fmla="*/ 2630588 w 3742805"/>
                <a:gd name="connsiteY74" fmla="*/ 403532 h 5234152"/>
                <a:gd name="connsiteX75" fmla="*/ 2469285 w 3742805"/>
                <a:gd name="connsiteY75" fmla="*/ 313443 h 5234152"/>
                <a:gd name="connsiteX76" fmla="*/ 2516582 w 3742805"/>
                <a:gd name="connsiteY76" fmla="*/ 376067 h 5234152"/>
                <a:gd name="connsiteX77" fmla="*/ 2736486 w 3742805"/>
                <a:gd name="connsiteY77" fmla="*/ 1147864 h 5234152"/>
                <a:gd name="connsiteX78" fmla="*/ 1889991 w 3742805"/>
                <a:gd name="connsiteY78" fmla="*/ 2295726 h 5234152"/>
                <a:gd name="connsiteX79" fmla="*/ 1043496 w 3742805"/>
                <a:gd name="connsiteY79" fmla="*/ 1147864 h 5234152"/>
                <a:gd name="connsiteX80" fmla="*/ 1145663 w 3742805"/>
                <a:gd name="connsiteY80" fmla="*/ 600724 h 5234152"/>
                <a:gd name="connsiteX81" fmla="*/ 1193085 w 3742805"/>
                <a:gd name="connsiteY81" fmla="*/ 497688 h 5234152"/>
                <a:gd name="connsiteX82" fmla="*/ 1160617 w 3742805"/>
                <a:gd name="connsiteY82" fmla="*/ 555152 h 5234152"/>
                <a:gd name="connsiteX83" fmla="*/ 1008194 w 3742805"/>
                <a:gd name="connsiteY83" fmla="*/ 1229324 h 5234152"/>
                <a:gd name="connsiteX84" fmla="*/ 1896299 w 3742805"/>
                <a:gd name="connsiteY84" fmla="*/ 2432438 h 5234152"/>
                <a:gd name="connsiteX85" fmla="*/ 2784405 w 3742805"/>
                <a:gd name="connsiteY85" fmla="*/ 1229324 h 5234152"/>
                <a:gd name="connsiteX86" fmla="*/ 2509040 w 3742805"/>
                <a:gd name="connsiteY86" fmla="*/ 358428 h 5234152"/>
                <a:gd name="connsiteX87" fmla="*/ 2328985 w 3742805"/>
                <a:gd name="connsiteY87" fmla="*/ 235519 h 5234152"/>
                <a:gd name="connsiteX88" fmla="*/ 2367735 w 3742805"/>
                <a:gd name="connsiteY88" fmla="*/ 277910 h 5234152"/>
                <a:gd name="connsiteX89" fmla="*/ 2542174 w 3742805"/>
                <a:gd name="connsiteY89" fmla="*/ 848259 h 5234152"/>
                <a:gd name="connsiteX90" fmla="*/ 1870691 w 3742805"/>
                <a:gd name="connsiteY90" fmla="*/ 1696517 h 5234152"/>
                <a:gd name="connsiteX91" fmla="*/ 1199208 w 3742805"/>
                <a:gd name="connsiteY91" fmla="*/ 848259 h 5234152"/>
                <a:gd name="connsiteX92" fmla="*/ 1313887 w 3742805"/>
                <a:gd name="connsiteY92" fmla="*/ 373990 h 5234152"/>
                <a:gd name="connsiteX93" fmla="*/ 1359617 w 3742805"/>
                <a:gd name="connsiteY93" fmla="*/ 303974 h 5234152"/>
                <a:gd name="connsiteX94" fmla="*/ 1353496 w 3742805"/>
                <a:gd name="connsiteY94" fmla="*/ 310655 h 5234152"/>
                <a:gd name="connsiteX95" fmla="*/ 1170240 w 3742805"/>
                <a:gd name="connsiteY95" fmla="*/ 908457 h 5234152"/>
                <a:gd name="connsiteX96" fmla="*/ 1875660 w 3742805"/>
                <a:gd name="connsiteY96" fmla="*/ 1797545 h 5234152"/>
                <a:gd name="connsiteX97" fmla="*/ 2581080 w 3742805"/>
                <a:gd name="connsiteY97" fmla="*/ 908457 h 5234152"/>
                <a:gd name="connsiteX98" fmla="*/ 2397825 w 3742805"/>
                <a:gd name="connsiteY98" fmla="*/ 310655 h 5234152"/>
                <a:gd name="connsiteX99" fmla="*/ 1402512 w 3742805"/>
                <a:gd name="connsiteY99" fmla="*/ 199772 h 5234152"/>
                <a:gd name="connsiteX100" fmla="*/ 1402310 w 3742805"/>
                <a:gd name="connsiteY100" fmla="*/ 199868 h 5234152"/>
                <a:gd name="connsiteX101" fmla="*/ 1265286 w 3742805"/>
                <a:gd name="connsiteY101" fmla="*/ 284462 h 5234152"/>
                <a:gd name="connsiteX102" fmla="*/ 1214815 w 3742805"/>
                <a:gd name="connsiteY102" fmla="*/ 325022 h 5234152"/>
                <a:gd name="connsiteX103" fmla="*/ 1184525 w 3742805"/>
                <a:gd name="connsiteY103" fmla="*/ 354805 h 5234152"/>
                <a:gd name="connsiteX104" fmla="*/ 791972 w 3742805"/>
                <a:gd name="connsiteY104" fmla="*/ 1449342 h 5234152"/>
                <a:gd name="connsiteX105" fmla="*/ 1870691 w 3742805"/>
                <a:gd name="connsiteY105" fmla="*/ 2867782 h 5234152"/>
                <a:gd name="connsiteX106" fmla="*/ 2949410 w 3742805"/>
                <a:gd name="connsiteY106" fmla="*/ 1449342 h 5234152"/>
                <a:gd name="connsiteX107" fmla="*/ 2473813 w 3742805"/>
                <a:gd name="connsiteY107" fmla="*/ 273149 h 5234152"/>
                <a:gd name="connsiteX108" fmla="*/ 2427906 w 3742805"/>
                <a:gd name="connsiteY108" fmla="*/ 236477 h 5234152"/>
                <a:gd name="connsiteX109" fmla="*/ 2488708 w 3742805"/>
                <a:gd name="connsiteY109" fmla="*/ 299774 h 5234152"/>
                <a:gd name="connsiteX110" fmla="*/ 2801533 w 3742805"/>
                <a:gd name="connsiteY110" fmla="*/ 1229324 h 5234152"/>
                <a:gd name="connsiteX111" fmla="*/ 1896300 w 3742805"/>
                <a:gd name="connsiteY111" fmla="*/ 2458648 h 5234152"/>
                <a:gd name="connsiteX112" fmla="*/ 991066 w 3742805"/>
                <a:gd name="connsiteY112" fmla="*/ 1229324 h 5234152"/>
                <a:gd name="connsiteX113" fmla="*/ 1390175 w 3742805"/>
                <a:gd name="connsiteY113" fmla="*/ 209949 h 5234152"/>
                <a:gd name="connsiteX114" fmla="*/ 1329824 w 3742805"/>
                <a:gd name="connsiteY114" fmla="*/ 178224 h 5234152"/>
                <a:gd name="connsiteX115" fmla="*/ 1295546 w 3742805"/>
                <a:gd name="connsiteY115" fmla="*/ 194796 h 5234152"/>
                <a:gd name="connsiteX116" fmla="*/ 332741 w 3742805"/>
                <a:gd name="connsiteY116" fmla="*/ 2130944 h 5234152"/>
                <a:gd name="connsiteX117" fmla="*/ 1866709 w 3742805"/>
                <a:gd name="connsiteY117" fmla="*/ 4216454 h 5234152"/>
                <a:gd name="connsiteX118" fmla="*/ 3400677 w 3742805"/>
                <a:gd name="connsiteY118" fmla="*/ 2130944 h 5234152"/>
                <a:gd name="connsiteX119" fmla="*/ 2894705 w 3742805"/>
                <a:gd name="connsiteY119" fmla="*/ 583011 h 5234152"/>
                <a:gd name="connsiteX120" fmla="*/ 2894661 w 3742805"/>
                <a:gd name="connsiteY120" fmla="*/ 582964 h 5234152"/>
                <a:gd name="connsiteX121" fmla="*/ 3009019 w 3742805"/>
                <a:gd name="connsiteY121" fmla="*/ 748145 h 5234152"/>
                <a:gd name="connsiteX122" fmla="*/ 3324261 w 3742805"/>
                <a:gd name="connsiteY122" fmla="*/ 1937239 h 5234152"/>
                <a:gd name="connsiteX123" fmla="*/ 1896299 w 3742805"/>
                <a:gd name="connsiteY123" fmla="*/ 3834368 h 5234152"/>
                <a:gd name="connsiteX124" fmla="*/ 468337 w 3742805"/>
                <a:gd name="connsiteY124" fmla="*/ 1937239 h 5234152"/>
                <a:gd name="connsiteX125" fmla="*/ 1163224 w 3742805"/>
                <a:gd name="connsiteY125" fmla="*/ 308851 h 5234152"/>
                <a:gd name="connsiteX126" fmla="*/ 1205134 w 3742805"/>
                <a:gd name="connsiteY126" fmla="*/ 278389 h 5234152"/>
                <a:gd name="connsiteX127" fmla="*/ 1218597 w 3742805"/>
                <a:gd name="connsiteY127" fmla="*/ 265092 h 5234152"/>
                <a:gd name="connsiteX128" fmla="*/ 1315492 w 3742805"/>
                <a:gd name="connsiteY128" fmla="*/ 187343 h 5234152"/>
                <a:gd name="connsiteX129" fmla="*/ 2270646 w 3742805"/>
                <a:gd name="connsiteY129" fmla="*/ 150156 h 5234152"/>
                <a:gd name="connsiteX130" fmla="*/ 2277145 w 3742805"/>
                <a:gd name="connsiteY130" fmla="*/ 155151 h 5234152"/>
                <a:gd name="connsiteX131" fmla="*/ 2593738 w 3742805"/>
                <a:gd name="connsiteY131" fmla="*/ 908457 h 5234152"/>
                <a:gd name="connsiteX132" fmla="*/ 1875661 w 3742805"/>
                <a:gd name="connsiteY132" fmla="*/ 1816914 h 5234152"/>
                <a:gd name="connsiteX133" fmla="*/ 1157583 w 3742805"/>
                <a:gd name="connsiteY133" fmla="*/ 908457 h 5234152"/>
                <a:gd name="connsiteX134" fmla="*/ 1280220 w 3742805"/>
                <a:gd name="connsiteY134" fmla="*/ 400531 h 5234152"/>
                <a:gd name="connsiteX135" fmla="*/ 1343102 w 3742805"/>
                <a:gd name="connsiteY135" fmla="*/ 304110 h 5234152"/>
                <a:gd name="connsiteX136" fmla="*/ 1327002 w 3742805"/>
                <a:gd name="connsiteY136" fmla="*/ 322000 h 5234152"/>
                <a:gd name="connsiteX137" fmla="*/ 1059511 w 3742805"/>
                <a:gd name="connsiteY137" fmla="*/ 1147864 h 5234152"/>
                <a:gd name="connsiteX138" fmla="*/ 1889991 w 3742805"/>
                <a:gd name="connsiteY138" fmla="*/ 2271253 h 5234152"/>
                <a:gd name="connsiteX139" fmla="*/ 2720470 w 3742805"/>
                <a:gd name="connsiteY139" fmla="*/ 1147864 h 5234152"/>
                <a:gd name="connsiteX140" fmla="*/ 2285846 w 3742805"/>
                <a:gd name="connsiteY140" fmla="*/ 160062 h 5234152"/>
                <a:gd name="connsiteX141" fmla="*/ 1538511 w 3742805"/>
                <a:gd name="connsiteY141" fmla="*/ 100160 h 5234152"/>
                <a:gd name="connsiteX142" fmla="*/ 1528678 w 3742805"/>
                <a:gd name="connsiteY142" fmla="*/ 104892 h 5234152"/>
                <a:gd name="connsiteX143" fmla="*/ 1534109 w 3742805"/>
                <a:gd name="connsiteY143" fmla="*/ 103040 h 5234152"/>
                <a:gd name="connsiteX144" fmla="*/ 1896299 w 3742805"/>
                <a:gd name="connsiteY144" fmla="*/ 80557 h 5234152"/>
                <a:gd name="connsiteX145" fmla="*/ 1546035 w 3742805"/>
                <a:gd name="connsiteY145" fmla="*/ 139010 h 5234152"/>
                <a:gd name="connsiteX146" fmla="*/ 1512028 w 3742805"/>
                <a:gd name="connsiteY146" fmla="*/ 152106 h 5234152"/>
                <a:gd name="connsiteX147" fmla="*/ 1501876 w 3742805"/>
                <a:gd name="connsiteY147" fmla="*/ 159868 h 5234152"/>
                <a:gd name="connsiteX148" fmla="*/ 1211043 w 3742805"/>
                <a:gd name="connsiteY148" fmla="*/ 848259 h 5234152"/>
                <a:gd name="connsiteX149" fmla="*/ 1870690 w 3742805"/>
                <a:gd name="connsiteY149" fmla="*/ 1678431 h 5234152"/>
                <a:gd name="connsiteX150" fmla="*/ 2530338 w 3742805"/>
                <a:gd name="connsiteY150" fmla="*/ 848259 h 5234152"/>
                <a:gd name="connsiteX151" fmla="*/ 2239506 w 3742805"/>
                <a:gd name="connsiteY151" fmla="*/ 159868 h 5234152"/>
                <a:gd name="connsiteX152" fmla="*/ 2191654 w 3742805"/>
                <a:gd name="connsiteY152" fmla="*/ 123281 h 5234152"/>
                <a:gd name="connsiteX153" fmla="*/ 2057233 w 3742805"/>
                <a:gd name="connsiteY153" fmla="*/ 92665 h 5234152"/>
                <a:gd name="connsiteX154" fmla="*/ 1896299 w 3742805"/>
                <a:gd name="connsiteY154" fmla="*/ 80557 h 5234152"/>
                <a:gd name="connsiteX155" fmla="*/ 1896300 w 3742805"/>
                <a:gd name="connsiteY155" fmla="*/ 0 h 5234152"/>
                <a:gd name="connsiteX156" fmla="*/ 1921576 w 3742805"/>
                <a:gd name="connsiteY156" fmla="*/ 1733 h 5234152"/>
                <a:gd name="connsiteX157" fmla="*/ 1957454 w 3742805"/>
                <a:gd name="connsiteY157" fmla="*/ 2971 h 5234152"/>
                <a:gd name="connsiteX158" fmla="*/ 1958525 w 3742805"/>
                <a:gd name="connsiteY158" fmla="*/ 3083 h 5234152"/>
                <a:gd name="connsiteX159" fmla="*/ 1967705 w 3742805"/>
                <a:gd name="connsiteY159" fmla="*/ 3407 h 5234152"/>
                <a:gd name="connsiteX160" fmla="*/ 3742805 w 3742805"/>
                <a:gd name="connsiteY160" fmla="*/ 2617077 h 5234152"/>
                <a:gd name="connsiteX161" fmla="*/ 1871402 w 3742805"/>
                <a:gd name="connsiteY161" fmla="*/ 5234152 h 5234152"/>
                <a:gd name="connsiteX162" fmla="*/ 0 w 3742805"/>
                <a:gd name="connsiteY162" fmla="*/ 2617077 h 5234152"/>
                <a:gd name="connsiteX163" fmla="*/ 1592217 w 3742805"/>
                <a:gd name="connsiteY163" fmla="*/ 28928 h 5234152"/>
                <a:gd name="connsiteX164" fmla="*/ 1605332 w 3742805"/>
                <a:gd name="connsiteY164" fmla="*/ 27098 h 5234152"/>
                <a:gd name="connsiteX165" fmla="*/ 1605639 w 3742805"/>
                <a:gd name="connsiteY165" fmla="*/ 27012 h 5234152"/>
                <a:gd name="connsiteX166" fmla="*/ 1776656 w 3742805"/>
                <a:gd name="connsiteY166" fmla="*/ 3182 h 5234152"/>
                <a:gd name="connsiteX167" fmla="*/ 1785240 w 3742805"/>
                <a:gd name="connsiteY167" fmla="*/ 2879 h 5234152"/>
                <a:gd name="connsiteX168" fmla="*/ 1786241 w 3742805"/>
                <a:gd name="connsiteY168" fmla="*/ 2775 h 5234152"/>
                <a:gd name="connsiteX169" fmla="*/ 1866709 w 3742805"/>
                <a:gd name="connsiteY169" fmla="*/ 3 h 5234152"/>
                <a:gd name="connsiteX170" fmla="*/ 1869051 w 3742805"/>
                <a:gd name="connsiteY170" fmla="*/ 84 h 5234152"/>
                <a:gd name="connsiteX171" fmla="*/ 1869832 w 3742805"/>
                <a:gd name="connsiteY171" fmla="*/ 57 h 5234152"/>
                <a:gd name="connsiteX172" fmla="*/ 1870691 w 3742805"/>
                <a:gd name="connsiteY172" fmla="*/ 2 h 5234152"/>
                <a:gd name="connsiteX173" fmla="*/ 1870947 w 3742805"/>
                <a:gd name="connsiteY173" fmla="*/ 18 h 5234152"/>
                <a:gd name="connsiteX174" fmla="*/ 1871402 w 3742805"/>
                <a:gd name="connsiteY174" fmla="*/ 2 h 5234152"/>
                <a:gd name="connsiteX175" fmla="*/ 1874156 w 3742805"/>
                <a:gd name="connsiteY175" fmla="*/ 97 h 5234152"/>
                <a:gd name="connsiteX176" fmla="*/ 1875661 w 3742805"/>
                <a:gd name="connsiteY176" fmla="*/ 1 h 5234152"/>
                <a:gd name="connsiteX177" fmla="*/ 1880701 w 3742805"/>
                <a:gd name="connsiteY177" fmla="*/ 323 h 5234152"/>
                <a:gd name="connsiteX178" fmla="*/ 1883755 w 3742805"/>
                <a:gd name="connsiteY178" fmla="*/ 428 h 5234152"/>
                <a:gd name="connsiteX179" fmla="*/ 1889991 w 3742805"/>
                <a:gd name="connsiteY179" fmla="*/ 1 h 5234152"/>
                <a:gd name="connsiteX180" fmla="*/ 1893142 w 3742805"/>
                <a:gd name="connsiteY180" fmla="*/ 217 h 523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3742805" h="5234152">
                  <a:moveTo>
                    <a:pt x="375988" y="1265279"/>
                  </a:moveTo>
                  <a:lnTo>
                    <a:pt x="320037" y="1406819"/>
                  </a:lnTo>
                  <a:cubicBezTo>
                    <a:pt x="211601" y="1720478"/>
                    <a:pt x="150833" y="2072177"/>
                    <a:pt x="150833" y="2443657"/>
                  </a:cubicBezTo>
                  <a:cubicBezTo>
                    <a:pt x="150833" y="3764477"/>
                    <a:pt x="919056" y="4835213"/>
                    <a:pt x="1866709" y="4835213"/>
                  </a:cubicBezTo>
                  <a:cubicBezTo>
                    <a:pt x="2814362" y="4835213"/>
                    <a:pt x="3582585" y="3764477"/>
                    <a:pt x="3582585" y="2443657"/>
                  </a:cubicBezTo>
                  <a:cubicBezTo>
                    <a:pt x="3582585" y="2165047"/>
                    <a:pt x="3548403" y="1897564"/>
                    <a:pt x="3485566" y="1648910"/>
                  </a:cubicBezTo>
                  <a:lnTo>
                    <a:pt x="3436205" y="1483366"/>
                  </a:lnTo>
                  <a:lnTo>
                    <a:pt x="3468430" y="1603524"/>
                  </a:lnTo>
                  <a:cubicBezTo>
                    <a:pt x="3517288" y="1817909"/>
                    <a:pt x="3543609" y="2045845"/>
                    <a:pt x="3543609" y="2282171"/>
                  </a:cubicBezTo>
                  <a:cubicBezTo>
                    <a:pt x="3543609" y="3542579"/>
                    <a:pt x="2794937" y="4564341"/>
                    <a:pt x="1871402" y="4564341"/>
                  </a:cubicBezTo>
                  <a:cubicBezTo>
                    <a:pt x="947868" y="4564341"/>
                    <a:pt x="199196" y="3542579"/>
                    <a:pt x="199196" y="2282171"/>
                  </a:cubicBezTo>
                  <a:cubicBezTo>
                    <a:pt x="199196" y="1967070"/>
                    <a:pt x="245988" y="1666883"/>
                    <a:pt x="330606" y="1393848"/>
                  </a:cubicBezTo>
                  <a:close/>
                  <a:moveTo>
                    <a:pt x="3148255" y="781462"/>
                  </a:moveTo>
                  <a:lnTo>
                    <a:pt x="3240183" y="929214"/>
                  </a:lnTo>
                  <a:cubicBezTo>
                    <a:pt x="3475943" y="1345568"/>
                    <a:pt x="3616681" y="1871662"/>
                    <a:pt x="3616681" y="2443657"/>
                  </a:cubicBezTo>
                  <a:cubicBezTo>
                    <a:pt x="3616681" y="3793250"/>
                    <a:pt x="2833192" y="4887311"/>
                    <a:pt x="1866709" y="4887311"/>
                  </a:cubicBezTo>
                  <a:cubicBezTo>
                    <a:pt x="900226" y="4887311"/>
                    <a:pt x="116737" y="3793250"/>
                    <a:pt x="116737" y="2443657"/>
                  </a:cubicBezTo>
                  <a:cubicBezTo>
                    <a:pt x="116737" y="1953375"/>
                    <a:pt x="220137" y="1496817"/>
                    <a:pt x="398146" y="1114184"/>
                  </a:cubicBezTo>
                  <a:lnTo>
                    <a:pt x="486367" y="942573"/>
                  </a:lnTo>
                  <a:lnTo>
                    <a:pt x="427829" y="1035777"/>
                  </a:lnTo>
                  <a:cubicBezTo>
                    <a:pt x="182677" y="1471214"/>
                    <a:pt x="36461" y="2020312"/>
                    <a:pt x="36461" y="2617077"/>
                  </a:cubicBezTo>
                  <a:cubicBezTo>
                    <a:pt x="36461" y="4031632"/>
                    <a:pt x="857992" y="5178356"/>
                    <a:pt x="1871402" y="5178356"/>
                  </a:cubicBezTo>
                  <a:cubicBezTo>
                    <a:pt x="2884813" y="5178356"/>
                    <a:pt x="3706344" y="4031632"/>
                    <a:pt x="3706344" y="2617077"/>
                  </a:cubicBezTo>
                  <a:cubicBezTo>
                    <a:pt x="3706344" y="1920851"/>
                    <a:pt x="3507329" y="1289506"/>
                    <a:pt x="3184374" y="827835"/>
                  </a:cubicBezTo>
                  <a:close/>
                  <a:moveTo>
                    <a:pt x="3001338" y="667513"/>
                  </a:moveTo>
                  <a:lnTo>
                    <a:pt x="3073337" y="775468"/>
                  </a:lnTo>
                  <a:cubicBezTo>
                    <a:pt x="3296408" y="1143820"/>
                    <a:pt x="3430410" y="1616057"/>
                    <a:pt x="3430410" y="2130944"/>
                  </a:cubicBezTo>
                  <a:cubicBezTo>
                    <a:pt x="3430410" y="3307830"/>
                    <a:pt x="2730317" y="4261885"/>
                    <a:pt x="1866709" y="4261885"/>
                  </a:cubicBezTo>
                  <a:cubicBezTo>
                    <a:pt x="1003101" y="4261885"/>
                    <a:pt x="303008" y="3307830"/>
                    <a:pt x="303008" y="2130944"/>
                  </a:cubicBezTo>
                  <a:cubicBezTo>
                    <a:pt x="303008" y="1689612"/>
                    <a:pt x="401458" y="1279615"/>
                    <a:pt x="570063" y="939515"/>
                  </a:cubicBezTo>
                  <a:lnTo>
                    <a:pt x="638915" y="814041"/>
                  </a:lnTo>
                  <a:lnTo>
                    <a:pt x="519493" y="1016737"/>
                  </a:lnTo>
                  <a:cubicBezTo>
                    <a:pt x="337525" y="1376443"/>
                    <a:pt x="230992" y="1812368"/>
                    <a:pt x="230992" y="2282171"/>
                  </a:cubicBezTo>
                  <a:cubicBezTo>
                    <a:pt x="230992" y="3515707"/>
                    <a:pt x="965429" y="4515685"/>
                    <a:pt x="1871402" y="4515685"/>
                  </a:cubicBezTo>
                  <a:cubicBezTo>
                    <a:pt x="2777376" y="4515685"/>
                    <a:pt x="3511813" y="3515707"/>
                    <a:pt x="3511813" y="2282171"/>
                  </a:cubicBezTo>
                  <a:cubicBezTo>
                    <a:pt x="3511813" y="1734068"/>
                    <a:pt x="3366810" y="1232076"/>
                    <a:pt x="3126185" y="843432"/>
                  </a:cubicBezTo>
                  <a:close/>
                  <a:moveTo>
                    <a:pt x="2837079" y="563819"/>
                  </a:moveTo>
                  <a:lnTo>
                    <a:pt x="2930509" y="698570"/>
                  </a:lnTo>
                  <a:cubicBezTo>
                    <a:pt x="3114916" y="1002320"/>
                    <a:pt x="3225296" y="1388494"/>
                    <a:pt x="3225296" y="1808868"/>
                  </a:cubicBezTo>
                  <a:cubicBezTo>
                    <a:pt x="3225296" y="2787194"/>
                    <a:pt x="2627459" y="3580284"/>
                    <a:pt x="1889991" y="3580284"/>
                  </a:cubicBezTo>
                  <a:cubicBezTo>
                    <a:pt x="1152522" y="3580284"/>
                    <a:pt x="554685" y="2787194"/>
                    <a:pt x="554685" y="1808868"/>
                  </a:cubicBezTo>
                  <a:cubicBezTo>
                    <a:pt x="554685" y="1485944"/>
                    <a:pt x="619821" y="1183202"/>
                    <a:pt x="733613" y="922502"/>
                  </a:cubicBezTo>
                  <a:lnTo>
                    <a:pt x="819065" y="752614"/>
                  </a:lnTo>
                  <a:lnTo>
                    <a:pt x="793696" y="790948"/>
                  </a:lnTo>
                  <a:cubicBezTo>
                    <a:pt x="606448" y="1106598"/>
                    <a:pt x="494769" y="1504641"/>
                    <a:pt x="494769" y="1937239"/>
                  </a:cubicBezTo>
                  <a:cubicBezTo>
                    <a:pt x="494769" y="2962656"/>
                    <a:pt x="1122255" y="3793920"/>
                    <a:pt x="1896299" y="3793920"/>
                  </a:cubicBezTo>
                  <a:cubicBezTo>
                    <a:pt x="2670343" y="3793920"/>
                    <a:pt x="3297829" y="2962656"/>
                    <a:pt x="3297829" y="1937239"/>
                  </a:cubicBezTo>
                  <a:cubicBezTo>
                    <a:pt x="3297829" y="1456574"/>
                    <a:pt x="3159954" y="1018571"/>
                    <a:pt x="2933737" y="688848"/>
                  </a:cubicBezTo>
                  <a:close/>
                  <a:moveTo>
                    <a:pt x="2709343" y="459106"/>
                  </a:moveTo>
                  <a:lnTo>
                    <a:pt x="2716560" y="467874"/>
                  </a:lnTo>
                  <a:cubicBezTo>
                    <a:pt x="2923398" y="747658"/>
                    <a:pt x="3050858" y="1130268"/>
                    <a:pt x="3050858" y="1552198"/>
                  </a:cubicBezTo>
                  <a:cubicBezTo>
                    <a:pt x="3050858" y="2409453"/>
                    <a:pt x="2524704" y="3104394"/>
                    <a:pt x="1875661" y="3104394"/>
                  </a:cubicBezTo>
                  <a:cubicBezTo>
                    <a:pt x="1226617" y="3104394"/>
                    <a:pt x="700463" y="2409453"/>
                    <a:pt x="700463" y="1552198"/>
                  </a:cubicBezTo>
                  <a:cubicBezTo>
                    <a:pt x="700463" y="1270911"/>
                    <a:pt x="757112" y="1007100"/>
                    <a:pt x="856164" y="779581"/>
                  </a:cubicBezTo>
                  <a:lnTo>
                    <a:pt x="948999" y="602638"/>
                  </a:lnTo>
                  <a:lnTo>
                    <a:pt x="858932" y="738536"/>
                  </a:lnTo>
                  <a:cubicBezTo>
                    <a:pt x="683834" y="1033270"/>
                    <a:pt x="579402" y="1404937"/>
                    <a:pt x="579402" y="1808868"/>
                  </a:cubicBezTo>
                  <a:cubicBezTo>
                    <a:pt x="579402" y="2766336"/>
                    <a:pt x="1166172" y="3542517"/>
                    <a:pt x="1889990" y="3542517"/>
                  </a:cubicBezTo>
                  <a:cubicBezTo>
                    <a:pt x="2613808" y="3542517"/>
                    <a:pt x="3200579" y="2766336"/>
                    <a:pt x="3200579" y="1808868"/>
                  </a:cubicBezTo>
                  <a:cubicBezTo>
                    <a:pt x="3200579" y="1285253"/>
                    <a:pt x="3025092" y="815856"/>
                    <a:pt x="2747673" y="497975"/>
                  </a:cubicBezTo>
                  <a:close/>
                  <a:moveTo>
                    <a:pt x="2660028" y="441387"/>
                  </a:moveTo>
                  <a:lnTo>
                    <a:pt x="2735244" y="554538"/>
                  </a:lnTo>
                  <a:cubicBezTo>
                    <a:pt x="2882065" y="800938"/>
                    <a:pt x="2969633" y="1111653"/>
                    <a:pt x="2969633" y="1449342"/>
                  </a:cubicBezTo>
                  <a:cubicBezTo>
                    <a:pt x="2969633" y="2249791"/>
                    <a:pt x="2477620" y="2898682"/>
                    <a:pt x="1870691" y="2898682"/>
                  </a:cubicBezTo>
                  <a:cubicBezTo>
                    <a:pt x="1263762" y="2898682"/>
                    <a:pt x="771749" y="2249791"/>
                    <a:pt x="771749" y="1449342"/>
                  </a:cubicBezTo>
                  <a:cubicBezTo>
                    <a:pt x="771749" y="1186695"/>
                    <a:pt x="824722" y="940366"/>
                    <a:pt x="917347" y="727923"/>
                  </a:cubicBezTo>
                  <a:lnTo>
                    <a:pt x="1010390" y="550844"/>
                  </a:lnTo>
                  <a:lnTo>
                    <a:pt x="968130" y="614323"/>
                  </a:lnTo>
                  <a:cubicBezTo>
                    <a:pt x="814010" y="872582"/>
                    <a:pt x="722089" y="1198254"/>
                    <a:pt x="722089" y="1552198"/>
                  </a:cubicBezTo>
                  <a:cubicBezTo>
                    <a:pt x="722089" y="2391176"/>
                    <a:pt x="1238561" y="3071301"/>
                    <a:pt x="1875661" y="3071301"/>
                  </a:cubicBezTo>
                  <a:cubicBezTo>
                    <a:pt x="2512761" y="3071301"/>
                    <a:pt x="3029232" y="2391176"/>
                    <a:pt x="3029232" y="1552198"/>
                  </a:cubicBezTo>
                  <a:cubicBezTo>
                    <a:pt x="3029232" y="1158927"/>
                    <a:pt x="2915750" y="800560"/>
                    <a:pt x="2729556" y="530787"/>
                  </a:cubicBezTo>
                  <a:close/>
                  <a:moveTo>
                    <a:pt x="2624365" y="397250"/>
                  </a:moveTo>
                  <a:lnTo>
                    <a:pt x="2648007" y="425930"/>
                  </a:lnTo>
                  <a:lnTo>
                    <a:pt x="2630588" y="403532"/>
                  </a:lnTo>
                  <a:close/>
                  <a:moveTo>
                    <a:pt x="2469285" y="313443"/>
                  </a:moveTo>
                  <a:lnTo>
                    <a:pt x="2516582" y="376067"/>
                  </a:lnTo>
                  <a:cubicBezTo>
                    <a:pt x="2653213" y="579913"/>
                    <a:pt x="2736486" y="850701"/>
                    <a:pt x="2736486" y="1147864"/>
                  </a:cubicBezTo>
                  <a:cubicBezTo>
                    <a:pt x="2736486" y="1781811"/>
                    <a:pt x="2357497" y="2295726"/>
                    <a:pt x="1889991" y="2295726"/>
                  </a:cubicBezTo>
                  <a:cubicBezTo>
                    <a:pt x="1422485" y="2295726"/>
                    <a:pt x="1043496" y="1781811"/>
                    <a:pt x="1043496" y="1147864"/>
                  </a:cubicBezTo>
                  <a:cubicBezTo>
                    <a:pt x="1043496" y="949755"/>
                    <a:pt x="1080506" y="763369"/>
                    <a:pt x="1145663" y="600724"/>
                  </a:cubicBezTo>
                  <a:lnTo>
                    <a:pt x="1193085" y="497688"/>
                  </a:lnTo>
                  <a:lnTo>
                    <a:pt x="1160617" y="555152"/>
                  </a:lnTo>
                  <a:cubicBezTo>
                    <a:pt x="1064401" y="747464"/>
                    <a:pt x="1008194" y="979502"/>
                    <a:pt x="1008194" y="1229324"/>
                  </a:cubicBezTo>
                  <a:cubicBezTo>
                    <a:pt x="1008194" y="1893786"/>
                    <a:pt x="1405812" y="2432438"/>
                    <a:pt x="1896299" y="2432438"/>
                  </a:cubicBezTo>
                  <a:cubicBezTo>
                    <a:pt x="2386787" y="2432438"/>
                    <a:pt x="2784405" y="1893786"/>
                    <a:pt x="2784405" y="1229324"/>
                  </a:cubicBezTo>
                  <a:cubicBezTo>
                    <a:pt x="2784405" y="886711"/>
                    <a:pt x="2678691" y="577547"/>
                    <a:pt x="2509040" y="358428"/>
                  </a:cubicBezTo>
                  <a:close/>
                  <a:moveTo>
                    <a:pt x="2328985" y="235519"/>
                  </a:moveTo>
                  <a:lnTo>
                    <a:pt x="2367735" y="277910"/>
                  </a:lnTo>
                  <a:cubicBezTo>
                    <a:pt x="2476117" y="428550"/>
                    <a:pt x="2542174" y="628659"/>
                    <a:pt x="2542174" y="848259"/>
                  </a:cubicBezTo>
                  <a:cubicBezTo>
                    <a:pt x="2542174" y="1316739"/>
                    <a:pt x="2241541" y="1696517"/>
                    <a:pt x="1870691" y="1696517"/>
                  </a:cubicBezTo>
                  <a:cubicBezTo>
                    <a:pt x="1499841" y="1696517"/>
                    <a:pt x="1199208" y="1316739"/>
                    <a:pt x="1199208" y="848259"/>
                  </a:cubicBezTo>
                  <a:cubicBezTo>
                    <a:pt x="1199208" y="672579"/>
                    <a:pt x="1241484" y="509373"/>
                    <a:pt x="1313887" y="373990"/>
                  </a:cubicBezTo>
                  <a:lnTo>
                    <a:pt x="1359617" y="303974"/>
                  </a:lnTo>
                  <a:lnTo>
                    <a:pt x="1353496" y="310655"/>
                  </a:lnTo>
                  <a:cubicBezTo>
                    <a:pt x="1239636" y="468545"/>
                    <a:pt x="1170240" y="678287"/>
                    <a:pt x="1170240" y="908457"/>
                  </a:cubicBezTo>
                  <a:cubicBezTo>
                    <a:pt x="1170240" y="1399487"/>
                    <a:pt x="1486067" y="1797545"/>
                    <a:pt x="1875660" y="1797545"/>
                  </a:cubicBezTo>
                  <a:cubicBezTo>
                    <a:pt x="2265253" y="1797545"/>
                    <a:pt x="2581080" y="1399487"/>
                    <a:pt x="2581080" y="908457"/>
                  </a:cubicBezTo>
                  <a:cubicBezTo>
                    <a:pt x="2581080" y="678287"/>
                    <a:pt x="2511685" y="468545"/>
                    <a:pt x="2397825" y="310655"/>
                  </a:cubicBezTo>
                  <a:close/>
                  <a:moveTo>
                    <a:pt x="1402512" y="199772"/>
                  </a:moveTo>
                  <a:lnTo>
                    <a:pt x="1402310" y="199868"/>
                  </a:lnTo>
                  <a:lnTo>
                    <a:pt x="1265286" y="284462"/>
                  </a:lnTo>
                  <a:lnTo>
                    <a:pt x="1214815" y="325022"/>
                  </a:lnTo>
                  <a:lnTo>
                    <a:pt x="1184525" y="354805"/>
                  </a:lnTo>
                  <a:cubicBezTo>
                    <a:pt x="944783" y="614967"/>
                    <a:pt x="791972" y="1008689"/>
                    <a:pt x="791972" y="1449342"/>
                  </a:cubicBezTo>
                  <a:cubicBezTo>
                    <a:pt x="791972" y="2232725"/>
                    <a:pt x="1274931" y="2867782"/>
                    <a:pt x="1870691" y="2867782"/>
                  </a:cubicBezTo>
                  <a:cubicBezTo>
                    <a:pt x="2466451" y="2867782"/>
                    <a:pt x="2949410" y="2232725"/>
                    <a:pt x="2949410" y="1449342"/>
                  </a:cubicBezTo>
                  <a:cubicBezTo>
                    <a:pt x="2949410" y="959728"/>
                    <a:pt x="2760755" y="528054"/>
                    <a:pt x="2473813" y="273149"/>
                  </a:cubicBezTo>
                  <a:lnTo>
                    <a:pt x="2427906" y="236477"/>
                  </a:lnTo>
                  <a:lnTo>
                    <a:pt x="2488708" y="299774"/>
                  </a:lnTo>
                  <a:cubicBezTo>
                    <a:pt x="2680324" y="525183"/>
                    <a:pt x="2801533" y="858030"/>
                    <a:pt x="2801533" y="1229324"/>
                  </a:cubicBezTo>
                  <a:cubicBezTo>
                    <a:pt x="2801533" y="1908261"/>
                    <a:pt x="2396246" y="2458648"/>
                    <a:pt x="1896300" y="2458648"/>
                  </a:cubicBezTo>
                  <a:cubicBezTo>
                    <a:pt x="1396353" y="2458648"/>
                    <a:pt x="991066" y="1908261"/>
                    <a:pt x="991066" y="1229324"/>
                  </a:cubicBezTo>
                  <a:cubicBezTo>
                    <a:pt x="991066" y="804989"/>
                    <a:pt x="1149382" y="430868"/>
                    <a:pt x="1390175" y="209949"/>
                  </a:cubicBezTo>
                  <a:close/>
                  <a:moveTo>
                    <a:pt x="1329824" y="178224"/>
                  </a:moveTo>
                  <a:lnTo>
                    <a:pt x="1295546" y="194796"/>
                  </a:lnTo>
                  <a:cubicBezTo>
                    <a:pt x="731222" y="502790"/>
                    <a:pt x="332741" y="1253601"/>
                    <a:pt x="332741" y="2130944"/>
                  </a:cubicBezTo>
                  <a:cubicBezTo>
                    <a:pt x="332741" y="3282739"/>
                    <a:pt x="1019522" y="4216454"/>
                    <a:pt x="1866709" y="4216454"/>
                  </a:cubicBezTo>
                  <a:cubicBezTo>
                    <a:pt x="2713896" y="4216454"/>
                    <a:pt x="3400677" y="3282739"/>
                    <a:pt x="3400677" y="2130944"/>
                  </a:cubicBezTo>
                  <a:cubicBezTo>
                    <a:pt x="3400677" y="1516804"/>
                    <a:pt x="3205422" y="964664"/>
                    <a:pt x="2894705" y="583011"/>
                  </a:cubicBezTo>
                  <a:lnTo>
                    <a:pt x="2894661" y="582964"/>
                  </a:lnTo>
                  <a:lnTo>
                    <a:pt x="3009019" y="748145"/>
                  </a:lnTo>
                  <a:cubicBezTo>
                    <a:pt x="3206223" y="1073452"/>
                    <a:pt x="3324261" y="1487032"/>
                    <a:pt x="3324261" y="1937239"/>
                  </a:cubicBezTo>
                  <a:cubicBezTo>
                    <a:pt x="3324261" y="2984995"/>
                    <a:pt x="2684941" y="3834368"/>
                    <a:pt x="1896299" y="3834368"/>
                  </a:cubicBezTo>
                  <a:cubicBezTo>
                    <a:pt x="1107658" y="3834368"/>
                    <a:pt x="468337" y="2984995"/>
                    <a:pt x="468337" y="1937239"/>
                  </a:cubicBezTo>
                  <a:cubicBezTo>
                    <a:pt x="468337" y="1245556"/>
                    <a:pt x="746958" y="640330"/>
                    <a:pt x="1163224" y="308851"/>
                  </a:cubicBezTo>
                  <a:lnTo>
                    <a:pt x="1205134" y="278389"/>
                  </a:lnTo>
                  <a:lnTo>
                    <a:pt x="1218597" y="265092"/>
                  </a:lnTo>
                  <a:cubicBezTo>
                    <a:pt x="1249857" y="237198"/>
                    <a:pt x="1282188" y="211238"/>
                    <a:pt x="1315492" y="187343"/>
                  </a:cubicBezTo>
                  <a:close/>
                  <a:moveTo>
                    <a:pt x="2270646" y="150156"/>
                  </a:moveTo>
                  <a:lnTo>
                    <a:pt x="2277145" y="155151"/>
                  </a:lnTo>
                  <a:cubicBezTo>
                    <a:pt x="2468155" y="318407"/>
                    <a:pt x="2593738" y="594878"/>
                    <a:pt x="2593738" y="908457"/>
                  </a:cubicBezTo>
                  <a:cubicBezTo>
                    <a:pt x="2593738" y="1410184"/>
                    <a:pt x="2272244" y="1816914"/>
                    <a:pt x="1875661" y="1816914"/>
                  </a:cubicBezTo>
                  <a:cubicBezTo>
                    <a:pt x="1479077" y="1816914"/>
                    <a:pt x="1157583" y="1410184"/>
                    <a:pt x="1157583" y="908457"/>
                  </a:cubicBezTo>
                  <a:cubicBezTo>
                    <a:pt x="1157583" y="720310"/>
                    <a:pt x="1202794" y="545521"/>
                    <a:pt x="1280220" y="400531"/>
                  </a:cubicBezTo>
                  <a:lnTo>
                    <a:pt x="1343102" y="304110"/>
                  </a:lnTo>
                  <a:lnTo>
                    <a:pt x="1327002" y="322000"/>
                  </a:lnTo>
                  <a:cubicBezTo>
                    <a:pt x="1162528" y="527262"/>
                    <a:pt x="1059511" y="821289"/>
                    <a:pt x="1059511" y="1147864"/>
                  </a:cubicBezTo>
                  <a:cubicBezTo>
                    <a:pt x="1059511" y="1768295"/>
                    <a:pt x="1431330" y="2271253"/>
                    <a:pt x="1889991" y="2271253"/>
                  </a:cubicBezTo>
                  <a:cubicBezTo>
                    <a:pt x="2348651" y="2271253"/>
                    <a:pt x="2720470" y="1768295"/>
                    <a:pt x="2720470" y="1147864"/>
                  </a:cubicBezTo>
                  <a:cubicBezTo>
                    <a:pt x="2720470" y="721317"/>
                    <a:pt x="2544728" y="350295"/>
                    <a:pt x="2285846" y="160062"/>
                  </a:cubicBezTo>
                  <a:close/>
                  <a:moveTo>
                    <a:pt x="1538511" y="100160"/>
                  </a:moveTo>
                  <a:lnTo>
                    <a:pt x="1528678" y="104892"/>
                  </a:lnTo>
                  <a:lnTo>
                    <a:pt x="1534109" y="103040"/>
                  </a:lnTo>
                  <a:close/>
                  <a:moveTo>
                    <a:pt x="1896299" y="80557"/>
                  </a:moveTo>
                  <a:cubicBezTo>
                    <a:pt x="1775355" y="80557"/>
                    <a:pt x="1657989" y="100852"/>
                    <a:pt x="1546035" y="139010"/>
                  </a:cubicBezTo>
                  <a:lnTo>
                    <a:pt x="1512028" y="152106"/>
                  </a:lnTo>
                  <a:lnTo>
                    <a:pt x="1501876" y="159868"/>
                  </a:lnTo>
                  <a:cubicBezTo>
                    <a:pt x="1326408" y="309055"/>
                    <a:pt x="1211043" y="561702"/>
                    <a:pt x="1211043" y="848259"/>
                  </a:cubicBezTo>
                  <a:cubicBezTo>
                    <a:pt x="1211043" y="1306750"/>
                    <a:pt x="1506377" y="1678431"/>
                    <a:pt x="1870690" y="1678431"/>
                  </a:cubicBezTo>
                  <a:cubicBezTo>
                    <a:pt x="2235004" y="1678431"/>
                    <a:pt x="2530338" y="1306750"/>
                    <a:pt x="2530338" y="848259"/>
                  </a:cubicBezTo>
                  <a:cubicBezTo>
                    <a:pt x="2530338" y="561702"/>
                    <a:pt x="2414973" y="309055"/>
                    <a:pt x="2239506" y="159868"/>
                  </a:cubicBezTo>
                  <a:lnTo>
                    <a:pt x="2191654" y="123281"/>
                  </a:lnTo>
                  <a:lnTo>
                    <a:pt x="2057233" y="92665"/>
                  </a:lnTo>
                  <a:cubicBezTo>
                    <a:pt x="2004425" y="84667"/>
                    <a:pt x="1950724" y="80557"/>
                    <a:pt x="1896299" y="80557"/>
                  </a:cubicBezTo>
                  <a:close/>
                  <a:moveTo>
                    <a:pt x="1896300" y="0"/>
                  </a:moveTo>
                  <a:lnTo>
                    <a:pt x="1921576" y="1733"/>
                  </a:lnTo>
                  <a:lnTo>
                    <a:pt x="1957454" y="2971"/>
                  </a:lnTo>
                  <a:lnTo>
                    <a:pt x="1958525" y="3083"/>
                  </a:lnTo>
                  <a:lnTo>
                    <a:pt x="1967705" y="3407"/>
                  </a:lnTo>
                  <a:cubicBezTo>
                    <a:pt x="2956497" y="73501"/>
                    <a:pt x="3742805" y="1216875"/>
                    <a:pt x="3742805" y="2617077"/>
                  </a:cubicBezTo>
                  <a:cubicBezTo>
                    <a:pt x="3742805" y="4062447"/>
                    <a:pt x="2904950" y="5234152"/>
                    <a:pt x="1871402" y="5234152"/>
                  </a:cubicBezTo>
                  <a:cubicBezTo>
                    <a:pt x="837855" y="5234152"/>
                    <a:pt x="0" y="4062447"/>
                    <a:pt x="0" y="2617077"/>
                  </a:cubicBezTo>
                  <a:cubicBezTo>
                    <a:pt x="0" y="1304387"/>
                    <a:pt x="691091" y="217426"/>
                    <a:pt x="1592217" y="28928"/>
                  </a:cubicBezTo>
                  <a:lnTo>
                    <a:pt x="1605332" y="27098"/>
                  </a:lnTo>
                  <a:lnTo>
                    <a:pt x="1605639" y="27012"/>
                  </a:lnTo>
                  <a:cubicBezTo>
                    <a:pt x="1661816" y="15278"/>
                    <a:pt x="1718866" y="7273"/>
                    <a:pt x="1776656" y="3182"/>
                  </a:cubicBezTo>
                  <a:lnTo>
                    <a:pt x="1785240" y="2879"/>
                  </a:lnTo>
                  <a:lnTo>
                    <a:pt x="1786241" y="2775"/>
                  </a:lnTo>
                  <a:cubicBezTo>
                    <a:pt x="1812893" y="935"/>
                    <a:pt x="1839721" y="3"/>
                    <a:pt x="1866709" y="3"/>
                  </a:cubicBezTo>
                  <a:lnTo>
                    <a:pt x="1869051" y="84"/>
                  </a:lnTo>
                  <a:lnTo>
                    <a:pt x="1869832" y="57"/>
                  </a:lnTo>
                  <a:lnTo>
                    <a:pt x="1870691" y="2"/>
                  </a:lnTo>
                  <a:lnTo>
                    <a:pt x="1870947" y="18"/>
                  </a:lnTo>
                  <a:lnTo>
                    <a:pt x="1871402" y="2"/>
                  </a:lnTo>
                  <a:lnTo>
                    <a:pt x="1874156" y="97"/>
                  </a:lnTo>
                  <a:lnTo>
                    <a:pt x="1875661" y="1"/>
                  </a:lnTo>
                  <a:lnTo>
                    <a:pt x="1880701" y="323"/>
                  </a:lnTo>
                  <a:lnTo>
                    <a:pt x="1883755" y="428"/>
                  </a:lnTo>
                  <a:lnTo>
                    <a:pt x="1889991" y="1"/>
                  </a:lnTo>
                  <a:lnTo>
                    <a:pt x="1893142" y="217"/>
                  </a:lnTo>
                  <a:close/>
                </a:path>
              </a:pathLst>
            </a:custGeom>
            <a:noFill/>
            <a:ln w="12700" cap="rnd" cmpd="dbl">
              <a:solidFill>
                <a:schemeClr val="tx1"/>
              </a:solidFill>
              <a:prstDash val="sysDot"/>
            </a:ln>
            <a:scene3d>
              <a:camera prst="orthographicFront"/>
              <a:lightRig rig="fla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sz="1350">
                <a:solidFill>
                  <a:schemeClr val="tx1"/>
                </a:solidFill>
              </a:endParaRPr>
            </a:p>
          </p:txBody>
        </p:sp>
        <p:sp>
          <p:nvSpPr>
            <p:cNvPr id="30" name="29 Elipse"/>
            <p:cNvSpPr/>
            <p:nvPr/>
          </p:nvSpPr>
          <p:spPr>
            <a:xfrm rot="10800000">
              <a:off x="1115616" y="627534"/>
              <a:ext cx="410344" cy="537638"/>
            </a:xfrm>
            <a:prstGeom prst="ellipse">
              <a:avLst/>
            </a:prstGeom>
            <a:solidFill>
              <a:srgbClr val="F77509"/>
            </a:solidFill>
            <a:ln w="12700" cap="rnd">
              <a:solidFill>
                <a:schemeClr val="tx1"/>
              </a:solidFill>
            </a:ln>
            <a:scene3d>
              <a:camera prst="orthographicFront"/>
              <a:lightRig rig="flat" dir="t"/>
            </a:scene3d>
            <a:sp3d prstMaterial="metal">
              <a:bevelT w="10033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1" name="30 Grupo"/>
          <p:cNvGrpSpPr/>
          <p:nvPr/>
        </p:nvGrpSpPr>
        <p:grpSpPr>
          <a:xfrm flipH="1">
            <a:off x="5796136" y="411510"/>
            <a:ext cx="2520280" cy="1714854"/>
            <a:chOff x="1" y="-5053"/>
            <a:chExt cx="2613120" cy="1714854"/>
          </a:xfrm>
        </p:grpSpPr>
        <p:sp>
          <p:nvSpPr>
            <p:cNvPr id="32" name="Forma libre 19"/>
            <p:cNvSpPr/>
            <p:nvPr/>
          </p:nvSpPr>
          <p:spPr>
            <a:xfrm rot="16200000" flipV="1">
              <a:off x="-178154" y="173102"/>
              <a:ext cx="1709800" cy="1353489"/>
            </a:xfrm>
            <a:custGeom>
              <a:avLst/>
              <a:gdLst>
                <a:gd name="connsiteX0" fmla="*/ 375988 w 3742805"/>
                <a:gd name="connsiteY0" fmla="*/ 1265279 h 5234152"/>
                <a:gd name="connsiteX1" fmla="*/ 320037 w 3742805"/>
                <a:gd name="connsiteY1" fmla="*/ 1406819 h 5234152"/>
                <a:gd name="connsiteX2" fmla="*/ 150833 w 3742805"/>
                <a:gd name="connsiteY2" fmla="*/ 2443657 h 5234152"/>
                <a:gd name="connsiteX3" fmla="*/ 1866709 w 3742805"/>
                <a:gd name="connsiteY3" fmla="*/ 4835213 h 5234152"/>
                <a:gd name="connsiteX4" fmla="*/ 3582585 w 3742805"/>
                <a:gd name="connsiteY4" fmla="*/ 2443657 h 5234152"/>
                <a:gd name="connsiteX5" fmla="*/ 3485566 w 3742805"/>
                <a:gd name="connsiteY5" fmla="*/ 1648910 h 5234152"/>
                <a:gd name="connsiteX6" fmla="*/ 3436205 w 3742805"/>
                <a:gd name="connsiteY6" fmla="*/ 1483366 h 5234152"/>
                <a:gd name="connsiteX7" fmla="*/ 3468430 w 3742805"/>
                <a:gd name="connsiteY7" fmla="*/ 1603524 h 5234152"/>
                <a:gd name="connsiteX8" fmla="*/ 3543609 w 3742805"/>
                <a:gd name="connsiteY8" fmla="*/ 2282171 h 5234152"/>
                <a:gd name="connsiteX9" fmla="*/ 1871402 w 3742805"/>
                <a:gd name="connsiteY9" fmla="*/ 4564341 h 5234152"/>
                <a:gd name="connsiteX10" fmla="*/ 199196 w 3742805"/>
                <a:gd name="connsiteY10" fmla="*/ 2282171 h 5234152"/>
                <a:gd name="connsiteX11" fmla="*/ 330606 w 3742805"/>
                <a:gd name="connsiteY11" fmla="*/ 1393848 h 5234152"/>
                <a:gd name="connsiteX12" fmla="*/ 3148255 w 3742805"/>
                <a:gd name="connsiteY12" fmla="*/ 781462 h 5234152"/>
                <a:gd name="connsiteX13" fmla="*/ 3240183 w 3742805"/>
                <a:gd name="connsiteY13" fmla="*/ 929214 h 5234152"/>
                <a:gd name="connsiteX14" fmla="*/ 3616681 w 3742805"/>
                <a:gd name="connsiteY14" fmla="*/ 2443657 h 5234152"/>
                <a:gd name="connsiteX15" fmla="*/ 1866709 w 3742805"/>
                <a:gd name="connsiteY15" fmla="*/ 4887311 h 5234152"/>
                <a:gd name="connsiteX16" fmla="*/ 116737 w 3742805"/>
                <a:gd name="connsiteY16" fmla="*/ 2443657 h 5234152"/>
                <a:gd name="connsiteX17" fmla="*/ 398146 w 3742805"/>
                <a:gd name="connsiteY17" fmla="*/ 1114184 h 5234152"/>
                <a:gd name="connsiteX18" fmla="*/ 486367 w 3742805"/>
                <a:gd name="connsiteY18" fmla="*/ 942573 h 5234152"/>
                <a:gd name="connsiteX19" fmla="*/ 427829 w 3742805"/>
                <a:gd name="connsiteY19" fmla="*/ 1035777 h 5234152"/>
                <a:gd name="connsiteX20" fmla="*/ 36461 w 3742805"/>
                <a:gd name="connsiteY20" fmla="*/ 2617077 h 5234152"/>
                <a:gd name="connsiteX21" fmla="*/ 1871402 w 3742805"/>
                <a:gd name="connsiteY21" fmla="*/ 5178356 h 5234152"/>
                <a:gd name="connsiteX22" fmla="*/ 3706344 w 3742805"/>
                <a:gd name="connsiteY22" fmla="*/ 2617077 h 5234152"/>
                <a:gd name="connsiteX23" fmla="*/ 3184374 w 3742805"/>
                <a:gd name="connsiteY23" fmla="*/ 827835 h 5234152"/>
                <a:gd name="connsiteX24" fmla="*/ 3001338 w 3742805"/>
                <a:gd name="connsiteY24" fmla="*/ 667513 h 5234152"/>
                <a:gd name="connsiteX25" fmla="*/ 3073337 w 3742805"/>
                <a:gd name="connsiteY25" fmla="*/ 775468 h 5234152"/>
                <a:gd name="connsiteX26" fmla="*/ 3430410 w 3742805"/>
                <a:gd name="connsiteY26" fmla="*/ 2130944 h 5234152"/>
                <a:gd name="connsiteX27" fmla="*/ 1866709 w 3742805"/>
                <a:gd name="connsiteY27" fmla="*/ 4261885 h 5234152"/>
                <a:gd name="connsiteX28" fmla="*/ 303008 w 3742805"/>
                <a:gd name="connsiteY28" fmla="*/ 2130944 h 5234152"/>
                <a:gd name="connsiteX29" fmla="*/ 570063 w 3742805"/>
                <a:gd name="connsiteY29" fmla="*/ 939515 h 5234152"/>
                <a:gd name="connsiteX30" fmla="*/ 638915 w 3742805"/>
                <a:gd name="connsiteY30" fmla="*/ 814041 h 5234152"/>
                <a:gd name="connsiteX31" fmla="*/ 519493 w 3742805"/>
                <a:gd name="connsiteY31" fmla="*/ 1016737 h 5234152"/>
                <a:gd name="connsiteX32" fmla="*/ 230992 w 3742805"/>
                <a:gd name="connsiteY32" fmla="*/ 2282171 h 5234152"/>
                <a:gd name="connsiteX33" fmla="*/ 1871402 w 3742805"/>
                <a:gd name="connsiteY33" fmla="*/ 4515685 h 5234152"/>
                <a:gd name="connsiteX34" fmla="*/ 3511813 w 3742805"/>
                <a:gd name="connsiteY34" fmla="*/ 2282171 h 5234152"/>
                <a:gd name="connsiteX35" fmla="*/ 3126185 w 3742805"/>
                <a:gd name="connsiteY35" fmla="*/ 843432 h 5234152"/>
                <a:gd name="connsiteX36" fmla="*/ 2837079 w 3742805"/>
                <a:gd name="connsiteY36" fmla="*/ 563819 h 5234152"/>
                <a:gd name="connsiteX37" fmla="*/ 2930509 w 3742805"/>
                <a:gd name="connsiteY37" fmla="*/ 698570 h 5234152"/>
                <a:gd name="connsiteX38" fmla="*/ 3225296 w 3742805"/>
                <a:gd name="connsiteY38" fmla="*/ 1808868 h 5234152"/>
                <a:gd name="connsiteX39" fmla="*/ 1889991 w 3742805"/>
                <a:gd name="connsiteY39" fmla="*/ 3580284 h 5234152"/>
                <a:gd name="connsiteX40" fmla="*/ 554685 w 3742805"/>
                <a:gd name="connsiteY40" fmla="*/ 1808868 h 5234152"/>
                <a:gd name="connsiteX41" fmla="*/ 733613 w 3742805"/>
                <a:gd name="connsiteY41" fmla="*/ 922502 h 5234152"/>
                <a:gd name="connsiteX42" fmla="*/ 819065 w 3742805"/>
                <a:gd name="connsiteY42" fmla="*/ 752614 h 5234152"/>
                <a:gd name="connsiteX43" fmla="*/ 793696 w 3742805"/>
                <a:gd name="connsiteY43" fmla="*/ 790948 h 5234152"/>
                <a:gd name="connsiteX44" fmla="*/ 494769 w 3742805"/>
                <a:gd name="connsiteY44" fmla="*/ 1937239 h 5234152"/>
                <a:gd name="connsiteX45" fmla="*/ 1896299 w 3742805"/>
                <a:gd name="connsiteY45" fmla="*/ 3793920 h 5234152"/>
                <a:gd name="connsiteX46" fmla="*/ 3297829 w 3742805"/>
                <a:gd name="connsiteY46" fmla="*/ 1937239 h 5234152"/>
                <a:gd name="connsiteX47" fmla="*/ 2933737 w 3742805"/>
                <a:gd name="connsiteY47" fmla="*/ 688848 h 5234152"/>
                <a:gd name="connsiteX48" fmla="*/ 2709343 w 3742805"/>
                <a:gd name="connsiteY48" fmla="*/ 459106 h 5234152"/>
                <a:gd name="connsiteX49" fmla="*/ 2716560 w 3742805"/>
                <a:gd name="connsiteY49" fmla="*/ 467874 h 5234152"/>
                <a:gd name="connsiteX50" fmla="*/ 3050858 w 3742805"/>
                <a:gd name="connsiteY50" fmla="*/ 1552198 h 5234152"/>
                <a:gd name="connsiteX51" fmla="*/ 1875661 w 3742805"/>
                <a:gd name="connsiteY51" fmla="*/ 3104394 h 5234152"/>
                <a:gd name="connsiteX52" fmla="*/ 700463 w 3742805"/>
                <a:gd name="connsiteY52" fmla="*/ 1552198 h 5234152"/>
                <a:gd name="connsiteX53" fmla="*/ 856164 w 3742805"/>
                <a:gd name="connsiteY53" fmla="*/ 779581 h 5234152"/>
                <a:gd name="connsiteX54" fmla="*/ 948999 w 3742805"/>
                <a:gd name="connsiteY54" fmla="*/ 602638 h 5234152"/>
                <a:gd name="connsiteX55" fmla="*/ 858932 w 3742805"/>
                <a:gd name="connsiteY55" fmla="*/ 738536 h 5234152"/>
                <a:gd name="connsiteX56" fmla="*/ 579402 w 3742805"/>
                <a:gd name="connsiteY56" fmla="*/ 1808868 h 5234152"/>
                <a:gd name="connsiteX57" fmla="*/ 1889990 w 3742805"/>
                <a:gd name="connsiteY57" fmla="*/ 3542517 h 5234152"/>
                <a:gd name="connsiteX58" fmla="*/ 3200579 w 3742805"/>
                <a:gd name="connsiteY58" fmla="*/ 1808868 h 5234152"/>
                <a:gd name="connsiteX59" fmla="*/ 2747673 w 3742805"/>
                <a:gd name="connsiteY59" fmla="*/ 497975 h 5234152"/>
                <a:gd name="connsiteX60" fmla="*/ 2660028 w 3742805"/>
                <a:gd name="connsiteY60" fmla="*/ 441387 h 5234152"/>
                <a:gd name="connsiteX61" fmla="*/ 2735244 w 3742805"/>
                <a:gd name="connsiteY61" fmla="*/ 554538 h 5234152"/>
                <a:gd name="connsiteX62" fmla="*/ 2969633 w 3742805"/>
                <a:gd name="connsiteY62" fmla="*/ 1449342 h 5234152"/>
                <a:gd name="connsiteX63" fmla="*/ 1870691 w 3742805"/>
                <a:gd name="connsiteY63" fmla="*/ 2898682 h 5234152"/>
                <a:gd name="connsiteX64" fmla="*/ 771749 w 3742805"/>
                <a:gd name="connsiteY64" fmla="*/ 1449342 h 5234152"/>
                <a:gd name="connsiteX65" fmla="*/ 917347 w 3742805"/>
                <a:gd name="connsiteY65" fmla="*/ 727923 h 5234152"/>
                <a:gd name="connsiteX66" fmla="*/ 1010390 w 3742805"/>
                <a:gd name="connsiteY66" fmla="*/ 550844 h 5234152"/>
                <a:gd name="connsiteX67" fmla="*/ 968130 w 3742805"/>
                <a:gd name="connsiteY67" fmla="*/ 614323 h 5234152"/>
                <a:gd name="connsiteX68" fmla="*/ 722089 w 3742805"/>
                <a:gd name="connsiteY68" fmla="*/ 1552198 h 5234152"/>
                <a:gd name="connsiteX69" fmla="*/ 1875661 w 3742805"/>
                <a:gd name="connsiteY69" fmla="*/ 3071301 h 5234152"/>
                <a:gd name="connsiteX70" fmla="*/ 3029232 w 3742805"/>
                <a:gd name="connsiteY70" fmla="*/ 1552198 h 5234152"/>
                <a:gd name="connsiteX71" fmla="*/ 2729556 w 3742805"/>
                <a:gd name="connsiteY71" fmla="*/ 530787 h 5234152"/>
                <a:gd name="connsiteX72" fmla="*/ 2624365 w 3742805"/>
                <a:gd name="connsiteY72" fmla="*/ 397250 h 5234152"/>
                <a:gd name="connsiteX73" fmla="*/ 2648007 w 3742805"/>
                <a:gd name="connsiteY73" fmla="*/ 425930 h 5234152"/>
                <a:gd name="connsiteX74" fmla="*/ 2630588 w 3742805"/>
                <a:gd name="connsiteY74" fmla="*/ 403532 h 5234152"/>
                <a:gd name="connsiteX75" fmla="*/ 2469285 w 3742805"/>
                <a:gd name="connsiteY75" fmla="*/ 313443 h 5234152"/>
                <a:gd name="connsiteX76" fmla="*/ 2516582 w 3742805"/>
                <a:gd name="connsiteY76" fmla="*/ 376067 h 5234152"/>
                <a:gd name="connsiteX77" fmla="*/ 2736486 w 3742805"/>
                <a:gd name="connsiteY77" fmla="*/ 1147864 h 5234152"/>
                <a:gd name="connsiteX78" fmla="*/ 1889991 w 3742805"/>
                <a:gd name="connsiteY78" fmla="*/ 2295726 h 5234152"/>
                <a:gd name="connsiteX79" fmla="*/ 1043496 w 3742805"/>
                <a:gd name="connsiteY79" fmla="*/ 1147864 h 5234152"/>
                <a:gd name="connsiteX80" fmla="*/ 1145663 w 3742805"/>
                <a:gd name="connsiteY80" fmla="*/ 600724 h 5234152"/>
                <a:gd name="connsiteX81" fmla="*/ 1193085 w 3742805"/>
                <a:gd name="connsiteY81" fmla="*/ 497688 h 5234152"/>
                <a:gd name="connsiteX82" fmla="*/ 1160617 w 3742805"/>
                <a:gd name="connsiteY82" fmla="*/ 555152 h 5234152"/>
                <a:gd name="connsiteX83" fmla="*/ 1008194 w 3742805"/>
                <a:gd name="connsiteY83" fmla="*/ 1229324 h 5234152"/>
                <a:gd name="connsiteX84" fmla="*/ 1896299 w 3742805"/>
                <a:gd name="connsiteY84" fmla="*/ 2432438 h 5234152"/>
                <a:gd name="connsiteX85" fmla="*/ 2784405 w 3742805"/>
                <a:gd name="connsiteY85" fmla="*/ 1229324 h 5234152"/>
                <a:gd name="connsiteX86" fmla="*/ 2509040 w 3742805"/>
                <a:gd name="connsiteY86" fmla="*/ 358428 h 5234152"/>
                <a:gd name="connsiteX87" fmla="*/ 2328985 w 3742805"/>
                <a:gd name="connsiteY87" fmla="*/ 235519 h 5234152"/>
                <a:gd name="connsiteX88" fmla="*/ 2367735 w 3742805"/>
                <a:gd name="connsiteY88" fmla="*/ 277910 h 5234152"/>
                <a:gd name="connsiteX89" fmla="*/ 2542174 w 3742805"/>
                <a:gd name="connsiteY89" fmla="*/ 848259 h 5234152"/>
                <a:gd name="connsiteX90" fmla="*/ 1870691 w 3742805"/>
                <a:gd name="connsiteY90" fmla="*/ 1696517 h 5234152"/>
                <a:gd name="connsiteX91" fmla="*/ 1199208 w 3742805"/>
                <a:gd name="connsiteY91" fmla="*/ 848259 h 5234152"/>
                <a:gd name="connsiteX92" fmla="*/ 1313887 w 3742805"/>
                <a:gd name="connsiteY92" fmla="*/ 373990 h 5234152"/>
                <a:gd name="connsiteX93" fmla="*/ 1359617 w 3742805"/>
                <a:gd name="connsiteY93" fmla="*/ 303974 h 5234152"/>
                <a:gd name="connsiteX94" fmla="*/ 1353496 w 3742805"/>
                <a:gd name="connsiteY94" fmla="*/ 310655 h 5234152"/>
                <a:gd name="connsiteX95" fmla="*/ 1170240 w 3742805"/>
                <a:gd name="connsiteY95" fmla="*/ 908457 h 5234152"/>
                <a:gd name="connsiteX96" fmla="*/ 1875660 w 3742805"/>
                <a:gd name="connsiteY96" fmla="*/ 1797545 h 5234152"/>
                <a:gd name="connsiteX97" fmla="*/ 2581080 w 3742805"/>
                <a:gd name="connsiteY97" fmla="*/ 908457 h 5234152"/>
                <a:gd name="connsiteX98" fmla="*/ 2397825 w 3742805"/>
                <a:gd name="connsiteY98" fmla="*/ 310655 h 5234152"/>
                <a:gd name="connsiteX99" fmla="*/ 1402512 w 3742805"/>
                <a:gd name="connsiteY99" fmla="*/ 199772 h 5234152"/>
                <a:gd name="connsiteX100" fmla="*/ 1402310 w 3742805"/>
                <a:gd name="connsiteY100" fmla="*/ 199868 h 5234152"/>
                <a:gd name="connsiteX101" fmla="*/ 1265286 w 3742805"/>
                <a:gd name="connsiteY101" fmla="*/ 284462 h 5234152"/>
                <a:gd name="connsiteX102" fmla="*/ 1214815 w 3742805"/>
                <a:gd name="connsiteY102" fmla="*/ 325022 h 5234152"/>
                <a:gd name="connsiteX103" fmla="*/ 1184525 w 3742805"/>
                <a:gd name="connsiteY103" fmla="*/ 354805 h 5234152"/>
                <a:gd name="connsiteX104" fmla="*/ 791972 w 3742805"/>
                <a:gd name="connsiteY104" fmla="*/ 1449342 h 5234152"/>
                <a:gd name="connsiteX105" fmla="*/ 1870691 w 3742805"/>
                <a:gd name="connsiteY105" fmla="*/ 2867782 h 5234152"/>
                <a:gd name="connsiteX106" fmla="*/ 2949410 w 3742805"/>
                <a:gd name="connsiteY106" fmla="*/ 1449342 h 5234152"/>
                <a:gd name="connsiteX107" fmla="*/ 2473813 w 3742805"/>
                <a:gd name="connsiteY107" fmla="*/ 273149 h 5234152"/>
                <a:gd name="connsiteX108" fmla="*/ 2427906 w 3742805"/>
                <a:gd name="connsiteY108" fmla="*/ 236477 h 5234152"/>
                <a:gd name="connsiteX109" fmla="*/ 2488708 w 3742805"/>
                <a:gd name="connsiteY109" fmla="*/ 299774 h 5234152"/>
                <a:gd name="connsiteX110" fmla="*/ 2801533 w 3742805"/>
                <a:gd name="connsiteY110" fmla="*/ 1229324 h 5234152"/>
                <a:gd name="connsiteX111" fmla="*/ 1896300 w 3742805"/>
                <a:gd name="connsiteY111" fmla="*/ 2458648 h 5234152"/>
                <a:gd name="connsiteX112" fmla="*/ 991066 w 3742805"/>
                <a:gd name="connsiteY112" fmla="*/ 1229324 h 5234152"/>
                <a:gd name="connsiteX113" fmla="*/ 1390175 w 3742805"/>
                <a:gd name="connsiteY113" fmla="*/ 209949 h 5234152"/>
                <a:gd name="connsiteX114" fmla="*/ 1329824 w 3742805"/>
                <a:gd name="connsiteY114" fmla="*/ 178224 h 5234152"/>
                <a:gd name="connsiteX115" fmla="*/ 1295546 w 3742805"/>
                <a:gd name="connsiteY115" fmla="*/ 194796 h 5234152"/>
                <a:gd name="connsiteX116" fmla="*/ 332741 w 3742805"/>
                <a:gd name="connsiteY116" fmla="*/ 2130944 h 5234152"/>
                <a:gd name="connsiteX117" fmla="*/ 1866709 w 3742805"/>
                <a:gd name="connsiteY117" fmla="*/ 4216454 h 5234152"/>
                <a:gd name="connsiteX118" fmla="*/ 3400677 w 3742805"/>
                <a:gd name="connsiteY118" fmla="*/ 2130944 h 5234152"/>
                <a:gd name="connsiteX119" fmla="*/ 2894705 w 3742805"/>
                <a:gd name="connsiteY119" fmla="*/ 583011 h 5234152"/>
                <a:gd name="connsiteX120" fmla="*/ 2894661 w 3742805"/>
                <a:gd name="connsiteY120" fmla="*/ 582964 h 5234152"/>
                <a:gd name="connsiteX121" fmla="*/ 3009019 w 3742805"/>
                <a:gd name="connsiteY121" fmla="*/ 748145 h 5234152"/>
                <a:gd name="connsiteX122" fmla="*/ 3324261 w 3742805"/>
                <a:gd name="connsiteY122" fmla="*/ 1937239 h 5234152"/>
                <a:gd name="connsiteX123" fmla="*/ 1896299 w 3742805"/>
                <a:gd name="connsiteY123" fmla="*/ 3834368 h 5234152"/>
                <a:gd name="connsiteX124" fmla="*/ 468337 w 3742805"/>
                <a:gd name="connsiteY124" fmla="*/ 1937239 h 5234152"/>
                <a:gd name="connsiteX125" fmla="*/ 1163224 w 3742805"/>
                <a:gd name="connsiteY125" fmla="*/ 308851 h 5234152"/>
                <a:gd name="connsiteX126" fmla="*/ 1205134 w 3742805"/>
                <a:gd name="connsiteY126" fmla="*/ 278389 h 5234152"/>
                <a:gd name="connsiteX127" fmla="*/ 1218597 w 3742805"/>
                <a:gd name="connsiteY127" fmla="*/ 265092 h 5234152"/>
                <a:gd name="connsiteX128" fmla="*/ 1315492 w 3742805"/>
                <a:gd name="connsiteY128" fmla="*/ 187343 h 5234152"/>
                <a:gd name="connsiteX129" fmla="*/ 2270646 w 3742805"/>
                <a:gd name="connsiteY129" fmla="*/ 150156 h 5234152"/>
                <a:gd name="connsiteX130" fmla="*/ 2277145 w 3742805"/>
                <a:gd name="connsiteY130" fmla="*/ 155151 h 5234152"/>
                <a:gd name="connsiteX131" fmla="*/ 2593738 w 3742805"/>
                <a:gd name="connsiteY131" fmla="*/ 908457 h 5234152"/>
                <a:gd name="connsiteX132" fmla="*/ 1875661 w 3742805"/>
                <a:gd name="connsiteY132" fmla="*/ 1816914 h 5234152"/>
                <a:gd name="connsiteX133" fmla="*/ 1157583 w 3742805"/>
                <a:gd name="connsiteY133" fmla="*/ 908457 h 5234152"/>
                <a:gd name="connsiteX134" fmla="*/ 1280220 w 3742805"/>
                <a:gd name="connsiteY134" fmla="*/ 400531 h 5234152"/>
                <a:gd name="connsiteX135" fmla="*/ 1343102 w 3742805"/>
                <a:gd name="connsiteY135" fmla="*/ 304110 h 5234152"/>
                <a:gd name="connsiteX136" fmla="*/ 1327002 w 3742805"/>
                <a:gd name="connsiteY136" fmla="*/ 322000 h 5234152"/>
                <a:gd name="connsiteX137" fmla="*/ 1059511 w 3742805"/>
                <a:gd name="connsiteY137" fmla="*/ 1147864 h 5234152"/>
                <a:gd name="connsiteX138" fmla="*/ 1889991 w 3742805"/>
                <a:gd name="connsiteY138" fmla="*/ 2271253 h 5234152"/>
                <a:gd name="connsiteX139" fmla="*/ 2720470 w 3742805"/>
                <a:gd name="connsiteY139" fmla="*/ 1147864 h 5234152"/>
                <a:gd name="connsiteX140" fmla="*/ 2285846 w 3742805"/>
                <a:gd name="connsiteY140" fmla="*/ 160062 h 5234152"/>
                <a:gd name="connsiteX141" fmla="*/ 1538511 w 3742805"/>
                <a:gd name="connsiteY141" fmla="*/ 100160 h 5234152"/>
                <a:gd name="connsiteX142" fmla="*/ 1528678 w 3742805"/>
                <a:gd name="connsiteY142" fmla="*/ 104892 h 5234152"/>
                <a:gd name="connsiteX143" fmla="*/ 1534109 w 3742805"/>
                <a:gd name="connsiteY143" fmla="*/ 103040 h 5234152"/>
                <a:gd name="connsiteX144" fmla="*/ 1896299 w 3742805"/>
                <a:gd name="connsiteY144" fmla="*/ 80557 h 5234152"/>
                <a:gd name="connsiteX145" fmla="*/ 1546035 w 3742805"/>
                <a:gd name="connsiteY145" fmla="*/ 139010 h 5234152"/>
                <a:gd name="connsiteX146" fmla="*/ 1512028 w 3742805"/>
                <a:gd name="connsiteY146" fmla="*/ 152106 h 5234152"/>
                <a:gd name="connsiteX147" fmla="*/ 1501876 w 3742805"/>
                <a:gd name="connsiteY147" fmla="*/ 159868 h 5234152"/>
                <a:gd name="connsiteX148" fmla="*/ 1211043 w 3742805"/>
                <a:gd name="connsiteY148" fmla="*/ 848259 h 5234152"/>
                <a:gd name="connsiteX149" fmla="*/ 1870690 w 3742805"/>
                <a:gd name="connsiteY149" fmla="*/ 1678431 h 5234152"/>
                <a:gd name="connsiteX150" fmla="*/ 2530338 w 3742805"/>
                <a:gd name="connsiteY150" fmla="*/ 848259 h 5234152"/>
                <a:gd name="connsiteX151" fmla="*/ 2239506 w 3742805"/>
                <a:gd name="connsiteY151" fmla="*/ 159868 h 5234152"/>
                <a:gd name="connsiteX152" fmla="*/ 2191654 w 3742805"/>
                <a:gd name="connsiteY152" fmla="*/ 123281 h 5234152"/>
                <a:gd name="connsiteX153" fmla="*/ 2057233 w 3742805"/>
                <a:gd name="connsiteY153" fmla="*/ 92665 h 5234152"/>
                <a:gd name="connsiteX154" fmla="*/ 1896299 w 3742805"/>
                <a:gd name="connsiteY154" fmla="*/ 80557 h 5234152"/>
                <a:gd name="connsiteX155" fmla="*/ 1896300 w 3742805"/>
                <a:gd name="connsiteY155" fmla="*/ 0 h 5234152"/>
                <a:gd name="connsiteX156" fmla="*/ 1921576 w 3742805"/>
                <a:gd name="connsiteY156" fmla="*/ 1733 h 5234152"/>
                <a:gd name="connsiteX157" fmla="*/ 1957454 w 3742805"/>
                <a:gd name="connsiteY157" fmla="*/ 2971 h 5234152"/>
                <a:gd name="connsiteX158" fmla="*/ 1958525 w 3742805"/>
                <a:gd name="connsiteY158" fmla="*/ 3083 h 5234152"/>
                <a:gd name="connsiteX159" fmla="*/ 1967705 w 3742805"/>
                <a:gd name="connsiteY159" fmla="*/ 3407 h 5234152"/>
                <a:gd name="connsiteX160" fmla="*/ 3742805 w 3742805"/>
                <a:gd name="connsiteY160" fmla="*/ 2617077 h 5234152"/>
                <a:gd name="connsiteX161" fmla="*/ 1871402 w 3742805"/>
                <a:gd name="connsiteY161" fmla="*/ 5234152 h 5234152"/>
                <a:gd name="connsiteX162" fmla="*/ 0 w 3742805"/>
                <a:gd name="connsiteY162" fmla="*/ 2617077 h 5234152"/>
                <a:gd name="connsiteX163" fmla="*/ 1592217 w 3742805"/>
                <a:gd name="connsiteY163" fmla="*/ 28928 h 5234152"/>
                <a:gd name="connsiteX164" fmla="*/ 1605332 w 3742805"/>
                <a:gd name="connsiteY164" fmla="*/ 27098 h 5234152"/>
                <a:gd name="connsiteX165" fmla="*/ 1605639 w 3742805"/>
                <a:gd name="connsiteY165" fmla="*/ 27012 h 5234152"/>
                <a:gd name="connsiteX166" fmla="*/ 1776656 w 3742805"/>
                <a:gd name="connsiteY166" fmla="*/ 3182 h 5234152"/>
                <a:gd name="connsiteX167" fmla="*/ 1785240 w 3742805"/>
                <a:gd name="connsiteY167" fmla="*/ 2879 h 5234152"/>
                <a:gd name="connsiteX168" fmla="*/ 1786241 w 3742805"/>
                <a:gd name="connsiteY168" fmla="*/ 2775 h 5234152"/>
                <a:gd name="connsiteX169" fmla="*/ 1866709 w 3742805"/>
                <a:gd name="connsiteY169" fmla="*/ 3 h 5234152"/>
                <a:gd name="connsiteX170" fmla="*/ 1869051 w 3742805"/>
                <a:gd name="connsiteY170" fmla="*/ 84 h 5234152"/>
                <a:gd name="connsiteX171" fmla="*/ 1869832 w 3742805"/>
                <a:gd name="connsiteY171" fmla="*/ 57 h 5234152"/>
                <a:gd name="connsiteX172" fmla="*/ 1870691 w 3742805"/>
                <a:gd name="connsiteY172" fmla="*/ 2 h 5234152"/>
                <a:gd name="connsiteX173" fmla="*/ 1870947 w 3742805"/>
                <a:gd name="connsiteY173" fmla="*/ 18 h 5234152"/>
                <a:gd name="connsiteX174" fmla="*/ 1871402 w 3742805"/>
                <a:gd name="connsiteY174" fmla="*/ 2 h 5234152"/>
                <a:gd name="connsiteX175" fmla="*/ 1874156 w 3742805"/>
                <a:gd name="connsiteY175" fmla="*/ 97 h 5234152"/>
                <a:gd name="connsiteX176" fmla="*/ 1875661 w 3742805"/>
                <a:gd name="connsiteY176" fmla="*/ 1 h 5234152"/>
                <a:gd name="connsiteX177" fmla="*/ 1880701 w 3742805"/>
                <a:gd name="connsiteY177" fmla="*/ 323 h 5234152"/>
                <a:gd name="connsiteX178" fmla="*/ 1883755 w 3742805"/>
                <a:gd name="connsiteY178" fmla="*/ 428 h 5234152"/>
                <a:gd name="connsiteX179" fmla="*/ 1889991 w 3742805"/>
                <a:gd name="connsiteY179" fmla="*/ 1 h 5234152"/>
                <a:gd name="connsiteX180" fmla="*/ 1893142 w 3742805"/>
                <a:gd name="connsiteY180" fmla="*/ 217 h 523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3742805" h="5234152">
                  <a:moveTo>
                    <a:pt x="375988" y="1265279"/>
                  </a:moveTo>
                  <a:lnTo>
                    <a:pt x="320037" y="1406819"/>
                  </a:lnTo>
                  <a:cubicBezTo>
                    <a:pt x="211601" y="1720478"/>
                    <a:pt x="150833" y="2072177"/>
                    <a:pt x="150833" y="2443657"/>
                  </a:cubicBezTo>
                  <a:cubicBezTo>
                    <a:pt x="150833" y="3764477"/>
                    <a:pt x="919056" y="4835213"/>
                    <a:pt x="1866709" y="4835213"/>
                  </a:cubicBezTo>
                  <a:cubicBezTo>
                    <a:pt x="2814362" y="4835213"/>
                    <a:pt x="3582585" y="3764477"/>
                    <a:pt x="3582585" y="2443657"/>
                  </a:cubicBezTo>
                  <a:cubicBezTo>
                    <a:pt x="3582585" y="2165047"/>
                    <a:pt x="3548403" y="1897564"/>
                    <a:pt x="3485566" y="1648910"/>
                  </a:cubicBezTo>
                  <a:lnTo>
                    <a:pt x="3436205" y="1483366"/>
                  </a:lnTo>
                  <a:lnTo>
                    <a:pt x="3468430" y="1603524"/>
                  </a:lnTo>
                  <a:cubicBezTo>
                    <a:pt x="3517288" y="1817909"/>
                    <a:pt x="3543609" y="2045845"/>
                    <a:pt x="3543609" y="2282171"/>
                  </a:cubicBezTo>
                  <a:cubicBezTo>
                    <a:pt x="3543609" y="3542579"/>
                    <a:pt x="2794937" y="4564341"/>
                    <a:pt x="1871402" y="4564341"/>
                  </a:cubicBezTo>
                  <a:cubicBezTo>
                    <a:pt x="947868" y="4564341"/>
                    <a:pt x="199196" y="3542579"/>
                    <a:pt x="199196" y="2282171"/>
                  </a:cubicBezTo>
                  <a:cubicBezTo>
                    <a:pt x="199196" y="1967070"/>
                    <a:pt x="245988" y="1666883"/>
                    <a:pt x="330606" y="1393848"/>
                  </a:cubicBezTo>
                  <a:close/>
                  <a:moveTo>
                    <a:pt x="3148255" y="781462"/>
                  </a:moveTo>
                  <a:lnTo>
                    <a:pt x="3240183" y="929214"/>
                  </a:lnTo>
                  <a:cubicBezTo>
                    <a:pt x="3475943" y="1345568"/>
                    <a:pt x="3616681" y="1871662"/>
                    <a:pt x="3616681" y="2443657"/>
                  </a:cubicBezTo>
                  <a:cubicBezTo>
                    <a:pt x="3616681" y="3793250"/>
                    <a:pt x="2833192" y="4887311"/>
                    <a:pt x="1866709" y="4887311"/>
                  </a:cubicBezTo>
                  <a:cubicBezTo>
                    <a:pt x="900226" y="4887311"/>
                    <a:pt x="116737" y="3793250"/>
                    <a:pt x="116737" y="2443657"/>
                  </a:cubicBezTo>
                  <a:cubicBezTo>
                    <a:pt x="116737" y="1953375"/>
                    <a:pt x="220137" y="1496817"/>
                    <a:pt x="398146" y="1114184"/>
                  </a:cubicBezTo>
                  <a:lnTo>
                    <a:pt x="486367" y="942573"/>
                  </a:lnTo>
                  <a:lnTo>
                    <a:pt x="427829" y="1035777"/>
                  </a:lnTo>
                  <a:cubicBezTo>
                    <a:pt x="182677" y="1471214"/>
                    <a:pt x="36461" y="2020312"/>
                    <a:pt x="36461" y="2617077"/>
                  </a:cubicBezTo>
                  <a:cubicBezTo>
                    <a:pt x="36461" y="4031632"/>
                    <a:pt x="857992" y="5178356"/>
                    <a:pt x="1871402" y="5178356"/>
                  </a:cubicBezTo>
                  <a:cubicBezTo>
                    <a:pt x="2884813" y="5178356"/>
                    <a:pt x="3706344" y="4031632"/>
                    <a:pt x="3706344" y="2617077"/>
                  </a:cubicBezTo>
                  <a:cubicBezTo>
                    <a:pt x="3706344" y="1920851"/>
                    <a:pt x="3507329" y="1289506"/>
                    <a:pt x="3184374" y="827835"/>
                  </a:cubicBezTo>
                  <a:close/>
                  <a:moveTo>
                    <a:pt x="3001338" y="667513"/>
                  </a:moveTo>
                  <a:lnTo>
                    <a:pt x="3073337" y="775468"/>
                  </a:lnTo>
                  <a:cubicBezTo>
                    <a:pt x="3296408" y="1143820"/>
                    <a:pt x="3430410" y="1616057"/>
                    <a:pt x="3430410" y="2130944"/>
                  </a:cubicBezTo>
                  <a:cubicBezTo>
                    <a:pt x="3430410" y="3307830"/>
                    <a:pt x="2730317" y="4261885"/>
                    <a:pt x="1866709" y="4261885"/>
                  </a:cubicBezTo>
                  <a:cubicBezTo>
                    <a:pt x="1003101" y="4261885"/>
                    <a:pt x="303008" y="3307830"/>
                    <a:pt x="303008" y="2130944"/>
                  </a:cubicBezTo>
                  <a:cubicBezTo>
                    <a:pt x="303008" y="1689612"/>
                    <a:pt x="401458" y="1279615"/>
                    <a:pt x="570063" y="939515"/>
                  </a:cubicBezTo>
                  <a:lnTo>
                    <a:pt x="638915" y="814041"/>
                  </a:lnTo>
                  <a:lnTo>
                    <a:pt x="519493" y="1016737"/>
                  </a:lnTo>
                  <a:cubicBezTo>
                    <a:pt x="337525" y="1376443"/>
                    <a:pt x="230992" y="1812368"/>
                    <a:pt x="230992" y="2282171"/>
                  </a:cubicBezTo>
                  <a:cubicBezTo>
                    <a:pt x="230992" y="3515707"/>
                    <a:pt x="965429" y="4515685"/>
                    <a:pt x="1871402" y="4515685"/>
                  </a:cubicBezTo>
                  <a:cubicBezTo>
                    <a:pt x="2777376" y="4515685"/>
                    <a:pt x="3511813" y="3515707"/>
                    <a:pt x="3511813" y="2282171"/>
                  </a:cubicBezTo>
                  <a:cubicBezTo>
                    <a:pt x="3511813" y="1734068"/>
                    <a:pt x="3366810" y="1232076"/>
                    <a:pt x="3126185" y="843432"/>
                  </a:cubicBezTo>
                  <a:close/>
                  <a:moveTo>
                    <a:pt x="2837079" y="563819"/>
                  </a:moveTo>
                  <a:lnTo>
                    <a:pt x="2930509" y="698570"/>
                  </a:lnTo>
                  <a:cubicBezTo>
                    <a:pt x="3114916" y="1002320"/>
                    <a:pt x="3225296" y="1388494"/>
                    <a:pt x="3225296" y="1808868"/>
                  </a:cubicBezTo>
                  <a:cubicBezTo>
                    <a:pt x="3225296" y="2787194"/>
                    <a:pt x="2627459" y="3580284"/>
                    <a:pt x="1889991" y="3580284"/>
                  </a:cubicBezTo>
                  <a:cubicBezTo>
                    <a:pt x="1152522" y="3580284"/>
                    <a:pt x="554685" y="2787194"/>
                    <a:pt x="554685" y="1808868"/>
                  </a:cubicBezTo>
                  <a:cubicBezTo>
                    <a:pt x="554685" y="1485944"/>
                    <a:pt x="619821" y="1183202"/>
                    <a:pt x="733613" y="922502"/>
                  </a:cubicBezTo>
                  <a:lnTo>
                    <a:pt x="819065" y="752614"/>
                  </a:lnTo>
                  <a:lnTo>
                    <a:pt x="793696" y="790948"/>
                  </a:lnTo>
                  <a:cubicBezTo>
                    <a:pt x="606448" y="1106598"/>
                    <a:pt x="494769" y="1504641"/>
                    <a:pt x="494769" y="1937239"/>
                  </a:cubicBezTo>
                  <a:cubicBezTo>
                    <a:pt x="494769" y="2962656"/>
                    <a:pt x="1122255" y="3793920"/>
                    <a:pt x="1896299" y="3793920"/>
                  </a:cubicBezTo>
                  <a:cubicBezTo>
                    <a:pt x="2670343" y="3793920"/>
                    <a:pt x="3297829" y="2962656"/>
                    <a:pt x="3297829" y="1937239"/>
                  </a:cubicBezTo>
                  <a:cubicBezTo>
                    <a:pt x="3297829" y="1456574"/>
                    <a:pt x="3159954" y="1018571"/>
                    <a:pt x="2933737" y="688848"/>
                  </a:cubicBezTo>
                  <a:close/>
                  <a:moveTo>
                    <a:pt x="2709343" y="459106"/>
                  </a:moveTo>
                  <a:lnTo>
                    <a:pt x="2716560" y="467874"/>
                  </a:lnTo>
                  <a:cubicBezTo>
                    <a:pt x="2923398" y="747658"/>
                    <a:pt x="3050858" y="1130268"/>
                    <a:pt x="3050858" y="1552198"/>
                  </a:cubicBezTo>
                  <a:cubicBezTo>
                    <a:pt x="3050858" y="2409453"/>
                    <a:pt x="2524704" y="3104394"/>
                    <a:pt x="1875661" y="3104394"/>
                  </a:cubicBezTo>
                  <a:cubicBezTo>
                    <a:pt x="1226617" y="3104394"/>
                    <a:pt x="700463" y="2409453"/>
                    <a:pt x="700463" y="1552198"/>
                  </a:cubicBezTo>
                  <a:cubicBezTo>
                    <a:pt x="700463" y="1270911"/>
                    <a:pt x="757112" y="1007100"/>
                    <a:pt x="856164" y="779581"/>
                  </a:cubicBezTo>
                  <a:lnTo>
                    <a:pt x="948999" y="602638"/>
                  </a:lnTo>
                  <a:lnTo>
                    <a:pt x="858932" y="738536"/>
                  </a:lnTo>
                  <a:cubicBezTo>
                    <a:pt x="683834" y="1033270"/>
                    <a:pt x="579402" y="1404937"/>
                    <a:pt x="579402" y="1808868"/>
                  </a:cubicBezTo>
                  <a:cubicBezTo>
                    <a:pt x="579402" y="2766336"/>
                    <a:pt x="1166172" y="3542517"/>
                    <a:pt x="1889990" y="3542517"/>
                  </a:cubicBezTo>
                  <a:cubicBezTo>
                    <a:pt x="2613808" y="3542517"/>
                    <a:pt x="3200579" y="2766336"/>
                    <a:pt x="3200579" y="1808868"/>
                  </a:cubicBezTo>
                  <a:cubicBezTo>
                    <a:pt x="3200579" y="1285253"/>
                    <a:pt x="3025092" y="815856"/>
                    <a:pt x="2747673" y="497975"/>
                  </a:cubicBezTo>
                  <a:close/>
                  <a:moveTo>
                    <a:pt x="2660028" y="441387"/>
                  </a:moveTo>
                  <a:lnTo>
                    <a:pt x="2735244" y="554538"/>
                  </a:lnTo>
                  <a:cubicBezTo>
                    <a:pt x="2882065" y="800938"/>
                    <a:pt x="2969633" y="1111653"/>
                    <a:pt x="2969633" y="1449342"/>
                  </a:cubicBezTo>
                  <a:cubicBezTo>
                    <a:pt x="2969633" y="2249791"/>
                    <a:pt x="2477620" y="2898682"/>
                    <a:pt x="1870691" y="2898682"/>
                  </a:cubicBezTo>
                  <a:cubicBezTo>
                    <a:pt x="1263762" y="2898682"/>
                    <a:pt x="771749" y="2249791"/>
                    <a:pt x="771749" y="1449342"/>
                  </a:cubicBezTo>
                  <a:cubicBezTo>
                    <a:pt x="771749" y="1186695"/>
                    <a:pt x="824722" y="940366"/>
                    <a:pt x="917347" y="727923"/>
                  </a:cubicBezTo>
                  <a:lnTo>
                    <a:pt x="1010390" y="550844"/>
                  </a:lnTo>
                  <a:lnTo>
                    <a:pt x="968130" y="614323"/>
                  </a:lnTo>
                  <a:cubicBezTo>
                    <a:pt x="814010" y="872582"/>
                    <a:pt x="722089" y="1198254"/>
                    <a:pt x="722089" y="1552198"/>
                  </a:cubicBezTo>
                  <a:cubicBezTo>
                    <a:pt x="722089" y="2391176"/>
                    <a:pt x="1238561" y="3071301"/>
                    <a:pt x="1875661" y="3071301"/>
                  </a:cubicBezTo>
                  <a:cubicBezTo>
                    <a:pt x="2512761" y="3071301"/>
                    <a:pt x="3029232" y="2391176"/>
                    <a:pt x="3029232" y="1552198"/>
                  </a:cubicBezTo>
                  <a:cubicBezTo>
                    <a:pt x="3029232" y="1158927"/>
                    <a:pt x="2915750" y="800560"/>
                    <a:pt x="2729556" y="530787"/>
                  </a:cubicBezTo>
                  <a:close/>
                  <a:moveTo>
                    <a:pt x="2624365" y="397250"/>
                  </a:moveTo>
                  <a:lnTo>
                    <a:pt x="2648007" y="425930"/>
                  </a:lnTo>
                  <a:lnTo>
                    <a:pt x="2630588" y="403532"/>
                  </a:lnTo>
                  <a:close/>
                  <a:moveTo>
                    <a:pt x="2469285" y="313443"/>
                  </a:moveTo>
                  <a:lnTo>
                    <a:pt x="2516582" y="376067"/>
                  </a:lnTo>
                  <a:cubicBezTo>
                    <a:pt x="2653213" y="579913"/>
                    <a:pt x="2736486" y="850701"/>
                    <a:pt x="2736486" y="1147864"/>
                  </a:cubicBezTo>
                  <a:cubicBezTo>
                    <a:pt x="2736486" y="1781811"/>
                    <a:pt x="2357497" y="2295726"/>
                    <a:pt x="1889991" y="2295726"/>
                  </a:cubicBezTo>
                  <a:cubicBezTo>
                    <a:pt x="1422485" y="2295726"/>
                    <a:pt x="1043496" y="1781811"/>
                    <a:pt x="1043496" y="1147864"/>
                  </a:cubicBezTo>
                  <a:cubicBezTo>
                    <a:pt x="1043496" y="949755"/>
                    <a:pt x="1080506" y="763369"/>
                    <a:pt x="1145663" y="600724"/>
                  </a:cubicBezTo>
                  <a:lnTo>
                    <a:pt x="1193085" y="497688"/>
                  </a:lnTo>
                  <a:lnTo>
                    <a:pt x="1160617" y="555152"/>
                  </a:lnTo>
                  <a:cubicBezTo>
                    <a:pt x="1064401" y="747464"/>
                    <a:pt x="1008194" y="979502"/>
                    <a:pt x="1008194" y="1229324"/>
                  </a:cubicBezTo>
                  <a:cubicBezTo>
                    <a:pt x="1008194" y="1893786"/>
                    <a:pt x="1405812" y="2432438"/>
                    <a:pt x="1896299" y="2432438"/>
                  </a:cubicBezTo>
                  <a:cubicBezTo>
                    <a:pt x="2386787" y="2432438"/>
                    <a:pt x="2784405" y="1893786"/>
                    <a:pt x="2784405" y="1229324"/>
                  </a:cubicBezTo>
                  <a:cubicBezTo>
                    <a:pt x="2784405" y="886711"/>
                    <a:pt x="2678691" y="577547"/>
                    <a:pt x="2509040" y="358428"/>
                  </a:cubicBezTo>
                  <a:close/>
                  <a:moveTo>
                    <a:pt x="2328985" y="235519"/>
                  </a:moveTo>
                  <a:lnTo>
                    <a:pt x="2367735" y="277910"/>
                  </a:lnTo>
                  <a:cubicBezTo>
                    <a:pt x="2476117" y="428550"/>
                    <a:pt x="2542174" y="628659"/>
                    <a:pt x="2542174" y="848259"/>
                  </a:cubicBezTo>
                  <a:cubicBezTo>
                    <a:pt x="2542174" y="1316739"/>
                    <a:pt x="2241541" y="1696517"/>
                    <a:pt x="1870691" y="1696517"/>
                  </a:cubicBezTo>
                  <a:cubicBezTo>
                    <a:pt x="1499841" y="1696517"/>
                    <a:pt x="1199208" y="1316739"/>
                    <a:pt x="1199208" y="848259"/>
                  </a:cubicBezTo>
                  <a:cubicBezTo>
                    <a:pt x="1199208" y="672579"/>
                    <a:pt x="1241484" y="509373"/>
                    <a:pt x="1313887" y="373990"/>
                  </a:cubicBezTo>
                  <a:lnTo>
                    <a:pt x="1359617" y="303974"/>
                  </a:lnTo>
                  <a:lnTo>
                    <a:pt x="1353496" y="310655"/>
                  </a:lnTo>
                  <a:cubicBezTo>
                    <a:pt x="1239636" y="468545"/>
                    <a:pt x="1170240" y="678287"/>
                    <a:pt x="1170240" y="908457"/>
                  </a:cubicBezTo>
                  <a:cubicBezTo>
                    <a:pt x="1170240" y="1399487"/>
                    <a:pt x="1486067" y="1797545"/>
                    <a:pt x="1875660" y="1797545"/>
                  </a:cubicBezTo>
                  <a:cubicBezTo>
                    <a:pt x="2265253" y="1797545"/>
                    <a:pt x="2581080" y="1399487"/>
                    <a:pt x="2581080" y="908457"/>
                  </a:cubicBezTo>
                  <a:cubicBezTo>
                    <a:pt x="2581080" y="678287"/>
                    <a:pt x="2511685" y="468545"/>
                    <a:pt x="2397825" y="310655"/>
                  </a:cubicBezTo>
                  <a:close/>
                  <a:moveTo>
                    <a:pt x="1402512" y="199772"/>
                  </a:moveTo>
                  <a:lnTo>
                    <a:pt x="1402310" y="199868"/>
                  </a:lnTo>
                  <a:lnTo>
                    <a:pt x="1265286" y="284462"/>
                  </a:lnTo>
                  <a:lnTo>
                    <a:pt x="1214815" y="325022"/>
                  </a:lnTo>
                  <a:lnTo>
                    <a:pt x="1184525" y="354805"/>
                  </a:lnTo>
                  <a:cubicBezTo>
                    <a:pt x="944783" y="614967"/>
                    <a:pt x="791972" y="1008689"/>
                    <a:pt x="791972" y="1449342"/>
                  </a:cubicBezTo>
                  <a:cubicBezTo>
                    <a:pt x="791972" y="2232725"/>
                    <a:pt x="1274931" y="2867782"/>
                    <a:pt x="1870691" y="2867782"/>
                  </a:cubicBezTo>
                  <a:cubicBezTo>
                    <a:pt x="2466451" y="2867782"/>
                    <a:pt x="2949410" y="2232725"/>
                    <a:pt x="2949410" y="1449342"/>
                  </a:cubicBezTo>
                  <a:cubicBezTo>
                    <a:pt x="2949410" y="959728"/>
                    <a:pt x="2760755" y="528054"/>
                    <a:pt x="2473813" y="273149"/>
                  </a:cubicBezTo>
                  <a:lnTo>
                    <a:pt x="2427906" y="236477"/>
                  </a:lnTo>
                  <a:lnTo>
                    <a:pt x="2488708" y="299774"/>
                  </a:lnTo>
                  <a:cubicBezTo>
                    <a:pt x="2680324" y="525183"/>
                    <a:pt x="2801533" y="858030"/>
                    <a:pt x="2801533" y="1229324"/>
                  </a:cubicBezTo>
                  <a:cubicBezTo>
                    <a:pt x="2801533" y="1908261"/>
                    <a:pt x="2396246" y="2458648"/>
                    <a:pt x="1896300" y="2458648"/>
                  </a:cubicBezTo>
                  <a:cubicBezTo>
                    <a:pt x="1396353" y="2458648"/>
                    <a:pt x="991066" y="1908261"/>
                    <a:pt x="991066" y="1229324"/>
                  </a:cubicBezTo>
                  <a:cubicBezTo>
                    <a:pt x="991066" y="804989"/>
                    <a:pt x="1149382" y="430868"/>
                    <a:pt x="1390175" y="209949"/>
                  </a:cubicBezTo>
                  <a:close/>
                  <a:moveTo>
                    <a:pt x="1329824" y="178224"/>
                  </a:moveTo>
                  <a:lnTo>
                    <a:pt x="1295546" y="194796"/>
                  </a:lnTo>
                  <a:cubicBezTo>
                    <a:pt x="731222" y="502790"/>
                    <a:pt x="332741" y="1253601"/>
                    <a:pt x="332741" y="2130944"/>
                  </a:cubicBezTo>
                  <a:cubicBezTo>
                    <a:pt x="332741" y="3282739"/>
                    <a:pt x="1019522" y="4216454"/>
                    <a:pt x="1866709" y="4216454"/>
                  </a:cubicBezTo>
                  <a:cubicBezTo>
                    <a:pt x="2713896" y="4216454"/>
                    <a:pt x="3400677" y="3282739"/>
                    <a:pt x="3400677" y="2130944"/>
                  </a:cubicBezTo>
                  <a:cubicBezTo>
                    <a:pt x="3400677" y="1516804"/>
                    <a:pt x="3205422" y="964664"/>
                    <a:pt x="2894705" y="583011"/>
                  </a:cubicBezTo>
                  <a:lnTo>
                    <a:pt x="2894661" y="582964"/>
                  </a:lnTo>
                  <a:lnTo>
                    <a:pt x="3009019" y="748145"/>
                  </a:lnTo>
                  <a:cubicBezTo>
                    <a:pt x="3206223" y="1073452"/>
                    <a:pt x="3324261" y="1487032"/>
                    <a:pt x="3324261" y="1937239"/>
                  </a:cubicBezTo>
                  <a:cubicBezTo>
                    <a:pt x="3324261" y="2984995"/>
                    <a:pt x="2684941" y="3834368"/>
                    <a:pt x="1896299" y="3834368"/>
                  </a:cubicBezTo>
                  <a:cubicBezTo>
                    <a:pt x="1107658" y="3834368"/>
                    <a:pt x="468337" y="2984995"/>
                    <a:pt x="468337" y="1937239"/>
                  </a:cubicBezTo>
                  <a:cubicBezTo>
                    <a:pt x="468337" y="1245556"/>
                    <a:pt x="746958" y="640330"/>
                    <a:pt x="1163224" y="308851"/>
                  </a:cubicBezTo>
                  <a:lnTo>
                    <a:pt x="1205134" y="278389"/>
                  </a:lnTo>
                  <a:lnTo>
                    <a:pt x="1218597" y="265092"/>
                  </a:lnTo>
                  <a:cubicBezTo>
                    <a:pt x="1249857" y="237198"/>
                    <a:pt x="1282188" y="211238"/>
                    <a:pt x="1315492" y="187343"/>
                  </a:cubicBezTo>
                  <a:close/>
                  <a:moveTo>
                    <a:pt x="2270646" y="150156"/>
                  </a:moveTo>
                  <a:lnTo>
                    <a:pt x="2277145" y="155151"/>
                  </a:lnTo>
                  <a:cubicBezTo>
                    <a:pt x="2468155" y="318407"/>
                    <a:pt x="2593738" y="594878"/>
                    <a:pt x="2593738" y="908457"/>
                  </a:cubicBezTo>
                  <a:cubicBezTo>
                    <a:pt x="2593738" y="1410184"/>
                    <a:pt x="2272244" y="1816914"/>
                    <a:pt x="1875661" y="1816914"/>
                  </a:cubicBezTo>
                  <a:cubicBezTo>
                    <a:pt x="1479077" y="1816914"/>
                    <a:pt x="1157583" y="1410184"/>
                    <a:pt x="1157583" y="908457"/>
                  </a:cubicBezTo>
                  <a:cubicBezTo>
                    <a:pt x="1157583" y="720310"/>
                    <a:pt x="1202794" y="545521"/>
                    <a:pt x="1280220" y="400531"/>
                  </a:cubicBezTo>
                  <a:lnTo>
                    <a:pt x="1343102" y="304110"/>
                  </a:lnTo>
                  <a:lnTo>
                    <a:pt x="1327002" y="322000"/>
                  </a:lnTo>
                  <a:cubicBezTo>
                    <a:pt x="1162528" y="527262"/>
                    <a:pt x="1059511" y="821289"/>
                    <a:pt x="1059511" y="1147864"/>
                  </a:cubicBezTo>
                  <a:cubicBezTo>
                    <a:pt x="1059511" y="1768295"/>
                    <a:pt x="1431330" y="2271253"/>
                    <a:pt x="1889991" y="2271253"/>
                  </a:cubicBezTo>
                  <a:cubicBezTo>
                    <a:pt x="2348651" y="2271253"/>
                    <a:pt x="2720470" y="1768295"/>
                    <a:pt x="2720470" y="1147864"/>
                  </a:cubicBezTo>
                  <a:cubicBezTo>
                    <a:pt x="2720470" y="721317"/>
                    <a:pt x="2544728" y="350295"/>
                    <a:pt x="2285846" y="160062"/>
                  </a:cubicBezTo>
                  <a:close/>
                  <a:moveTo>
                    <a:pt x="1538511" y="100160"/>
                  </a:moveTo>
                  <a:lnTo>
                    <a:pt x="1528678" y="104892"/>
                  </a:lnTo>
                  <a:lnTo>
                    <a:pt x="1534109" y="103040"/>
                  </a:lnTo>
                  <a:close/>
                  <a:moveTo>
                    <a:pt x="1896299" y="80557"/>
                  </a:moveTo>
                  <a:cubicBezTo>
                    <a:pt x="1775355" y="80557"/>
                    <a:pt x="1657989" y="100852"/>
                    <a:pt x="1546035" y="139010"/>
                  </a:cubicBezTo>
                  <a:lnTo>
                    <a:pt x="1512028" y="152106"/>
                  </a:lnTo>
                  <a:lnTo>
                    <a:pt x="1501876" y="159868"/>
                  </a:lnTo>
                  <a:cubicBezTo>
                    <a:pt x="1326408" y="309055"/>
                    <a:pt x="1211043" y="561702"/>
                    <a:pt x="1211043" y="848259"/>
                  </a:cubicBezTo>
                  <a:cubicBezTo>
                    <a:pt x="1211043" y="1306750"/>
                    <a:pt x="1506377" y="1678431"/>
                    <a:pt x="1870690" y="1678431"/>
                  </a:cubicBezTo>
                  <a:cubicBezTo>
                    <a:pt x="2235004" y="1678431"/>
                    <a:pt x="2530338" y="1306750"/>
                    <a:pt x="2530338" y="848259"/>
                  </a:cubicBezTo>
                  <a:cubicBezTo>
                    <a:pt x="2530338" y="561702"/>
                    <a:pt x="2414973" y="309055"/>
                    <a:pt x="2239506" y="159868"/>
                  </a:cubicBezTo>
                  <a:lnTo>
                    <a:pt x="2191654" y="123281"/>
                  </a:lnTo>
                  <a:lnTo>
                    <a:pt x="2057233" y="92665"/>
                  </a:lnTo>
                  <a:cubicBezTo>
                    <a:pt x="2004425" y="84667"/>
                    <a:pt x="1950724" y="80557"/>
                    <a:pt x="1896299" y="80557"/>
                  </a:cubicBezTo>
                  <a:close/>
                  <a:moveTo>
                    <a:pt x="1896300" y="0"/>
                  </a:moveTo>
                  <a:lnTo>
                    <a:pt x="1921576" y="1733"/>
                  </a:lnTo>
                  <a:lnTo>
                    <a:pt x="1957454" y="2971"/>
                  </a:lnTo>
                  <a:lnTo>
                    <a:pt x="1958525" y="3083"/>
                  </a:lnTo>
                  <a:lnTo>
                    <a:pt x="1967705" y="3407"/>
                  </a:lnTo>
                  <a:cubicBezTo>
                    <a:pt x="2956497" y="73501"/>
                    <a:pt x="3742805" y="1216875"/>
                    <a:pt x="3742805" y="2617077"/>
                  </a:cubicBezTo>
                  <a:cubicBezTo>
                    <a:pt x="3742805" y="4062447"/>
                    <a:pt x="2904950" y="5234152"/>
                    <a:pt x="1871402" y="5234152"/>
                  </a:cubicBezTo>
                  <a:cubicBezTo>
                    <a:pt x="837855" y="5234152"/>
                    <a:pt x="0" y="4062447"/>
                    <a:pt x="0" y="2617077"/>
                  </a:cubicBezTo>
                  <a:cubicBezTo>
                    <a:pt x="0" y="1304387"/>
                    <a:pt x="691091" y="217426"/>
                    <a:pt x="1592217" y="28928"/>
                  </a:cubicBezTo>
                  <a:lnTo>
                    <a:pt x="1605332" y="27098"/>
                  </a:lnTo>
                  <a:lnTo>
                    <a:pt x="1605639" y="27012"/>
                  </a:lnTo>
                  <a:cubicBezTo>
                    <a:pt x="1661816" y="15278"/>
                    <a:pt x="1718866" y="7273"/>
                    <a:pt x="1776656" y="3182"/>
                  </a:cubicBezTo>
                  <a:lnTo>
                    <a:pt x="1785240" y="2879"/>
                  </a:lnTo>
                  <a:lnTo>
                    <a:pt x="1786241" y="2775"/>
                  </a:lnTo>
                  <a:cubicBezTo>
                    <a:pt x="1812893" y="935"/>
                    <a:pt x="1839721" y="3"/>
                    <a:pt x="1866709" y="3"/>
                  </a:cubicBezTo>
                  <a:lnTo>
                    <a:pt x="1869051" y="84"/>
                  </a:lnTo>
                  <a:lnTo>
                    <a:pt x="1869832" y="57"/>
                  </a:lnTo>
                  <a:lnTo>
                    <a:pt x="1870691" y="2"/>
                  </a:lnTo>
                  <a:lnTo>
                    <a:pt x="1870947" y="18"/>
                  </a:lnTo>
                  <a:lnTo>
                    <a:pt x="1871402" y="2"/>
                  </a:lnTo>
                  <a:lnTo>
                    <a:pt x="1874156" y="97"/>
                  </a:lnTo>
                  <a:lnTo>
                    <a:pt x="1875661" y="1"/>
                  </a:lnTo>
                  <a:lnTo>
                    <a:pt x="1880701" y="323"/>
                  </a:lnTo>
                  <a:lnTo>
                    <a:pt x="1883755" y="428"/>
                  </a:lnTo>
                  <a:lnTo>
                    <a:pt x="1889991" y="1"/>
                  </a:lnTo>
                  <a:lnTo>
                    <a:pt x="1893142" y="217"/>
                  </a:lnTo>
                  <a:close/>
                </a:path>
              </a:pathLst>
            </a:custGeom>
            <a:noFill/>
            <a:ln w="12700" cap="rnd" cmpd="dbl">
              <a:solidFill>
                <a:schemeClr val="tx1"/>
              </a:solidFill>
              <a:prstDash val="sysDot"/>
            </a:ln>
            <a:scene3d>
              <a:camera prst="orthographicFront"/>
              <a:lightRig rig="fla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sz="1350">
                <a:solidFill>
                  <a:schemeClr val="tx1"/>
                </a:solidFill>
              </a:endParaRPr>
            </a:p>
          </p:txBody>
        </p:sp>
        <p:sp>
          <p:nvSpPr>
            <p:cNvPr id="33" name="Forma libre 19"/>
            <p:cNvSpPr/>
            <p:nvPr/>
          </p:nvSpPr>
          <p:spPr>
            <a:xfrm rot="5400000" flipH="1" flipV="1">
              <a:off x="1081477" y="178156"/>
              <a:ext cx="1709800" cy="1353489"/>
            </a:xfrm>
            <a:custGeom>
              <a:avLst/>
              <a:gdLst>
                <a:gd name="connsiteX0" fmla="*/ 375988 w 3742805"/>
                <a:gd name="connsiteY0" fmla="*/ 1265279 h 5234152"/>
                <a:gd name="connsiteX1" fmla="*/ 320037 w 3742805"/>
                <a:gd name="connsiteY1" fmla="*/ 1406819 h 5234152"/>
                <a:gd name="connsiteX2" fmla="*/ 150833 w 3742805"/>
                <a:gd name="connsiteY2" fmla="*/ 2443657 h 5234152"/>
                <a:gd name="connsiteX3" fmla="*/ 1866709 w 3742805"/>
                <a:gd name="connsiteY3" fmla="*/ 4835213 h 5234152"/>
                <a:gd name="connsiteX4" fmla="*/ 3582585 w 3742805"/>
                <a:gd name="connsiteY4" fmla="*/ 2443657 h 5234152"/>
                <a:gd name="connsiteX5" fmla="*/ 3485566 w 3742805"/>
                <a:gd name="connsiteY5" fmla="*/ 1648910 h 5234152"/>
                <a:gd name="connsiteX6" fmla="*/ 3436205 w 3742805"/>
                <a:gd name="connsiteY6" fmla="*/ 1483366 h 5234152"/>
                <a:gd name="connsiteX7" fmla="*/ 3468430 w 3742805"/>
                <a:gd name="connsiteY7" fmla="*/ 1603524 h 5234152"/>
                <a:gd name="connsiteX8" fmla="*/ 3543609 w 3742805"/>
                <a:gd name="connsiteY8" fmla="*/ 2282171 h 5234152"/>
                <a:gd name="connsiteX9" fmla="*/ 1871402 w 3742805"/>
                <a:gd name="connsiteY9" fmla="*/ 4564341 h 5234152"/>
                <a:gd name="connsiteX10" fmla="*/ 199196 w 3742805"/>
                <a:gd name="connsiteY10" fmla="*/ 2282171 h 5234152"/>
                <a:gd name="connsiteX11" fmla="*/ 330606 w 3742805"/>
                <a:gd name="connsiteY11" fmla="*/ 1393848 h 5234152"/>
                <a:gd name="connsiteX12" fmla="*/ 3148255 w 3742805"/>
                <a:gd name="connsiteY12" fmla="*/ 781462 h 5234152"/>
                <a:gd name="connsiteX13" fmla="*/ 3240183 w 3742805"/>
                <a:gd name="connsiteY13" fmla="*/ 929214 h 5234152"/>
                <a:gd name="connsiteX14" fmla="*/ 3616681 w 3742805"/>
                <a:gd name="connsiteY14" fmla="*/ 2443657 h 5234152"/>
                <a:gd name="connsiteX15" fmla="*/ 1866709 w 3742805"/>
                <a:gd name="connsiteY15" fmla="*/ 4887311 h 5234152"/>
                <a:gd name="connsiteX16" fmla="*/ 116737 w 3742805"/>
                <a:gd name="connsiteY16" fmla="*/ 2443657 h 5234152"/>
                <a:gd name="connsiteX17" fmla="*/ 398146 w 3742805"/>
                <a:gd name="connsiteY17" fmla="*/ 1114184 h 5234152"/>
                <a:gd name="connsiteX18" fmla="*/ 486367 w 3742805"/>
                <a:gd name="connsiteY18" fmla="*/ 942573 h 5234152"/>
                <a:gd name="connsiteX19" fmla="*/ 427829 w 3742805"/>
                <a:gd name="connsiteY19" fmla="*/ 1035777 h 5234152"/>
                <a:gd name="connsiteX20" fmla="*/ 36461 w 3742805"/>
                <a:gd name="connsiteY20" fmla="*/ 2617077 h 5234152"/>
                <a:gd name="connsiteX21" fmla="*/ 1871402 w 3742805"/>
                <a:gd name="connsiteY21" fmla="*/ 5178356 h 5234152"/>
                <a:gd name="connsiteX22" fmla="*/ 3706344 w 3742805"/>
                <a:gd name="connsiteY22" fmla="*/ 2617077 h 5234152"/>
                <a:gd name="connsiteX23" fmla="*/ 3184374 w 3742805"/>
                <a:gd name="connsiteY23" fmla="*/ 827835 h 5234152"/>
                <a:gd name="connsiteX24" fmla="*/ 3001338 w 3742805"/>
                <a:gd name="connsiteY24" fmla="*/ 667513 h 5234152"/>
                <a:gd name="connsiteX25" fmla="*/ 3073337 w 3742805"/>
                <a:gd name="connsiteY25" fmla="*/ 775468 h 5234152"/>
                <a:gd name="connsiteX26" fmla="*/ 3430410 w 3742805"/>
                <a:gd name="connsiteY26" fmla="*/ 2130944 h 5234152"/>
                <a:gd name="connsiteX27" fmla="*/ 1866709 w 3742805"/>
                <a:gd name="connsiteY27" fmla="*/ 4261885 h 5234152"/>
                <a:gd name="connsiteX28" fmla="*/ 303008 w 3742805"/>
                <a:gd name="connsiteY28" fmla="*/ 2130944 h 5234152"/>
                <a:gd name="connsiteX29" fmla="*/ 570063 w 3742805"/>
                <a:gd name="connsiteY29" fmla="*/ 939515 h 5234152"/>
                <a:gd name="connsiteX30" fmla="*/ 638915 w 3742805"/>
                <a:gd name="connsiteY30" fmla="*/ 814041 h 5234152"/>
                <a:gd name="connsiteX31" fmla="*/ 519493 w 3742805"/>
                <a:gd name="connsiteY31" fmla="*/ 1016737 h 5234152"/>
                <a:gd name="connsiteX32" fmla="*/ 230992 w 3742805"/>
                <a:gd name="connsiteY32" fmla="*/ 2282171 h 5234152"/>
                <a:gd name="connsiteX33" fmla="*/ 1871402 w 3742805"/>
                <a:gd name="connsiteY33" fmla="*/ 4515685 h 5234152"/>
                <a:gd name="connsiteX34" fmla="*/ 3511813 w 3742805"/>
                <a:gd name="connsiteY34" fmla="*/ 2282171 h 5234152"/>
                <a:gd name="connsiteX35" fmla="*/ 3126185 w 3742805"/>
                <a:gd name="connsiteY35" fmla="*/ 843432 h 5234152"/>
                <a:gd name="connsiteX36" fmla="*/ 2837079 w 3742805"/>
                <a:gd name="connsiteY36" fmla="*/ 563819 h 5234152"/>
                <a:gd name="connsiteX37" fmla="*/ 2930509 w 3742805"/>
                <a:gd name="connsiteY37" fmla="*/ 698570 h 5234152"/>
                <a:gd name="connsiteX38" fmla="*/ 3225296 w 3742805"/>
                <a:gd name="connsiteY38" fmla="*/ 1808868 h 5234152"/>
                <a:gd name="connsiteX39" fmla="*/ 1889991 w 3742805"/>
                <a:gd name="connsiteY39" fmla="*/ 3580284 h 5234152"/>
                <a:gd name="connsiteX40" fmla="*/ 554685 w 3742805"/>
                <a:gd name="connsiteY40" fmla="*/ 1808868 h 5234152"/>
                <a:gd name="connsiteX41" fmla="*/ 733613 w 3742805"/>
                <a:gd name="connsiteY41" fmla="*/ 922502 h 5234152"/>
                <a:gd name="connsiteX42" fmla="*/ 819065 w 3742805"/>
                <a:gd name="connsiteY42" fmla="*/ 752614 h 5234152"/>
                <a:gd name="connsiteX43" fmla="*/ 793696 w 3742805"/>
                <a:gd name="connsiteY43" fmla="*/ 790948 h 5234152"/>
                <a:gd name="connsiteX44" fmla="*/ 494769 w 3742805"/>
                <a:gd name="connsiteY44" fmla="*/ 1937239 h 5234152"/>
                <a:gd name="connsiteX45" fmla="*/ 1896299 w 3742805"/>
                <a:gd name="connsiteY45" fmla="*/ 3793920 h 5234152"/>
                <a:gd name="connsiteX46" fmla="*/ 3297829 w 3742805"/>
                <a:gd name="connsiteY46" fmla="*/ 1937239 h 5234152"/>
                <a:gd name="connsiteX47" fmla="*/ 2933737 w 3742805"/>
                <a:gd name="connsiteY47" fmla="*/ 688848 h 5234152"/>
                <a:gd name="connsiteX48" fmla="*/ 2709343 w 3742805"/>
                <a:gd name="connsiteY48" fmla="*/ 459106 h 5234152"/>
                <a:gd name="connsiteX49" fmla="*/ 2716560 w 3742805"/>
                <a:gd name="connsiteY49" fmla="*/ 467874 h 5234152"/>
                <a:gd name="connsiteX50" fmla="*/ 3050858 w 3742805"/>
                <a:gd name="connsiteY50" fmla="*/ 1552198 h 5234152"/>
                <a:gd name="connsiteX51" fmla="*/ 1875661 w 3742805"/>
                <a:gd name="connsiteY51" fmla="*/ 3104394 h 5234152"/>
                <a:gd name="connsiteX52" fmla="*/ 700463 w 3742805"/>
                <a:gd name="connsiteY52" fmla="*/ 1552198 h 5234152"/>
                <a:gd name="connsiteX53" fmla="*/ 856164 w 3742805"/>
                <a:gd name="connsiteY53" fmla="*/ 779581 h 5234152"/>
                <a:gd name="connsiteX54" fmla="*/ 948999 w 3742805"/>
                <a:gd name="connsiteY54" fmla="*/ 602638 h 5234152"/>
                <a:gd name="connsiteX55" fmla="*/ 858932 w 3742805"/>
                <a:gd name="connsiteY55" fmla="*/ 738536 h 5234152"/>
                <a:gd name="connsiteX56" fmla="*/ 579402 w 3742805"/>
                <a:gd name="connsiteY56" fmla="*/ 1808868 h 5234152"/>
                <a:gd name="connsiteX57" fmla="*/ 1889990 w 3742805"/>
                <a:gd name="connsiteY57" fmla="*/ 3542517 h 5234152"/>
                <a:gd name="connsiteX58" fmla="*/ 3200579 w 3742805"/>
                <a:gd name="connsiteY58" fmla="*/ 1808868 h 5234152"/>
                <a:gd name="connsiteX59" fmla="*/ 2747673 w 3742805"/>
                <a:gd name="connsiteY59" fmla="*/ 497975 h 5234152"/>
                <a:gd name="connsiteX60" fmla="*/ 2660028 w 3742805"/>
                <a:gd name="connsiteY60" fmla="*/ 441387 h 5234152"/>
                <a:gd name="connsiteX61" fmla="*/ 2735244 w 3742805"/>
                <a:gd name="connsiteY61" fmla="*/ 554538 h 5234152"/>
                <a:gd name="connsiteX62" fmla="*/ 2969633 w 3742805"/>
                <a:gd name="connsiteY62" fmla="*/ 1449342 h 5234152"/>
                <a:gd name="connsiteX63" fmla="*/ 1870691 w 3742805"/>
                <a:gd name="connsiteY63" fmla="*/ 2898682 h 5234152"/>
                <a:gd name="connsiteX64" fmla="*/ 771749 w 3742805"/>
                <a:gd name="connsiteY64" fmla="*/ 1449342 h 5234152"/>
                <a:gd name="connsiteX65" fmla="*/ 917347 w 3742805"/>
                <a:gd name="connsiteY65" fmla="*/ 727923 h 5234152"/>
                <a:gd name="connsiteX66" fmla="*/ 1010390 w 3742805"/>
                <a:gd name="connsiteY66" fmla="*/ 550844 h 5234152"/>
                <a:gd name="connsiteX67" fmla="*/ 968130 w 3742805"/>
                <a:gd name="connsiteY67" fmla="*/ 614323 h 5234152"/>
                <a:gd name="connsiteX68" fmla="*/ 722089 w 3742805"/>
                <a:gd name="connsiteY68" fmla="*/ 1552198 h 5234152"/>
                <a:gd name="connsiteX69" fmla="*/ 1875661 w 3742805"/>
                <a:gd name="connsiteY69" fmla="*/ 3071301 h 5234152"/>
                <a:gd name="connsiteX70" fmla="*/ 3029232 w 3742805"/>
                <a:gd name="connsiteY70" fmla="*/ 1552198 h 5234152"/>
                <a:gd name="connsiteX71" fmla="*/ 2729556 w 3742805"/>
                <a:gd name="connsiteY71" fmla="*/ 530787 h 5234152"/>
                <a:gd name="connsiteX72" fmla="*/ 2624365 w 3742805"/>
                <a:gd name="connsiteY72" fmla="*/ 397250 h 5234152"/>
                <a:gd name="connsiteX73" fmla="*/ 2648007 w 3742805"/>
                <a:gd name="connsiteY73" fmla="*/ 425930 h 5234152"/>
                <a:gd name="connsiteX74" fmla="*/ 2630588 w 3742805"/>
                <a:gd name="connsiteY74" fmla="*/ 403532 h 5234152"/>
                <a:gd name="connsiteX75" fmla="*/ 2469285 w 3742805"/>
                <a:gd name="connsiteY75" fmla="*/ 313443 h 5234152"/>
                <a:gd name="connsiteX76" fmla="*/ 2516582 w 3742805"/>
                <a:gd name="connsiteY76" fmla="*/ 376067 h 5234152"/>
                <a:gd name="connsiteX77" fmla="*/ 2736486 w 3742805"/>
                <a:gd name="connsiteY77" fmla="*/ 1147864 h 5234152"/>
                <a:gd name="connsiteX78" fmla="*/ 1889991 w 3742805"/>
                <a:gd name="connsiteY78" fmla="*/ 2295726 h 5234152"/>
                <a:gd name="connsiteX79" fmla="*/ 1043496 w 3742805"/>
                <a:gd name="connsiteY79" fmla="*/ 1147864 h 5234152"/>
                <a:gd name="connsiteX80" fmla="*/ 1145663 w 3742805"/>
                <a:gd name="connsiteY80" fmla="*/ 600724 h 5234152"/>
                <a:gd name="connsiteX81" fmla="*/ 1193085 w 3742805"/>
                <a:gd name="connsiteY81" fmla="*/ 497688 h 5234152"/>
                <a:gd name="connsiteX82" fmla="*/ 1160617 w 3742805"/>
                <a:gd name="connsiteY82" fmla="*/ 555152 h 5234152"/>
                <a:gd name="connsiteX83" fmla="*/ 1008194 w 3742805"/>
                <a:gd name="connsiteY83" fmla="*/ 1229324 h 5234152"/>
                <a:gd name="connsiteX84" fmla="*/ 1896299 w 3742805"/>
                <a:gd name="connsiteY84" fmla="*/ 2432438 h 5234152"/>
                <a:gd name="connsiteX85" fmla="*/ 2784405 w 3742805"/>
                <a:gd name="connsiteY85" fmla="*/ 1229324 h 5234152"/>
                <a:gd name="connsiteX86" fmla="*/ 2509040 w 3742805"/>
                <a:gd name="connsiteY86" fmla="*/ 358428 h 5234152"/>
                <a:gd name="connsiteX87" fmla="*/ 2328985 w 3742805"/>
                <a:gd name="connsiteY87" fmla="*/ 235519 h 5234152"/>
                <a:gd name="connsiteX88" fmla="*/ 2367735 w 3742805"/>
                <a:gd name="connsiteY88" fmla="*/ 277910 h 5234152"/>
                <a:gd name="connsiteX89" fmla="*/ 2542174 w 3742805"/>
                <a:gd name="connsiteY89" fmla="*/ 848259 h 5234152"/>
                <a:gd name="connsiteX90" fmla="*/ 1870691 w 3742805"/>
                <a:gd name="connsiteY90" fmla="*/ 1696517 h 5234152"/>
                <a:gd name="connsiteX91" fmla="*/ 1199208 w 3742805"/>
                <a:gd name="connsiteY91" fmla="*/ 848259 h 5234152"/>
                <a:gd name="connsiteX92" fmla="*/ 1313887 w 3742805"/>
                <a:gd name="connsiteY92" fmla="*/ 373990 h 5234152"/>
                <a:gd name="connsiteX93" fmla="*/ 1359617 w 3742805"/>
                <a:gd name="connsiteY93" fmla="*/ 303974 h 5234152"/>
                <a:gd name="connsiteX94" fmla="*/ 1353496 w 3742805"/>
                <a:gd name="connsiteY94" fmla="*/ 310655 h 5234152"/>
                <a:gd name="connsiteX95" fmla="*/ 1170240 w 3742805"/>
                <a:gd name="connsiteY95" fmla="*/ 908457 h 5234152"/>
                <a:gd name="connsiteX96" fmla="*/ 1875660 w 3742805"/>
                <a:gd name="connsiteY96" fmla="*/ 1797545 h 5234152"/>
                <a:gd name="connsiteX97" fmla="*/ 2581080 w 3742805"/>
                <a:gd name="connsiteY97" fmla="*/ 908457 h 5234152"/>
                <a:gd name="connsiteX98" fmla="*/ 2397825 w 3742805"/>
                <a:gd name="connsiteY98" fmla="*/ 310655 h 5234152"/>
                <a:gd name="connsiteX99" fmla="*/ 1402512 w 3742805"/>
                <a:gd name="connsiteY99" fmla="*/ 199772 h 5234152"/>
                <a:gd name="connsiteX100" fmla="*/ 1402310 w 3742805"/>
                <a:gd name="connsiteY100" fmla="*/ 199868 h 5234152"/>
                <a:gd name="connsiteX101" fmla="*/ 1265286 w 3742805"/>
                <a:gd name="connsiteY101" fmla="*/ 284462 h 5234152"/>
                <a:gd name="connsiteX102" fmla="*/ 1214815 w 3742805"/>
                <a:gd name="connsiteY102" fmla="*/ 325022 h 5234152"/>
                <a:gd name="connsiteX103" fmla="*/ 1184525 w 3742805"/>
                <a:gd name="connsiteY103" fmla="*/ 354805 h 5234152"/>
                <a:gd name="connsiteX104" fmla="*/ 791972 w 3742805"/>
                <a:gd name="connsiteY104" fmla="*/ 1449342 h 5234152"/>
                <a:gd name="connsiteX105" fmla="*/ 1870691 w 3742805"/>
                <a:gd name="connsiteY105" fmla="*/ 2867782 h 5234152"/>
                <a:gd name="connsiteX106" fmla="*/ 2949410 w 3742805"/>
                <a:gd name="connsiteY106" fmla="*/ 1449342 h 5234152"/>
                <a:gd name="connsiteX107" fmla="*/ 2473813 w 3742805"/>
                <a:gd name="connsiteY107" fmla="*/ 273149 h 5234152"/>
                <a:gd name="connsiteX108" fmla="*/ 2427906 w 3742805"/>
                <a:gd name="connsiteY108" fmla="*/ 236477 h 5234152"/>
                <a:gd name="connsiteX109" fmla="*/ 2488708 w 3742805"/>
                <a:gd name="connsiteY109" fmla="*/ 299774 h 5234152"/>
                <a:gd name="connsiteX110" fmla="*/ 2801533 w 3742805"/>
                <a:gd name="connsiteY110" fmla="*/ 1229324 h 5234152"/>
                <a:gd name="connsiteX111" fmla="*/ 1896300 w 3742805"/>
                <a:gd name="connsiteY111" fmla="*/ 2458648 h 5234152"/>
                <a:gd name="connsiteX112" fmla="*/ 991066 w 3742805"/>
                <a:gd name="connsiteY112" fmla="*/ 1229324 h 5234152"/>
                <a:gd name="connsiteX113" fmla="*/ 1390175 w 3742805"/>
                <a:gd name="connsiteY113" fmla="*/ 209949 h 5234152"/>
                <a:gd name="connsiteX114" fmla="*/ 1329824 w 3742805"/>
                <a:gd name="connsiteY114" fmla="*/ 178224 h 5234152"/>
                <a:gd name="connsiteX115" fmla="*/ 1295546 w 3742805"/>
                <a:gd name="connsiteY115" fmla="*/ 194796 h 5234152"/>
                <a:gd name="connsiteX116" fmla="*/ 332741 w 3742805"/>
                <a:gd name="connsiteY116" fmla="*/ 2130944 h 5234152"/>
                <a:gd name="connsiteX117" fmla="*/ 1866709 w 3742805"/>
                <a:gd name="connsiteY117" fmla="*/ 4216454 h 5234152"/>
                <a:gd name="connsiteX118" fmla="*/ 3400677 w 3742805"/>
                <a:gd name="connsiteY118" fmla="*/ 2130944 h 5234152"/>
                <a:gd name="connsiteX119" fmla="*/ 2894705 w 3742805"/>
                <a:gd name="connsiteY119" fmla="*/ 583011 h 5234152"/>
                <a:gd name="connsiteX120" fmla="*/ 2894661 w 3742805"/>
                <a:gd name="connsiteY120" fmla="*/ 582964 h 5234152"/>
                <a:gd name="connsiteX121" fmla="*/ 3009019 w 3742805"/>
                <a:gd name="connsiteY121" fmla="*/ 748145 h 5234152"/>
                <a:gd name="connsiteX122" fmla="*/ 3324261 w 3742805"/>
                <a:gd name="connsiteY122" fmla="*/ 1937239 h 5234152"/>
                <a:gd name="connsiteX123" fmla="*/ 1896299 w 3742805"/>
                <a:gd name="connsiteY123" fmla="*/ 3834368 h 5234152"/>
                <a:gd name="connsiteX124" fmla="*/ 468337 w 3742805"/>
                <a:gd name="connsiteY124" fmla="*/ 1937239 h 5234152"/>
                <a:gd name="connsiteX125" fmla="*/ 1163224 w 3742805"/>
                <a:gd name="connsiteY125" fmla="*/ 308851 h 5234152"/>
                <a:gd name="connsiteX126" fmla="*/ 1205134 w 3742805"/>
                <a:gd name="connsiteY126" fmla="*/ 278389 h 5234152"/>
                <a:gd name="connsiteX127" fmla="*/ 1218597 w 3742805"/>
                <a:gd name="connsiteY127" fmla="*/ 265092 h 5234152"/>
                <a:gd name="connsiteX128" fmla="*/ 1315492 w 3742805"/>
                <a:gd name="connsiteY128" fmla="*/ 187343 h 5234152"/>
                <a:gd name="connsiteX129" fmla="*/ 2270646 w 3742805"/>
                <a:gd name="connsiteY129" fmla="*/ 150156 h 5234152"/>
                <a:gd name="connsiteX130" fmla="*/ 2277145 w 3742805"/>
                <a:gd name="connsiteY130" fmla="*/ 155151 h 5234152"/>
                <a:gd name="connsiteX131" fmla="*/ 2593738 w 3742805"/>
                <a:gd name="connsiteY131" fmla="*/ 908457 h 5234152"/>
                <a:gd name="connsiteX132" fmla="*/ 1875661 w 3742805"/>
                <a:gd name="connsiteY132" fmla="*/ 1816914 h 5234152"/>
                <a:gd name="connsiteX133" fmla="*/ 1157583 w 3742805"/>
                <a:gd name="connsiteY133" fmla="*/ 908457 h 5234152"/>
                <a:gd name="connsiteX134" fmla="*/ 1280220 w 3742805"/>
                <a:gd name="connsiteY134" fmla="*/ 400531 h 5234152"/>
                <a:gd name="connsiteX135" fmla="*/ 1343102 w 3742805"/>
                <a:gd name="connsiteY135" fmla="*/ 304110 h 5234152"/>
                <a:gd name="connsiteX136" fmla="*/ 1327002 w 3742805"/>
                <a:gd name="connsiteY136" fmla="*/ 322000 h 5234152"/>
                <a:gd name="connsiteX137" fmla="*/ 1059511 w 3742805"/>
                <a:gd name="connsiteY137" fmla="*/ 1147864 h 5234152"/>
                <a:gd name="connsiteX138" fmla="*/ 1889991 w 3742805"/>
                <a:gd name="connsiteY138" fmla="*/ 2271253 h 5234152"/>
                <a:gd name="connsiteX139" fmla="*/ 2720470 w 3742805"/>
                <a:gd name="connsiteY139" fmla="*/ 1147864 h 5234152"/>
                <a:gd name="connsiteX140" fmla="*/ 2285846 w 3742805"/>
                <a:gd name="connsiteY140" fmla="*/ 160062 h 5234152"/>
                <a:gd name="connsiteX141" fmla="*/ 1538511 w 3742805"/>
                <a:gd name="connsiteY141" fmla="*/ 100160 h 5234152"/>
                <a:gd name="connsiteX142" fmla="*/ 1528678 w 3742805"/>
                <a:gd name="connsiteY142" fmla="*/ 104892 h 5234152"/>
                <a:gd name="connsiteX143" fmla="*/ 1534109 w 3742805"/>
                <a:gd name="connsiteY143" fmla="*/ 103040 h 5234152"/>
                <a:gd name="connsiteX144" fmla="*/ 1896299 w 3742805"/>
                <a:gd name="connsiteY144" fmla="*/ 80557 h 5234152"/>
                <a:gd name="connsiteX145" fmla="*/ 1546035 w 3742805"/>
                <a:gd name="connsiteY145" fmla="*/ 139010 h 5234152"/>
                <a:gd name="connsiteX146" fmla="*/ 1512028 w 3742805"/>
                <a:gd name="connsiteY146" fmla="*/ 152106 h 5234152"/>
                <a:gd name="connsiteX147" fmla="*/ 1501876 w 3742805"/>
                <a:gd name="connsiteY147" fmla="*/ 159868 h 5234152"/>
                <a:gd name="connsiteX148" fmla="*/ 1211043 w 3742805"/>
                <a:gd name="connsiteY148" fmla="*/ 848259 h 5234152"/>
                <a:gd name="connsiteX149" fmla="*/ 1870690 w 3742805"/>
                <a:gd name="connsiteY149" fmla="*/ 1678431 h 5234152"/>
                <a:gd name="connsiteX150" fmla="*/ 2530338 w 3742805"/>
                <a:gd name="connsiteY150" fmla="*/ 848259 h 5234152"/>
                <a:gd name="connsiteX151" fmla="*/ 2239506 w 3742805"/>
                <a:gd name="connsiteY151" fmla="*/ 159868 h 5234152"/>
                <a:gd name="connsiteX152" fmla="*/ 2191654 w 3742805"/>
                <a:gd name="connsiteY152" fmla="*/ 123281 h 5234152"/>
                <a:gd name="connsiteX153" fmla="*/ 2057233 w 3742805"/>
                <a:gd name="connsiteY153" fmla="*/ 92665 h 5234152"/>
                <a:gd name="connsiteX154" fmla="*/ 1896299 w 3742805"/>
                <a:gd name="connsiteY154" fmla="*/ 80557 h 5234152"/>
                <a:gd name="connsiteX155" fmla="*/ 1896300 w 3742805"/>
                <a:gd name="connsiteY155" fmla="*/ 0 h 5234152"/>
                <a:gd name="connsiteX156" fmla="*/ 1921576 w 3742805"/>
                <a:gd name="connsiteY156" fmla="*/ 1733 h 5234152"/>
                <a:gd name="connsiteX157" fmla="*/ 1957454 w 3742805"/>
                <a:gd name="connsiteY157" fmla="*/ 2971 h 5234152"/>
                <a:gd name="connsiteX158" fmla="*/ 1958525 w 3742805"/>
                <a:gd name="connsiteY158" fmla="*/ 3083 h 5234152"/>
                <a:gd name="connsiteX159" fmla="*/ 1967705 w 3742805"/>
                <a:gd name="connsiteY159" fmla="*/ 3407 h 5234152"/>
                <a:gd name="connsiteX160" fmla="*/ 3742805 w 3742805"/>
                <a:gd name="connsiteY160" fmla="*/ 2617077 h 5234152"/>
                <a:gd name="connsiteX161" fmla="*/ 1871402 w 3742805"/>
                <a:gd name="connsiteY161" fmla="*/ 5234152 h 5234152"/>
                <a:gd name="connsiteX162" fmla="*/ 0 w 3742805"/>
                <a:gd name="connsiteY162" fmla="*/ 2617077 h 5234152"/>
                <a:gd name="connsiteX163" fmla="*/ 1592217 w 3742805"/>
                <a:gd name="connsiteY163" fmla="*/ 28928 h 5234152"/>
                <a:gd name="connsiteX164" fmla="*/ 1605332 w 3742805"/>
                <a:gd name="connsiteY164" fmla="*/ 27098 h 5234152"/>
                <a:gd name="connsiteX165" fmla="*/ 1605639 w 3742805"/>
                <a:gd name="connsiteY165" fmla="*/ 27012 h 5234152"/>
                <a:gd name="connsiteX166" fmla="*/ 1776656 w 3742805"/>
                <a:gd name="connsiteY166" fmla="*/ 3182 h 5234152"/>
                <a:gd name="connsiteX167" fmla="*/ 1785240 w 3742805"/>
                <a:gd name="connsiteY167" fmla="*/ 2879 h 5234152"/>
                <a:gd name="connsiteX168" fmla="*/ 1786241 w 3742805"/>
                <a:gd name="connsiteY168" fmla="*/ 2775 h 5234152"/>
                <a:gd name="connsiteX169" fmla="*/ 1866709 w 3742805"/>
                <a:gd name="connsiteY169" fmla="*/ 3 h 5234152"/>
                <a:gd name="connsiteX170" fmla="*/ 1869051 w 3742805"/>
                <a:gd name="connsiteY170" fmla="*/ 84 h 5234152"/>
                <a:gd name="connsiteX171" fmla="*/ 1869832 w 3742805"/>
                <a:gd name="connsiteY171" fmla="*/ 57 h 5234152"/>
                <a:gd name="connsiteX172" fmla="*/ 1870691 w 3742805"/>
                <a:gd name="connsiteY172" fmla="*/ 2 h 5234152"/>
                <a:gd name="connsiteX173" fmla="*/ 1870947 w 3742805"/>
                <a:gd name="connsiteY173" fmla="*/ 18 h 5234152"/>
                <a:gd name="connsiteX174" fmla="*/ 1871402 w 3742805"/>
                <a:gd name="connsiteY174" fmla="*/ 2 h 5234152"/>
                <a:gd name="connsiteX175" fmla="*/ 1874156 w 3742805"/>
                <a:gd name="connsiteY175" fmla="*/ 97 h 5234152"/>
                <a:gd name="connsiteX176" fmla="*/ 1875661 w 3742805"/>
                <a:gd name="connsiteY176" fmla="*/ 1 h 5234152"/>
                <a:gd name="connsiteX177" fmla="*/ 1880701 w 3742805"/>
                <a:gd name="connsiteY177" fmla="*/ 323 h 5234152"/>
                <a:gd name="connsiteX178" fmla="*/ 1883755 w 3742805"/>
                <a:gd name="connsiteY178" fmla="*/ 428 h 5234152"/>
                <a:gd name="connsiteX179" fmla="*/ 1889991 w 3742805"/>
                <a:gd name="connsiteY179" fmla="*/ 1 h 5234152"/>
                <a:gd name="connsiteX180" fmla="*/ 1893142 w 3742805"/>
                <a:gd name="connsiteY180" fmla="*/ 217 h 523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3742805" h="5234152">
                  <a:moveTo>
                    <a:pt x="375988" y="1265279"/>
                  </a:moveTo>
                  <a:lnTo>
                    <a:pt x="320037" y="1406819"/>
                  </a:lnTo>
                  <a:cubicBezTo>
                    <a:pt x="211601" y="1720478"/>
                    <a:pt x="150833" y="2072177"/>
                    <a:pt x="150833" y="2443657"/>
                  </a:cubicBezTo>
                  <a:cubicBezTo>
                    <a:pt x="150833" y="3764477"/>
                    <a:pt x="919056" y="4835213"/>
                    <a:pt x="1866709" y="4835213"/>
                  </a:cubicBezTo>
                  <a:cubicBezTo>
                    <a:pt x="2814362" y="4835213"/>
                    <a:pt x="3582585" y="3764477"/>
                    <a:pt x="3582585" y="2443657"/>
                  </a:cubicBezTo>
                  <a:cubicBezTo>
                    <a:pt x="3582585" y="2165047"/>
                    <a:pt x="3548403" y="1897564"/>
                    <a:pt x="3485566" y="1648910"/>
                  </a:cubicBezTo>
                  <a:lnTo>
                    <a:pt x="3436205" y="1483366"/>
                  </a:lnTo>
                  <a:lnTo>
                    <a:pt x="3468430" y="1603524"/>
                  </a:lnTo>
                  <a:cubicBezTo>
                    <a:pt x="3517288" y="1817909"/>
                    <a:pt x="3543609" y="2045845"/>
                    <a:pt x="3543609" y="2282171"/>
                  </a:cubicBezTo>
                  <a:cubicBezTo>
                    <a:pt x="3543609" y="3542579"/>
                    <a:pt x="2794937" y="4564341"/>
                    <a:pt x="1871402" y="4564341"/>
                  </a:cubicBezTo>
                  <a:cubicBezTo>
                    <a:pt x="947868" y="4564341"/>
                    <a:pt x="199196" y="3542579"/>
                    <a:pt x="199196" y="2282171"/>
                  </a:cubicBezTo>
                  <a:cubicBezTo>
                    <a:pt x="199196" y="1967070"/>
                    <a:pt x="245988" y="1666883"/>
                    <a:pt x="330606" y="1393848"/>
                  </a:cubicBezTo>
                  <a:close/>
                  <a:moveTo>
                    <a:pt x="3148255" y="781462"/>
                  </a:moveTo>
                  <a:lnTo>
                    <a:pt x="3240183" y="929214"/>
                  </a:lnTo>
                  <a:cubicBezTo>
                    <a:pt x="3475943" y="1345568"/>
                    <a:pt x="3616681" y="1871662"/>
                    <a:pt x="3616681" y="2443657"/>
                  </a:cubicBezTo>
                  <a:cubicBezTo>
                    <a:pt x="3616681" y="3793250"/>
                    <a:pt x="2833192" y="4887311"/>
                    <a:pt x="1866709" y="4887311"/>
                  </a:cubicBezTo>
                  <a:cubicBezTo>
                    <a:pt x="900226" y="4887311"/>
                    <a:pt x="116737" y="3793250"/>
                    <a:pt x="116737" y="2443657"/>
                  </a:cubicBezTo>
                  <a:cubicBezTo>
                    <a:pt x="116737" y="1953375"/>
                    <a:pt x="220137" y="1496817"/>
                    <a:pt x="398146" y="1114184"/>
                  </a:cubicBezTo>
                  <a:lnTo>
                    <a:pt x="486367" y="942573"/>
                  </a:lnTo>
                  <a:lnTo>
                    <a:pt x="427829" y="1035777"/>
                  </a:lnTo>
                  <a:cubicBezTo>
                    <a:pt x="182677" y="1471214"/>
                    <a:pt x="36461" y="2020312"/>
                    <a:pt x="36461" y="2617077"/>
                  </a:cubicBezTo>
                  <a:cubicBezTo>
                    <a:pt x="36461" y="4031632"/>
                    <a:pt x="857992" y="5178356"/>
                    <a:pt x="1871402" y="5178356"/>
                  </a:cubicBezTo>
                  <a:cubicBezTo>
                    <a:pt x="2884813" y="5178356"/>
                    <a:pt x="3706344" y="4031632"/>
                    <a:pt x="3706344" y="2617077"/>
                  </a:cubicBezTo>
                  <a:cubicBezTo>
                    <a:pt x="3706344" y="1920851"/>
                    <a:pt x="3507329" y="1289506"/>
                    <a:pt x="3184374" y="827835"/>
                  </a:cubicBezTo>
                  <a:close/>
                  <a:moveTo>
                    <a:pt x="3001338" y="667513"/>
                  </a:moveTo>
                  <a:lnTo>
                    <a:pt x="3073337" y="775468"/>
                  </a:lnTo>
                  <a:cubicBezTo>
                    <a:pt x="3296408" y="1143820"/>
                    <a:pt x="3430410" y="1616057"/>
                    <a:pt x="3430410" y="2130944"/>
                  </a:cubicBezTo>
                  <a:cubicBezTo>
                    <a:pt x="3430410" y="3307830"/>
                    <a:pt x="2730317" y="4261885"/>
                    <a:pt x="1866709" y="4261885"/>
                  </a:cubicBezTo>
                  <a:cubicBezTo>
                    <a:pt x="1003101" y="4261885"/>
                    <a:pt x="303008" y="3307830"/>
                    <a:pt x="303008" y="2130944"/>
                  </a:cubicBezTo>
                  <a:cubicBezTo>
                    <a:pt x="303008" y="1689612"/>
                    <a:pt x="401458" y="1279615"/>
                    <a:pt x="570063" y="939515"/>
                  </a:cubicBezTo>
                  <a:lnTo>
                    <a:pt x="638915" y="814041"/>
                  </a:lnTo>
                  <a:lnTo>
                    <a:pt x="519493" y="1016737"/>
                  </a:lnTo>
                  <a:cubicBezTo>
                    <a:pt x="337525" y="1376443"/>
                    <a:pt x="230992" y="1812368"/>
                    <a:pt x="230992" y="2282171"/>
                  </a:cubicBezTo>
                  <a:cubicBezTo>
                    <a:pt x="230992" y="3515707"/>
                    <a:pt x="965429" y="4515685"/>
                    <a:pt x="1871402" y="4515685"/>
                  </a:cubicBezTo>
                  <a:cubicBezTo>
                    <a:pt x="2777376" y="4515685"/>
                    <a:pt x="3511813" y="3515707"/>
                    <a:pt x="3511813" y="2282171"/>
                  </a:cubicBezTo>
                  <a:cubicBezTo>
                    <a:pt x="3511813" y="1734068"/>
                    <a:pt x="3366810" y="1232076"/>
                    <a:pt x="3126185" y="843432"/>
                  </a:cubicBezTo>
                  <a:close/>
                  <a:moveTo>
                    <a:pt x="2837079" y="563819"/>
                  </a:moveTo>
                  <a:lnTo>
                    <a:pt x="2930509" y="698570"/>
                  </a:lnTo>
                  <a:cubicBezTo>
                    <a:pt x="3114916" y="1002320"/>
                    <a:pt x="3225296" y="1388494"/>
                    <a:pt x="3225296" y="1808868"/>
                  </a:cubicBezTo>
                  <a:cubicBezTo>
                    <a:pt x="3225296" y="2787194"/>
                    <a:pt x="2627459" y="3580284"/>
                    <a:pt x="1889991" y="3580284"/>
                  </a:cubicBezTo>
                  <a:cubicBezTo>
                    <a:pt x="1152522" y="3580284"/>
                    <a:pt x="554685" y="2787194"/>
                    <a:pt x="554685" y="1808868"/>
                  </a:cubicBezTo>
                  <a:cubicBezTo>
                    <a:pt x="554685" y="1485944"/>
                    <a:pt x="619821" y="1183202"/>
                    <a:pt x="733613" y="922502"/>
                  </a:cubicBezTo>
                  <a:lnTo>
                    <a:pt x="819065" y="752614"/>
                  </a:lnTo>
                  <a:lnTo>
                    <a:pt x="793696" y="790948"/>
                  </a:lnTo>
                  <a:cubicBezTo>
                    <a:pt x="606448" y="1106598"/>
                    <a:pt x="494769" y="1504641"/>
                    <a:pt x="494769" y="1937239"/>
                  </a:cubicBezTo>
                  <a:cubicBezTo>
                    <a:pt x="494769" y="2962656"/>
                    <a:pt x="1122255" y="3793920"/>
                    <a:pt x="1896299" y="3793920"/>
                  </a:cubicBezTo>
                  <a:cubicBezTo>
                    <a:pt x="2670343" y="3793920"/>
                    <a:pt x="3297829" y="2962656"/>
                    <a:pt x="3297829" y="1937239"/>
                  </a:cubicBezTo>
                  <a:cubicBezTo>
                    <a:pt x="3297829" y="1456574"/>
                    <a:pt x="3159954" y="1018571"/>
                    <a:pt x="2933737" y="688848"/>
                  </a:cubicBezTo>
                  <a:close/>
                  <a:moveTo>
                    <a:pt x="2709343" y="459106"/>
                  </a:moveTo>
                  <a:lnTo>
                    <a:pt x="2716560" y="467874"/>
                  </a:lnTo>
                  <a:cubicBezTo>
                    <a:pt x="2923398" y="747658"/>
                    <a:pt x="3050858" y="1130268"/>
                    <a:pt x="3050858" y="1552198"/>
                  </a:cubicBezTo>
                  <a:cubicBezTo>
                    <a:pt x="3050858" y="2409453"/>
                    <a:pt x="2524704" y="3104394"/>
                    <a:pt x="1875661" y="3104394"/>
                  </a:cubicBezTo>
                  <a:cubicBezTo>
                    <a:pt x="1226617" y="3104394"/>
                    <a:pt x="700463" y="2409453"/>
                    <a:pt x="700463" y="1552198"/>
                  </a:cubicBezTo>
                  <a:cubicBezTo>
                    <a:pt x="700463" y="1270911"/>
                    <a:pt x="757112" y="1007100"/>
                    <a:pt x="856164" y="779581"/>
                  </a:cubicBezTo>
                  <a:lnTo>
                    <a:pt x="948999" y="602638"/>
                  </a:lnTo>
                  <a:lnTo>
                    <a:pt x="858932" y="738536"/>
                  </a:lnTo>
                  <a:cubicBezTo>
                    <a:pt x="683834" y="1033270"/>
                    <a:pt x="579402" y="1404937"/>
                    <a:pt x="579402" y="1808868"/>
                  </a:cubicBezTo>
                  <a:cubicBezTo>
                    <a:pt x="579402" y="2766336"/>
                    <a:pt x="1166172" y="3542517"/>
                    <a:pt x="1889990" y="3542517"/>
                  </a:cubicBezTo>
                  <a:cubicBezTo>
                    <a:pt x="2613808" y="3542517"/>
                    <a:pt x="3200579" y="2766336"/>
                    <a:pt x="3200579" y="1808868"/>
                  </a:cubicBezTo>
                  <a:cubicBezTo>
                    <a:pt x="3200579" y="1285253"/>
                    <a:pt x="3025092" y="815856"/>
                    <a:pt x="2747673" y="497975"/>
                  </a:cubicBezTo>
                  <a:close/>
                  <a:moveTo>
                    <a:pt x="2660028" y="441387"/>
                  </a:moveTo>
                  <a:lnTo>
                    <a:pt x="2735244" y="554538"/>
                  </a:lnTo>
                  <a:cubicBezTo>
                    <a:pt x="2882065" y="800938"/>
                    <a:pt x="2969633" y="1111653"/>
                    <a:pt x="2969633" y="1449342"/>
                  </a:cubicBezTo>
                  <a:cubicBezTo>
                    <a:pt x="2969633" y="2249791"/>
                    <a:pt x="2477620" y="2898682"/>
                    <a:pt x="1870691" y="2898682"/>
                  </a:cubicBezTo>
                  <a:cubicBezTo>
                    <a:pt x="1263762" y="2898682"/>
                    <a:pt x="771749" y="2249791"/>
                    <a:pt x="771749" y="1449342"/>
                  </a:cubicBezTo>
                  <a:cubicBezTo>
                    <a:pt x="771749" y="1186695"/>
                    <a:pt x="824722" y="940366"/>
                    <a:pt x="917347" y="727923"/>
                  </a:cubicBezTo>
                  <a:lnTo>
                    <a:pt x="1010390" y="550844"/>
                  </a:lnTo>
                  <a:lnTo>
                    <a:pt x="968130" y="614323"/>
                  </a:lnTo>
                  <a:cubicBezTo>
                    <a:pt x="814010" y="872582"/>
                    <a:pt x="722089" y="1198254"/>
                    <a:pt x="722089" y="1552198"/>
                  </a:cubicBezTo>
                  <a:cubicBezTo>
                    <a:pt x="722089" y="2391176"/>
                    <a:pt x="1238561" y="3071301"/>
                    <a:pt x="1875661" y="3071301"/>
                  </a:cubicBezTo>
                  <a:cubicBezTo>
                    <a:pt x="2512761" y="3071301"/>
                    <a:pt x="3029232" y="2391176"/>
                    <a:pt x="3029232" y="1552198"/>
                  </a:cubicBezTo>
                  <a:cubicBezTo>
                    <a:pt x="3029232" y="1158927"/>
                    <a:pt x="2915750" y="800560"/>
                    <a:pt x="2729556" y="530787"/>
                  </a:cubicBezTo>
                  <a:close/>
                  <a:moveTo>
                    <a:pt x="2624365" y="397250"/>
                  </a:moveTo>
                  <a:lnTo>
                    <a:pt x="2648007" y="425930"/>
                  </a:lnTo>
                  <a:lnTo>
                    <a:pt x="2630588" y="403532"/>
                  </a:lnTo>
                  <a:close/>
                  <a:moveTo>
                    <a:pt x="2469285" y="313443"/>
                  </a:moveTo>
                  <a:lnTo>
                    <a:pt x="2516582" y="376067"/>
                  </a:lnTo>
                  <a:cubicBezTo>
                    <a:pt x="2653213" y="579913"/>
                    <a:pt x="2736486" y="850701"/>
                    <a:pt x="2736486" y="1147864"/>
                  </a:cubicBezTo>
                  <a:cubicBezTo>
                    <a:pt x="2736486" y="1781811"/>
                    <a:pt x="2357497" y="2295726"/>
                    <a:pt x="1889991" y="2295726"/>
                  </a:cubicBezTo>
                  <a:cubicBezTo>
                    <a:pt x="1422485" y="2295726"/>
                    <a:pt x="1043496" y="1781811"/>
                    <a:pt x="1043496" y="1147864"/>
                  </a:cubicBezTo>
                  <a:cubicBezTo>
                    <a:pt x="1043496" y="949755"/>
                    <a:pt x="1080506" y="763369"/>
                    <a:pt x="1145663" y="600724"/>
                  </a:cubicBezTo>
                  <a:lnTo>
                    <a:pt x="1193085" y="497688"/>
                  </a:lnTo>
                  <a:lnTo>
                    <a:pt x="1160617" y="555152"/>
                  </a:lnTo>
                  <a:cubicBezTo>
                    <a:pt x="1064401" y="747464"/>
                    <a:pt x="1008194" y="979502"/>
                    <a:pt x="1008194" y="1229324"/>
                  </a:cubicBezTo>
                  <a:cubicBezTo>
                    <a:pt x="1008194" y="1893786"/>
                    <a:pt x="1405812" y="2432438"/>
                    <a:pt x="1896299" y="2432438"/>
                  </a:cubicBezTo>
                  <a:cubicBezTo>
                    <a:pt x="2386787" y="2432438"/>
                    <a:pt x="2784405" y="1893786"/>
                    <a:pt x="2784405" y="1229324"/>
                  </a:cubicBezTo>
                  <a:cubicBezTo>
                    <a:pt x="2784405" y="886711"/>
                    <a:pt x="2678691" y="577547"/>
                    <a:pt x="2509040" y="358428"/>
                  </a:cubicBezTo>
                  <a:close/>
                  <a:moveTo>
                    <a:pt x="2328985" y="235519"/>
                  </a:moveTo>
                  <a:lnTo>
                    <a:pt x="2367735" y="277910"/>
                  </a:lnTo>
                  <a:cubicBezTo>
                    <a:pt x="2476117" y="428550"/>
                    <a:pt x="2542174" y="628659"/>
                    <a:pt x="2542174" y="848259"/>
                  </a:cubicBezTo>
                  <a:cubicBezTo>
                    <a:pt x="2542174" y="1316739"/>
                    <a:pt x="2241541" y="1696517"/>
                    <a:pt x="1870691" y="1696517"/>
                  </a:cubicBezTo>
                  <a:cubicBezTo>
                    <a:pt x="1499841" y="1696517"/>
                    <a:pt x="1199208" y="1316739"/>
                    <a:pt x="1199208" y="848259"/>
                  </a:cubicBezTo>
                  <a:cubicBezTo>
                    <a:pt x="1199208" y="672579"/>
                    <a:pt x="1241484" y="509373"/>
                    <a:pt x="1313887" y="373990"/>
                  </a:cubicBezTo>
                  <a:lnTo>
                    <a:pt x="1359617" y="303974"/>
                  </a:lnTo>
                  <a:lnTo>
                    <a:pt x="1353496" y="310655"/>
                  </a:lnTo>
                  <a:cubicBezTo>
                    <a:pt x="1239636" y="468545"/>
                    <a:pt x="1170240" y="678287"/>
                    <a:pt x="1170240" y="908457"/>
                  </a:cubicBezTo>
                  <a:cubicBezTo>
                    <a:pt x="1170240" y="1399487"/>
                    <a:pt x="1486067" y="1797545"/>
                    <a:pt x="1875660" y="1797545"/>
                  </a:cubicBezTo>
                  <a:cubicBezTo>
                    <a:pt x="2265253" y="1797545"/>
                    <a:pt x="2581080" y="1399487"/>
                    <a:pt x="2581080" y="908457"/>
                  </a:cubicBezTo>
                  <a:cubicBezTo>
                    <a:pt x="2581080" y="678287"/>
                    <a:pt x="2511685" y="468545"/>
                    <a:pt x="2397825" y="310655"/>
                  </a:cubicBezTo>
                  <a:close/>
                  <a:moveTo>
                    <a:pt x="1402512" y="199772"/>
                  </a:moveTo>
                  <a:lnTo>
                    <a:pt x="1402310" y="199868"/>
                  </a:lnTo>
                  <a:lnTo>
                    <a:pt x="1265286" y="284462"/>
                  </a:lnTo>
                  <a:lnTo>
                    <a:pt x="1214815" y="325022"/>
                  </a:lnTo>
                  <a:lnTo>
                    <a:pt x="1184525" y="354805"/>
                  </a:lnTo>
                  <a:cubicBezTo>
                    <a:pt x="944783" y="614967"/>
                    <a:pt x="791972" y="1008689"/>
                    <a:pt x="791972" y="1449342"/>
                  </a:cubicBezTo>
                  <a:cubicBezTo>
                    <a:pt x="791972" y="2232725"/>
                    <a:pt x="1274931" y="2867782"/>
                    <a:pt x="1870691" y="2867782"/>
                  </a:cubicBezTo>
                  <a:cubicBezTo>
                    <a:pt x="2466451" y="2867782"/>
                    <a:pt x="2949410" y="2232725"/>
                    <a:pt x="2949410" y="1449342"/>
                  </a:cubicBezTo>
                  <a:cubicBezTo>
                    <a:pt x="2949410" y="959728"/>
                    <a:pt x="2760755" y="528054"/>
                    <a:pt x="2473813" y="273149"/>
                  </a:cubicBezTo>
                  <a:lnTo>
                    <a:pt x="2427906" y="236477"/>
                  </a:lnTo>
                  <a:lnTo>
                    <a:pt x="2488708" y="299774"/>
                  </a:lnTo>
                  <a:cubicBezTo>
                    <a:pt x="2680324" y="525183"/>
                    <a:pt x="2801533" y="858030"/>
                    <a:pt x="2801533" y="1229324"/>
                  </a:cubicBezTo>
                  <a:cubicBezTo>
                    <a:pt x="2801533" y="1908261"/>
                    <a:pt x="2396246" y="2458648"/>
                    <a:pt x="1896300" y="2458648"/>
                  </a:cubicBezTo>
                  <a:cubicBezTo>
                    <a:pt x="1396353" y="2458648"/>
                    <a:pt x="991066" y="1908261"/>
                    <a:pt x="991066" y="1229324"/>
                  </a:cubicBezTo>
                  <a:cubicBezTo>
                    <a:pt x="991066" y="804989"/>
                    <a:pt x="1149382" y="430868"/>
                    <a:pt x="1390175" y="209949"/>
                  </a:cubicBezTo>
                  <a:close/>
                  <a:moveTo>
                    <a:pt x="1329824" y="178224"/>
                  </a:moveTo>
                  <a:lnTo>
                    <a:pt x="1295546" y="194796"/>
                  </a:lnTo>
                  <a:cubicBezTo>
                    <a:pt x="731222" y="502790"/>
                    <a:pt x="332741" y="1253601"/>
                    <a:pt x="332741" y="2130944"/>
                  </a:cubicBezTo>
                  <a:cubicBezTo>
                    <a:pt x="332741" y="3282739"/>
                    <a:pt x="1019522" y="4216454"/>
                    <a:pt x="1866709" y="4216454"/>
                  </a:cubicBezTo>
                  <a:cubicBezTo>
                    <a:pt x="2713896" y="4216454"/>
                    <a:pt x="3400677" y="3282739"/>
                    <a:pt x="3400677" y="2130944"/>
                  </a:cubicBezTo>
                  <a:cubicBezTo>
                    <a:pt x="3400677" y="1516804"/>
                    <a:pt x="3205422" y="964664"/>
                    <a:pt x="2894705" y="583011"/>
                  </a:cubicBezTo>
                  <a:lnTo>
                    <a:pt x="2894661" y="582964"/>
                  </a:lnTo>
                  <a:lnTo>
                    <a:pt x="3009019" y="748145"/>
                  </a:lnTo>
                  <a:cubicBezTo>
                    <a:pt x="3206223" y="1073452"/>
                    <a:pt x="3324261" y="1487032"/>
                    <a:pt x="3324261" y="1937239"/>
                  </a:cubicBezTo>
                  <a:cubicBezTo>
                    <a:pt x="3324261" y="2984995"/>
                    <a:pt x="2684941" y="3834368"/>
                    <a:pt x="1896299" y="3834368"/>
                  </a:cubicBezTo>
                  <a:cubicBezTo>
                    <a:pt x="1107658" y="3834368"/>
                    <a:pt x="468337" y="2984995"/>
                    <a:pt x="468337" y="1937239"/>
                  </a:cubicBezTo>
                  <a:cubicBezTo>
                    <a:pt x="468337" y="1245556"/>
                    <a:pt x="746958" y="640330"/>
                    <a:pt x="1163224" y="308851"/>
                  </a:cubicBezTo>
                  <a:lnTo>
                    <a:pt x="1205134" y="278389"/>
                  </a:lnTo>
                  <a:lnTo>
                    <a:pt x="1218597" y="265092"/>
                  </a:lnTo>
                  <a:cubicBezTo>
                    <a:pt x="1249857" y="237198"/>
                    <a:pt x="1282188" y="211238"/>
                    <a:pt x="1315492" y="187343"/>
                  </a:cubicBezTo>
                  <a:close/>
                  <a:moveTo>
                    <a:pt x="2270646" y="150156"/>
                  </a:moveTo>
                  <a:lnTo>
                    <a:pt x="2277145" y="155151"/>
                  </a:lnTo>
                  <a:cubicBezTo>
                    <a:pt x="2468155" y="318407"/>
                    <a:pt x="2593738" y="594878"/>
                    <a:pt x="2593738" y="908457"/>
                  </a:cubicBezTo>
                  <a:cubicBezTo>
                    <a:pt x="2593738" y="1410184"/>
                    <a:pt x="2272244" y="1816914"/>
                    <a:pt x="1875661" y="1816914"/>
                  </a:cubicBezTo>
                  <a:cubicBezTo>
                    <a:pt x="1479077" y="1816914"/>
                    <a:pt x="1157583" y="1410184"/>
                    <a:pt x="1157583" y="908457"/>
                  </a:cubicBezTo>
                  <a:cubicBezTo>
                    <a:pt x="1157583" y="720310"/>
                    <a:pt x="1202794" y="545521"/>
                    <a:pt x="1280220" y="400531"/>
                  </a:cubicBezTo>
                  <a:lnTo>
                    <a:pt x="1343102" y="304110"/>
                  </a:lnTo>
                  <a:lnTo>
                    <a:pt x="1327002" y="322000"/>
                  </a:lnTo>
                  <a:cubicBezTo>
                    <a:pt x="1162528" y="527262"/>
                    <a:pt x="1059511" y="821289"/>
                    <a:pt x="1059511" y="1147864"/>
                  </a:cubicBezTo>
                  <a:cubicBezTo>
                    <a:pt x="1059511" y="1768295"/>
                    <a:pt x="1431330" y="2271253"/>
                    <a:pt x="1889991" y="2271253"/>
                  </a:cubicBezTo>
                  <a:cubicBezTo>
                    <a:pt x="2348651" y="2271253"/>
                    <a:pt x="2720470" y="1768295"/>
                    <a:pt x="2720470" y="1147864"/>
                  </a:cubicBezTo>
                  <a:cubicBezTo>
                    <a:pt x="2720470" y="721317"/>
                    <a:pt x="2544728" y="350295"/>
                    <a:pt x="2285846" y="160062"/>
                  </a:cubicBezTo>
                  <a:close/>
                  <a:moveTo>
                    <a:pt x="1538511" y="100160"/>
                  </a:moveTo>
                  <a:lnTo>
                    <a:pt x="1528678" y="104892"/>
                  </a:lnTo>
                  <a:lnTo>
                    <a:pt x="1534109" y="103040"/>
                  </a:lnTo>
                  <a:close/>
                  <a:moveTo>
                    <a:pt x="1896299" y="80557"/>
                  </a:moveTo>
                  <a:cubicBezTo>
                    <a:pt x="1775355" y="80557"/>
                    <a:pt x="1657989" y="100852"/>
                    <a:pt x="1546035" y="139010"/>
                  </a:cubicBezTo>
                  <a:lnTo>
                    <a:pt x="1512028" y="152106"/>
                  </a:lnTo>
                  <a:lnTo>
                    <a:pt x="1501876" y="159868"/>
                  </a:lnTo>
                  <a:cubicBezTo>
                    <a:pt x="1326408" y="309055"/>
                    <a:pt x="1211043" y="561702"/>
                    <a:pt x="1211043" y="848259"/>
                  </a:cubicBezTo>
                  <a:cubicBezTo>
                    <a:pt x="1211043" y="1306750"/>
                    <a:pt x="1506377" y="1678431"/>
                    <a:pt x="1870690" y="1678431"/>
                  </a:cubicBezTo>
                  <a:cubicBezTo>
                    <a:pt x="2235004" y="1678431"/>
                    <a:pt x="2530338" y="1306750"/>
                    <a:pt x="2530338" y="848259"/>
                  </a:cubicBezTo>
                  <a:cubicBezTo>
                    <a:pt x="2530338" y="561702"/>
                    <a:pt x="2414973" y="309055"/>
                    <a:pt x="2239506" y="159868"/>
                  </a:cubicBezTo>
                  <a:lnTo>
                    <a:pt x="2191654" y="123281"/>
                  </a:lnTo>
                  <a:lnTo>
                    <a:pt x="2057233" y="92665"/>
                  </a:lnTo>
                  <a:cubicBezTo>
                    <a:pt x="2004425" y="84667"/>
                    <a:pt x="1950724" y="80557"/>
                    <a:pt x="1896299" y="80557"/>
                  </a:cubicBezTo>
                  <a:close/>
                  <a:moveTo>
                    <a:pt x="1896300" y="0"/>
                  </a:moveTo>
                  <a:lnTo>
                    <a:pt x="1921576" y="1733"/>
                  </a:lnTo>
                  <a:lnTo>
                    <a:pt x="1957454" y="2971"/>
                  </a:lnTo>
                  <a:lnTo>
                    <a:pt x="1958525" y="3083"/>
                  </a:lnTo>
                  <a:lnTo>
                    <a:pt x="1967705" y="3407"/>
                  </a:lnTo>
                  <a:cubicBezTo>
                    <a:pt x="2956497" y="73501"/>
                    <a:pt x="3742805" y="1216875"/>
                    <a:pt x="3742805" y="2617077"/>
                  </a:cubicBezTo>
                  <a:cubicBezTo>
                    <a:pt x="3742805" y="4062447"/>
                    <a:pt x="2904950" y="5234152"/>
                    <a:pt x="1871402" y="5234152"/>
                  </a:cubicBezTo>
                  <a:cubicBezTo>
                    <a:pt x="837855" y="5234152"/>
                    <a:pt x="0" y="4062447"/>
                    <a:pt x="0" y="2617077"/>
                  </a:cubicBezTo>
                  <a:cubicBezTo>
                    <a:pt x="0" y="1304387"/>
                    <a:pt x="691091" y="217426"/>
                    <a:pt x="1592217" y="28928"/>
                  </a:cubicBezTo>
                  <a:lnTo>
                    <a:pt x="1605332" y="27098"/>
                  </a:lnTo>
                  <a:lnTo>
                    <a:pt x="1605639" y="27012"/>
                  </a:lnTo>
                  <a:cubicBezTo>
                    <a:pt x="1661816" y="15278"/>
                    <a:pt x="1718866" y="7273"/>
                    <a:pt x="1776656" y="3182"/>
                  </a:cubicBezTo>
                  <a:lnTo>
                    <a:pt x="1785240" y="2879"/>
                  </a:lnTo>
                  <a:lnTo>
                    <a:pt x="1786241" y="2775"/>
                  </a:lnTo>
                  <a:cubicBezTo>
                    <a:pt x="1812893" y="935"/>
                    <a:pt x="1839721" y="3"/>
                    <a:pt x="1866709" y="3"/>
                  </a:cubicBezTo>
                  <a:lnTo>
                    <a:pt x="1869051" y="84"/>
                  </a:lnTo>
                  <a:lnTo>
                    <a:pt x="1869832" y="57"/>
                  </a:lnTo>
                  <a:lnTo>
                    <a:pt x="1870691" y="2"/>
                  </a:lnTo>
                  <a:lnTo>
                    <a:pt x="1870947" y="18"/>
                  </a:lnTo>
                  <a:lnTo>
                    <a:pt x="1871402" y="2"/>
                  </a:lnTo>
                  <a:lnTo>
                    <a:pt x="1874156" y="97"/>
                  </a:lnTo>
                  <a:lnTo>
                    <a:pt x="1875661" y="1"/>
                  </a:lnTo>
                  <a:lnTo>
                    <a:pt x="1880701" y="323"/>
                  </a:lnTo>
                  <a:lnTo>
                    <a:pt x="1883755" y="428"/>
                  </a:lnTo>
                  <a:lnTo>
                    <a:pt x="1889991" y="1"/>
                  </a:lnTo>
                  <a:lnTo>
                    <a:pt x="1893142" y="217"/>
                  </a:lnTo>
                  <a:close/>
                </a:path>
              </a:pathLst>
            </a:custGeom>
            <a:noFill/>
            <a:ln w="12700" cap="rnd" cmpd="dbl">
              <a:solidFill>
                <a:schemeClr val="tx1"/>
              </a:solidFill>
              <a:prstDash val="sysDot"/>
            </a:ln>
            <a:scene3d>
              <a:camera prst="orthographicFront"/>
              <a:lightRig rig="fla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sz="1350">
                <a:solidFill>
                  <a:schemeClr val="tx1"/>
                </a:solidFill>
              </a:endParaRPr>
            </a:p>
          </p:txBody>
        </p:sp>
        <p:sp>
          <p:nvSpPr>
            <p:cNvPr id="34" name="33 Elipse"/>
            <p:cNvSpPr/>
            <p:nvPr/>
          </p:nvSpPr>
          <p:spPr>
            <a:xfrm rot="10800000">
              <a:off x="1115616" y="627534"/>
              <a:ext cx="410344" cy="537638"/>
            </a:xfrm>
            <a:prstGeom prst="ellipse">
              <a:avLst/>
            </a:prstGeom>
            <a:solidFill>
              <a:srgbClr val="4CAD03"/>
            </a:solidFill>
            <a:ln w="12700" cap="rnd">
              <a:solidFill>
                <a:schemeClr val="tx1"/>
              </a:solidFill>
            </a:ln>
            <a:scene3d>
              <a:camera prst="orthographicFront"/>
              <a:lightRig rig="flat" dir="t"/>
            </a:scene3d>
            <a:sp3d prstMaterial="metal">
              <a:bevelT w="10033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5" name="34 Grupo"/>
          <p:cNvGrpSpPr/>
          <p:nvPr/>
        </p:nvGrpSpPr>
        <p:grpSpPr>
          <a:xfrm flipH="1">
            <a:off x="4860032" y="1059582"/>
            <a:ext cx="2520280" cy="1714854"/>
            <a:chOff x="1" y="-5053"/>
            <a:chExt cx="2613120" cy="1714854"/>
          </a:xfrm>
        </p:grpSpPr>
        <p:sp>
          <p:nvSpPr>
            <p:cNvPr id="36" name="Forma libre 19"/>
            <p:cNvSpPr/>
            <p:nvPr/>
          </p:nvSpPr>
          <p:spPr>
            <a:xfrm rot="16200000" flipV="1">
              <a:off x="-178154" y="173102"/>
              <a:ext cx="1709800" cy="1353489"/>
            </a:xfrm>
            <a:custGeom>
              <a:avLst/>
              <a:gdLst>
                <a:gd name="connsiteX0" fmla="*/ 375988 w 3742805"/>
                <a:gd name="connsiteY0" fmla="*/ 1265279 h 5234152"/>
                <a:gd name="connsiteX1" fmla="*/ 320037 w 3742805"/>
                <a:gd name="connsiteY1" fmla="*/ 1406819 h 5234152"/>
                <a:gd name="connsiteX2" fmla="*/ 150833 w 3742805"/>
                <a:gd name="connsiteY2" fmla="*/ 2443657 h 5234152"/>
                <a:gd name="connsiteX3" fmla="*/ 1866709 w 3742805"/>
                <a:gd name="connsiteY3" fmla="*/ 4835213 h 5234152"/>
                <a:gd name="connsiteX4" fmla="*/ 3582585 w 3742805"/>
                <a:gd name="connsiteY4" fmla="*/ 2443657 h 5234152"/>
                <a:gd name="connsiteX5" fmla="*/ 3485566 w 3742805"/>
                <a:gd name="connsiteY5" fmla="*/ 1648910 h 5234152"/>
                <a:gd name="connsiteX6" fmla="*/ 3436205 w 3742805"/>
                <a:gd name="connsiteY6" fmla="*/ 1483366 h 5234152"/>
                <a:gd name="connsiteX7" fmla="*/ 3468430 w 3742805"/>
                <a:gd name="connsiteY7" fmla="*/ 1603524 h 5234152"/>
                <a:gd name="connsiteX8" fmla="*/ 3543609 w 3742805"/>
                <a:gd name="connsiteY8" fmla="*/ 2282171 h 5234152"/>
                <a:gd name="connsiteX9" fmla="*/ 1871402 w 3742805"/>
                <a:gd name="connsiteY9" fmla="*/ 4564341 h 5234152"/>
                <a:gd name="connsiteX10" fmla="*/ 199196 w 3742805"/>
                <a:gd name="connsiteY10" fmla="*/ 2282171 h 5234152"/>
                <a:gd name="connsiteX11" fmla="*/ 330606 w 3742805"/>
                <a:gd name="connsiteY11" fmla="*/ 1393848 h 5234152"/>
                <a:gd name="connsiteX12" fmla="*/ 3148255 w 3742805"/>
                <a:gd name="connsiteY12" fmla="*/ 781462 h 5234152"/>
                <a:gd name="connsiteX13" fmla="*/ 3240183 w 3742805"/>
                <a:gd name="connsiteY13" fmla="*/ 929214 h 5234152"/>
                <a:gd name="connsiteX14" fmla="*/ 3616681 w 3742805"/>
                <a:gd name="connsiteY14" fmla="*/ 2443657 h 5234152"/>
                <a:gd name="connsiteX15" fmla="*/ 1866709 w 3742805"/>
                <a:gd name="connsiteY15" fmla="*/ 4887311 h 5234152"/>
                <a:gd name="connsiteX16" fmla="*/ 116737 w 3742805"/>
                <a:gd name="connsiteY16" fmla="*/ 2443657 h 5234152"/>
                <a:gd name="connsiteX17" fmla="*/ 398146 w 3742805"/>
                <a:gd name="connsiteY17" fmla="*/ 1114184 h 5234152"/>
                <a:gd name="connsiteX18" fmla="*/ 486367 w 3742805"/>
                <a:gd name="connsiteY18" fmla="*/ 942573 h 5234152"/>
                <a:gd name="connsiteX19" fmla="*/ 427829 w 3742805"/>
                <a:gd name="connsiteY19" fmla="*/ 1035777 h 5234152"/>
                <a:gd name="connsiteX20" fmla="*/ 36461 w 3742805"/>
                <a:gd name="connsiteY20" fmla="*/ 2617077 h 5234152"/>
                <a:gd name="connsiteX21" fmla="*/ 1871402 w 3742805"/>
                <a:gd name="connsiteY21" fmla="*/ 5178356 h 5234152"/>
                <a:gd name="connsiteX22" fmla="*/ 3706344 w 3742805"/>
                <a:gd name="connsiteY22" fmla="*/ 2617077 h 5234152"/>
                <a:gd name="connsiteX23" fmla="*/ 3184374 w 3742805"/>
                <a:gd name="connsiteY23" fmla="*/ 827835 h 5234152"/>
                <a:gd name="connsiteX24" fmla="*/ 3001338 w 3742805"/>
                <a:gd name="connsiteY24" fmla="*/ 667513 h 5234152"/>
                <a:gd name="connsiteX25" fmla="*/ 3073337 w 3742805"/>
                <a:gd name="connsiteY25" fmla="*/ 775468 h 5234152"/>
                <a:gd name="connsiteX26" fmla="*/ 3430410 w 3742805"/>
                <a:gd name="connsiteY26" fmla="*/ 2130944 h 5234152"/>
                <a:gd name="connsiteX27" fmla="*/ 1866709 w 3742805"/>
                <a:gd name="connsiteY27" fmla="*/ 4261885 h 5234152"/>
                <a:gd name="connsiteX28" fmla="*/ 303008 w 3742805"/>
                <a:gd name="connsiteY28" fmla="*/ 2130944 h 5234152"/>
                <a:gd name="connsiteX29" fmla="*/ 570063 w 3742805"/>
                <a:gd name="connsiteY29" fmla="*/ 939515 h 5234152"/>
                <a:gd name="connsiteX30" fmla="*/ 638915 w 3742805"/>
                <a:gd name="connsiteY30" fmla="*/ 814041 h 5234152"/>
                <a:gd name="connsiteX31" fmla="*/ 519493 w 3742805"/>
                <a:gd name="connsiteY31" fmla="*/ 1016737 h 5234152"/>
                <a:gd name="connsiteX32" fmla="*/ 230992 w 3742805"/>
                <a:gd name="connsiteY32" fmla="*/ 2282171 h 5234152"/>
                <a:gd name="connsiteX33" fmla="*/ 1871402 w 3742805"/>
                <a:gd name="connsiteY33" fmla="*/ 4515685 h 5234152"/>
                <a:gd name="connsiteX34" fmla="*/ 3511813 w 3742805"/>
                <a:gd name="connsiteY34" fmla="*/ 2282171 h 5234152"/>
                <a:gd name="connsiteX35" fmla="*/ 3126185 w 3742805"/>
                <a:gd name="connsiteY35" fmla="*/ 843432 h 5234152"/>
                <a:gd name="connsiteX36" fmla="*/ 2837079 w 3742805"/>
                <a:gd name="connsiteY36" fmla="*/ 563819 h 5234152"/>
                <a:gd name="connsiteX37" fmla="*/ 2930509 w 3742805"/>
                <a:gd name="connsiteY37" fmla="*/ 698570 h 5234152"/>
                <a:gd name="connsiteX38" fmla="*/ 3225296 w 3742805"/>
                <a:gd name="connsiteY38" fmla="*/ 1808868 h 5234152"/>
                <a:gd name="connsiteX39" fmla="*/ 1889991 w 3742805"/>
                <a:gd name="connsiteY39" fmla="*/ 3580284 h 5234152"/>
                <a:gd name="connsiteX40" fmla="*/ 554685 w 3742805"/>
                <a:gd name="connsiteY40" fmla="*/ 1808868 h 5234152"/>
                <a:gd name="connsiteX41" fmla="*/ 733613 w 3742805"/>
                <a:gd name="connsiteY41" fmla="*/ 922502 h 5234152"/>
                <a:gd name="connsiteX42" fmla="*/ 819065 w 3742805"/>
                <a:gd name="connsiteY42" fmla="*/ 752614 h 5234152"/>
                <a:gd name="connsiteX43" fmla="*/ 793696 w 3742805"/>
                <a:gd name="connsiteY43" fmla="*/ 790948 h 5234152"/>
                <a:gd name="connsiteX44" fmla="*/ 494769 w 3742805"/>
                <a:gd name="connsiteY44" fmla="*/ 1937239 h 5234152"/>
                <a:gd name="connsiteX45" fmla="*/ 1896299 w 3742805"/>
                <a:gd name="connsiteY45" fmla="*/ 3793920 h 5234152"/>
                <a:gd name="connsiteX46" fmla="*/ 3297829 w 3742805"/>
                <a:gd name="connsiteY46" fmla="*/ 1937239 h 5234152"/>
                <a:gd name="connsiteX47" fmla="*/ 2933737 w 3742805"/>
                <a:gd name="connsiteY47" fmla="*/ 688848 h 5234152"/>
                <a:gd name="connsiteX48" fmla="*/ 2709343 w 3742805"/>
                <a:gd name="connsiteY48" fmla="*/ 459106 h 5234152"/>
                <a:gd name="connsiteX49" fmla="*/ 2716560 w 3742805"/>
                <a:gd name="connsiteY49" fmla="*/ 467874 h 5234152"/>
                <a:gd name="connsiteX50" fmla="*/ 3050858 w 3742805"/>
                <a:gd name="connsiteY50" fmla="*/ 1552198 h 5234152"/>
                <a:gd name="connsiteX51" fmla="*/ 1875661 w 3742805"/>
                <a:gd name="connsiteY51" fmla="*/ 3104394 h 5234152"/>
                <a:gd name="connsiteX52" fmla="*/ 700463 w 3742805"/>
                <a:gd name="connsiteY52" fmla="*/ 1552198 h 5234152"/>
                <a:gd name="connsiteX53" fmla="*/ 856164 w 3742805"/>
                <a:gd name="connsiteY53" fmla="*/ 779581 h 5234152"/>
                <a:gd name="connsiteX54" fmla="*/ 948999 w 3742805"/>
                <a:gd name="connsiteY54" fmla="*/ 602638 h 5234152"/>
                <a:gd name="connsiteX55" fmla="*/ 858932 w 3742805"/>
                <a:gd name="connsiteY55" fmla="*/ 738536 h 5234152"/>
                <a:gd name="connsiteX56" fmla="*/ 579402 w 3742805"/>
                <a:gd name="connsiteY56" fmla="*/ 1808868 h 5234152"/>
                <a:gd name="connsiteX57" fmla="*/ 1889990 w 3742805"/>
                <a:gd name="connsiteY57" fmla="*/ 3542517 h 5234152"/>
                <a:gd name="connsiteX58" fmla="*/ 3200579 w 3742805"/>
                <a:gd name="connsiteY58" fmla="*/ 1808868 h 5234152"/>
                <a:gd name="connsiteX59" fmla="*/ 2747673 w 3742805"/>
                <a:gd name="connsiteY59" fmla="*/ 497975 h 5234152"/>
                <a:gd name="connsiteX60" fmla="*/ 2660028 w 3742805"/>
                <a:gd name="connsiteY60" fmla="*/ 441387 h 5234152"/>
                <a:gd name="connsiteX61" fmla="*/ 2735244 w 3742805"/>
                <a:gd name="connsiteY61" fmla="*/ 554538 h 5234152"/>
                <a:gd name="connsiteX62" fmla="*/ 2969633 w 3742805"/>
                <a:gd name="connsiteY62" fmla="*/ 1449342 h 5234152"/>
                <a:gd name="connsiteX63" fmla="*/ 1870691 w 3742805"/>
                <a:gd name="connsiteY63" fmla="*/ 2898682 h 5234152"/>
                <a:gd name="connsiteX64" fmla="*/ 771749 w 3742805"/>
                <a:gd name="connsiteY64" fmla="*/ 1449342 h 5234152"/>
                <a:gd name="connsiteX65" fmla="*/ 917347 w 3742805"/>
                <a:gd name="connsiteY65" fmla="*/ 727923 h 5234152"/>
                <a:gd name="connsiteX66" fmla="*/ 1010390 w 3742805"/>
                <a:gd name="connsiteY66" fmla="*/ 550844 h 5234152"/>
                <a:gd name="connsiteX67" fmla="*/ 968130 w 3742805"/>
                <a:gd name="connsiteY67" fmla="*/ 614323 h 5234152"/>
                <a:gd name="connsiteX68" fmla="*/ 722089 w 3742805"/>
                <a:gd name="connsiteY68" fmla="*/ 1552198 h 5234152"/>
                <a:gd name="connsiteX69" fmla="*/ 1875661 w 3742805"/>
                <a:gd name="connsiteY69" fmla="*/ 3071301 h 5234152"/>
                <a:gd name="connsiteX70" fmla="*/ 3029232 w 3742805"/>
                <a:gd name="connsiteY70" fmla="*/ 1552198 h 5234152"/>
                <a:gd name="connsiteX71" fmla="*/ 2729556 w 3742805"/>
                <a:gd name="connsiteY71" fmla="*/ 530787 h 5234152"/>
                <a:gd name="connsiteX72" fmla="*/ 2624365 w 3742805"/>
                <a:gd name="connsiteY72" fmla="*/ 397250 h 5234152"/>
                <a:gd name="connsiteX73" fmla="*/ 2648007 w 3742805"/>
                <a:gd name="connsiteY73" fmla="*/ 425930 h 5234152"/>
                <a:gd name="connsiteX74" fmla="*/ 2630588 w 3742805"/>
                <a:gd name="connsiteY74" fmla="*/ 403532 h 5234152"/>
                <a:gd name="connsiteX75" fmla="*/ 2469285 w 3742805"/>
                <a:gd name="connsiteY75" fmla="*/ 313443 h 5234152"/>
                <a:gd name="connsiteX76" fmla="*/ 2516582 w 3742805"/>
                <a:gd name="connsiteY76" fmla="*/ 376067 h 5234152"/>
                <a:gd name="connsiteX77" fmla="*/ 2736486 w 3742805"/>
                <a:gd name="connsiteY77" fmla="*/ 1147864 h 5234152"/>
                <a:gd name="connsiteX78" fmla="*/ 1889991 w 3742805"/>
                <a:gd name="connsiteY78" fmla="*/ 2295726 h 5234152"/>
                <a:gd name="connsiteX79" fmla="*/ 1043496 w 3742805"/>
                <a:gd name="connsiteY79" fmla="*/ 1147864 h 5234152"/>
                <a:gd name="connsiteX80" fmla="*/ 1145663 w 3742805"/>
                <a:gd name="connsiteY80" fmla="*/ 600724 h 5234152"/>
                <a:gd name="connsiteX81" fmla="*/ 1193085 w 3742805"/>
                <a:gd name="connsiteY81" fmla="*/ 497688 h 5234152"/>
                <a:gd name="connsiteX82" fmla="*/ 1160617 w 3742805"/>
                <a:gd name="connsiteY82" fmla="*/ 555152 h 5234152"/>
                <a:gd name="connsiteX83" fmla="*/ 1008194 w 3742805"/>
                <a:gd name="connsiteY83" fmla="*/ 1229324 h 5234152"/>
                <a:gd name="connsiteX84" fmla="*/ 1896299 w 3742805"/>
                <a:gd name="connsiteY84" fmla="*/ 2432438 h 5234152"/>
                <a:gd name="connsiteX85" fmla="*/ 2784405 w 3742805"/>
                <a:gd name="connsiteY85" fmla="*/ 1229324 h 5234152"/>
                <a:gd name="connsiteX86" fmla="*/ 2509040 w 3742805"/>
                <a:gd name="connsiteY86" fmla="*/ 358428 h 5234152"/>
                <a:gd name="connsiteX87" fmla="*/ 2328985 w 3742805"/>
                <a:gd name="connsiteY87" fmla="*/ 235519 h 5234152"/>
                <a:gd name="connsiteX88" fmla="*/ 2367735 w 3742805"/>
                <a:gd name="connsiteY88" fmla="*/ 277910 h 5234152"/>
                <a:gd name="connsiteX89" fmla="*/ 2542174 w 3742805"/>
                <a:gd name="connsiteY89" fmla="*/ 848259 h 5234152"/>
                <a:gd name="connsiteX90" fmla="*/ 1870691 w 3742805"/>
                <a:gd name="connsiteY90" fmla="*/ 1696517 h 5234152"/>
                <a:gd name="connsiteX91" fmla="*/ 1199208 w 3742805"/>
                <a:gd name="connsiteY91" fmla="*/ 848259 h 5234152"/>
                <a:gd name="connsiteX92" fmla="*/ 1313887 w 3742805"/>
                <a:gd name="connsiteY92" fmla="*/ 373990 h 5234152"/>
                <a:gd name="connsiteX93" fmla="*/ 1359617 w 3742805"/>
                <a:gd name="connsiteY93" fmla="*/ 303974 h 5234152"/>
                <a:gd name="connsiteX94" fmla="*/ 1353496 w 3742805"/>
                <a:gd name="connsiteY94" fmla="*/ 310655 h 5234152"/>
                <a:gd name="connsiteX95" fmla="*/ 1170240 w 3742805"/>
                <a:gd name="connsiteY95" fmla="*/ 908457 h 5234152"/>
                <a:gd name="connsiteX96" fmla="*/ 1875660 w 3742805"/>
                <a:gd name="connsiteY96" fmla="*/ 1797545 h 5234152"/>
                <a:gd name="connsiteX97" fmla="*/ 2581080 w 3742805"/>
                <a:gd name="connsiteY97" fmla="*/ 908457 h 5234152"/>
                <a:gd name="connsiteX98" fmla="*/ 2397825 w 3742805"/>
                <a:gd name="connsiteY98" fmla="*/ 310655 h 5234152"/>
                <a:gd name="connsiteX99" fmla="*/ 1402512 w 3742805"/>
                <a:gd name="connsiteY99" fmla="*/ 199772 h 5234152"/>
                <a:gd name="connsiteX100" fmla="*/ 1402310 w 3742805"/>
                <a:gd name="connsiteY100" fmla="*/ 199868 h 5234152"/>
                <a:gd name="connsiteX101" fmla="*/ 1265286 w 3742805"/>
                <a:gd name="connsiteY101" fmla="*/ 284462 h 5234152"/>
                <a:gd name="connsiteX102" fmla="*/ 1214815 w 3742805"/>
                <a:gd name="connsiteY102" fmla="*/ 325022 h 5234152"/>
                <a:gd name="connsiteX103" fmla="*/ 1184525 w 3742805"/>
                <a:gd name="connsiteY103" fmla="*/ 354805 h 5234152"/>
                <a:gd name="connsiteX104" fmla="*/ 791972 w 3742805"/>
                <a:gd name="connsiteY104" fmla="*/ 1449342 h 5234152"/>
                <a:gd name="connsiteX105" fmla="*/ 1870691 w 3742805"/>
                <a:gd name="connsiteY105" fmla="*/ 2867782 h 5234152"/>
                <a:gd name="connsiteX106" fmla="*/ 2949410 w 3742805"/>
                <a:gd name="connsiteY106" fmla="*/ 1449342 h 5234152"/>
                <a:gd name="connsiteX107" fmla="*/ 2473813 w 3742805"/>
                <a:gd name="connsiteY107" fmla="*/ 273149 h 5234152"/>
                <a:gd name="connsiteX108" fmla="*/ 2427906 w 3742805"/>
                <a:gd name="connsiteY108" fmla="*/ 236477 h 5234152"/>
                <a:gd name="connsiteX109" fmla="*/ 2488708 w 3742805"/>
                <a:gd name="connsiteY109" fmla="*/ 299774 h 5234152"/>
                <a:gd name="connsiteX110" fmla="*/ 2801533 w 3742805"/>
                <a:gd name="connsiteY110" fmla="*/ 1229324 h 5234152"/>
                <a:gd name="connsiteX111" fmla="*/ 1896300 w 3742805"/>
                <a:gd name="connsiteY111" fmla="*/ 2458648 h 5234152"/>
                <a:gd name="connsiteX112" fmla="*/ 991066 w 3742805"/>
                <a:gd name="connsiteY112" fmla="*/ 1229324 h 5234152"/>
                <a:gd name="connsiteX113" fmla="*/ 1390175 w 3742805"/>
                <a:gd name="connsiteY113" fmla="*/ 209949 h 5234152"/>
                <a:gd name="connsiteX114" fmla="*/ 1329824 w 3742805"/>
                <a:gd name="connsiteY114" fmla="*/ 178224 h 5234152"/>
                <a:gd name="connsiteX115" fmla="*/ 1295546 w 3742805"/>
                <a:gd name="connsiteY115" fmla="*/ 194796 h 5234152"/>
                <a:gd name="connsiteX116" fmla="*/ 332741 w 3742805"/>
                <a:gd name="connsiteY116" fmla="*/ 2130944 h 5234152"/>
                <a:gd name="connsiteX117" fmla="*/ 1866709 w 3742805"/>
                <a:gd name="connsiteY117" fmla="*/ 4216454 h 5234152"/>
                <a:gd name="connsiteX118" fmla="*/ 3400677 w 3742805"/>
                <a:gd name="connsiteY118" fmla="*/ 2130944 h 5234152"/>
                <a:gd name="connsiteX119" fmla="*/ 2894705 w 3742805"/>
                <a:gd name="connsiteY119" fmla="*/ 583011 h 5234152"/>
                <a:gd name="connsiteX120" fmla="*/ 2894661 w 3742805"/>
                <a:gd name="connsiteY120" fmla="*/ 582964 h 5234152"/>
                <a:gd name="connsiteX121" fmla="*/ 3009019 w 3742805"/>
                <a:gd name="connsiteY121" fmla="*/ 748145 h 5234152"/>
                <a:gd name="connsiteX122" fmla="*/ 3324261 w 3742805"/>
                <a:gd name="connsiteY122" fmla="*/ 1937239 h 5234152"/>
                <a:gd name="connsiteX123" fmla="*/ 1896299 w 3742805"/>
                <a:gd name="connsiteY123" fmla="*/ 3834368 h 5234152"/>
                <a:gd name="connsiteX124" fmla="*/ 468337 w 3742805"/>
                <a:gd name="connsiteY124" fmla="*/ 1937239 h 5234152"/>
                <a:gd name="connsiteX125" fmla="*/ 1163224 w 3742805"/>
                <a:gd name="connsiteY125" fmla="*/ 308851 h 5234152"/>
                <a:gd name="connsiteX126" fmla="*/ 1205134 w 3742805"/>
                <a:gd name="connsiteY126" fmla="*/ 278389 h 5234152"/>
                <a:gd name="connsiteX127" fmla="*/ 1218597 w 3742805"/>
                <a:gd name="connsiteY127" fmla="*/ 265092 h 5234152"/>
                <a:gd name="connsiteX128" fmla="*/ 1315492 w 3742805"/>
                <a:gd name="connsiteY128" fmla="*/ 187343 h 5234152"/>
                <a:gd name="connsiteX129" fmla="*/ 2270646 w 3742805"/>
                <a:gd name="connsiteY129" fmla="*/ 150156 h 5234152"/>
                <a:gd name="connsiteX130" fmla="*/ 2277145 w 3742805"/>
                <a:gd name="connsiteY130" fmla="*/ 155151 h 5234152"/>
                <a:gd name="connsiteX131" fmla="*/ 2593738 w 3742805"/>
                <a:gd name="connsiteY131" fmla="*/ 908457 h 5234152"/>
                <a:gd name="connsiteX132" fmla="*/ 1875661 w 3742805"/>
                <a:gd name="connsiteY132" fmla="*/ 1816914 h 5234152"/>
                <a:gd name="connsiteX133" fmla="*/ 1157583 w 3742805"/>
                <a:gd name="connsiteY133" fmla="*/ 908457 h 5234152"/>
                <a:gd name="connsiteX134" fmla="*/ 1280220 w 3742805"/>
                <a:gd name="connsiteY134" fmla="*/ 400531 h 5234152"/>
                <a:gd name="connsiteX135" fmla="*/ 1343102 w 3742805"/>
                <a:gd name="connsiteY135" fmla="*/ 304110 h 5234152"/>
                <a:gd name="connsiteX136" fmla="*/ 1327002 w 3742805"/>
                <a:gd name="connsiteY136" fmla="*/ 322000 h 5234152"/>
                <a:gd name="connsiteX137" fmla="*/ 1059511 w 3742805"/>
                <a:gd name="connsiteY137" fmla="*/ 1147864 h 5234152"/>
                <a:gd name="connsiteX138" fmla="*/ 1889991 w 3742805"/>
                <a:gd name="connsiteY138" fmla="*/ 2271253 h 5234152"/>
                <a:gd name="connsiteX139" fmla="*/ 2720470 w 3742805"/>
                <a:gd name="connsiteY139" fmla="*/ 1147864 h 5234152"/>
                <a:gd name="connsiteX140" fmla="*/ 2285846 w 3742805"/>
                <a:gd name="connsiteY140" fmla="*/ 160062 h 5234152"/>
                <a:gd name="connsiteX141" fmla="*/ 1538511 w 3742805"/>
                <a:gd name="connsiteY141" fmla="*/ 100160 h 5234152"/>
                <a:gd name="connsiteX142" fmla="*/ 1528678 w 3742805"/>
                <a:gd name="connsiteY142" fmla="*/ 104892 h 5234152"/>
                <a:gd name="connsiteX143" fmla="*/ 1534109 w 3742805"/>
                <a:gd name="connsiteY143" fmla="*/ 103040 h 5234152"/>
                <a:gd name="connsiteX144" fmla="*/ 1896299 w 3742805"/>
                <a:gd name="connsiteY144" fmla="*/ 80557 h 5234152"/>
                <a:gd name="connsiteX145" fmla="*/ 1546035 w 3742805"/>
                <a:gd name="connsiteY145" fmla="*/ 139010 h 5234152"/>
                <a:gd name="connsiteX146" fmla="*/ 1512028 w 3742805"/>
                <a:gd name="connsiteY146" fmla="*/ 152106 h 5234152"/>
                <a:gd name="connsiteX147" fmla="*/ 1501876 w 3742805"/>
                <a:gd name="connsiteY147" fmla="*/ 159868 h 5234152"/>
                <a:gd name="connsiteX148" fmla="*/ 1211043 w 3742805"/>
                <a:gd name="connsiteY148" fmla="*/ 848259 h 5234152"/>
                <a:gd name="connsiteX149" fmla="*/ 1870690 w 3742805"/>
                <a:gd name="connsiteY149" fmla="*/ 1678431 h 5234152"/>
                <a:gd name="connsiteX150" fmla="*/ 2530338 w 3742805"/>
                <a:gd name="connsiteY150" fmla="*/ 848259 h 5234152"/>
                <a:gd name="connsiteX151" fmla="*/ 2239506 w 3742805"/>
                <a:gd name="connsiteY151" fmla="*/ 159868 h 5234152"/>
                <a:gd name="connsiteX152" fmla="*/ 2191654 w 3742805"/>
                <a:gd name="connsiteY152" fmla="*/ 123281 h 5234152"/>
                <a:gd name="connsiteX153" fmla="*/ 2057233 w 3742805"/>
                <a:gd name="connsiteY153" fmla="*/ 92665 h 5234152"/>
                <a:gd name="connsiteX154" fmla="*/ 1896299 w 3742805"/>
                <a:gd name="connsiteY154" fmla="*/ 80557 h 5234152"/>
                <a:gd name="connsiteX155" fmla="*/ 1896300 w 3742805"/>
                <a:gd name="connsiteY155" fmla="*/ 0 h 5234152"/>
                <a:gd name="connsiteX156" fmla="*/ 1921576 w 3742805"/>
                <a:gd name="connsiteY156" fmla="*/ 1733 h 5234152"/>
                <a:gd name="connsiteX157" fmla="*/ 1957454 w 3742805"/>
                <a:gd name="connsiteY157" fmla="*/ 2971 h 5234152"/>
                <a:gd name="connsiteX158" fmla="*/ 1958525 w 3742805"/>
                <a:gd name="connsiteY158" fmla="*/ 3083 h 5234152"/>
                <a:gd name="connsiteX159" fmla="*/ 1967705 w 3742805"/>
                <a:gd name="connsiteY159" fmla="*/ 3407 h 5234152"/>
                <a:gd name="connsiteX160" fmla="*/ 3742805 w 3742805"/>
                <a:gd name="connsiteY160" fmla="*/ 2617077 h 5234152"/>
                <a:gd name="connsiteX161" fmla="*/ 1871402 w 3742805"/>
                <a:gd name="connsiteY161" fmla="*/ 5234152 h 5234152"/>
                <a:gd name="connsiteX162" fmla="*/ 0 w 3742805"/>
                <a:gd name="connsiteY162" fmla="*/ 2617077 h 5234152"/>
                <a:gd name="connsiteX163" fmla="*/ 1592217 w 3742805"/>
                <a:gd name="connsiteY163" fmla="*/ 28928 h 5234152"/>
                <a:gd name="connsiteX164" fmla="*/ 1605332 w 3742805"/>
                <a:gd name="connsiteY164" fmla="*/ 27098 h 5234152"/>
                <a:gd name="connsiteX165" fmla="*/ 1605639 w 3742805"/>
                <a:gd name="connsiteY165" fmla="*/ 27012 h 5234152"/>
                <a:gd name="connsiteX166" fmla="*/ 1776656 w 3742805"/>
                <a:gd name="connsiteY166" fmla="*/ 3182 h 5234152"/>
                <a:gd name="connsiteX167" fmla="*/ 1785240 w 3742805"/>
                <a:gd name="connsiteY167" fmla="*/ 2879 h 5234152"/>
                <a:gd name="connsiteX168" fmla="*/ 1786241 w 3742805"/>
                <a:gd name="connsiteY168" fmla="*/ 2775 h 5234152"/>
                <a:gd name="connsiteX169" fmla="*/ 1866709 w 3742805"/>
                <a:gd name="connsiteY169" fmla="*/ 3 h 5234152"/>
                <a:gd name="connsiteX170" fmla="*/ 1869051 w 3742805"/>
                <a:gd name="connsiteY170" fmla="*/ 84 h 5234152"/>
                <a:gd name="connsiteX171" fmla="*/ 1869832 w 3742805"/>
                <a:gd name="connsiteY171" fmla="*/ 57 h 5234152"/>
                <a:gd name="connsiteX172" fmla="*/ 1870691 w 3742805"/>
                <a:gd name="connsiteY172" fmla="*/ 2 h 5234152"/>
                <a:gd name="connsiteX173" fmla="*/ 1870947 w 3742805"/>
                <a:gd name="connsiteY173" fmla="*/ 18 h 5234152"/>
                <a:gd name="connsiteX174" fmla="*/ 1871402 w 3742805"/>
                <a:gd name="connsiteY174" fmla="*/ 2 h 5234152"/>
                <a:gd name="connsiteX175" fmla="*/ 1874156 w 3742805"/>
                <a:gd name="connsiteY175" fmla="*/ 97 h 5234152"/>
                <a:gd name="connsiteX176" fmla="*/ 1875661 w 3742805"/>
                <a:gd name="connsiteY176" fmla="*/ 1 h 5234152"/>
                <a:gd name="connsiteX177" fmla="*/ 1880701 w 3742805"/>
                <a:gd name="connsiteY177" fmla="*/ 323 h 5234152"/>
                <a:gd name="connsiteX178" fmla="*/ 1883755 w 3742805"/>
                <a:gd name="connsiteY178" fmla="*/ 428 h 5234152"/>
                <a:gd name="connsiteX179" fmla="*/ 1889991 w 3742805"/>
                <a:gd name="connsiteY179" fmla="*/ 1 h 5234152"/>
                <a:gd name="connsiteX180" fmla="*/ 1893142 w 3742805"/>
                <a:gd name="connsiteY180" fmla="*/ 217 h 523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3742805" h="5234152">
                  <a:moveTo>
                    <a:pt x="375988" y="1265279"/>
                  </a:moveTo>
                  <a:lnTo>
                    <a:pt x="320037" y="1406819"/>
                  </a:lnTo>
                  <a:cubicBezTo>
                    <a:pt x="211601" y="1720478"/>
                    <a:pt x="150833" y="2072177"/>
                    <a:pt x="150833" y="2443657"/>
                  </a:cubicBezTo>
                  <a:cubicBezTo>
                    <a:pt x="150833" y="3764477"/>
                    <a:pt x="919056" y="4835213"/>
                    <a:pt x="1866709" y="4835213"/>
                  </a:cubicBezTo>
                  <a:cubicBezTo>
                    <a:pt x="2814362" y="4835213"/>
                    <a:pt x="3582585" y="3764477"/>
                    <a:pt x="3582585" y="2443657"/>
                  </a:cubicBezTo>
                  <a:cubicBezTo>
                    <a:pt x="3582585" y="2165047"/>
                    <a:pt x="3548403" y="1897564"/>
                    <a:pt x="3485566" y="1648910"/>
                  </a:cubicBezTo>
                  <a:lnTo>
                    <a:pt x="3436205" y="1483366"/>
                  </a:lnTo>
                  <a:lnTo>
                    <a:pt x="3468430" y="1603524"/>
                  </a:lnTo>
                  <a:cubicBezTo>
                    <a:pt x="3517288" y="1817909"/>
                    <a:pt x="3543609" y="2045845"/>
                    <a:pt x="3543609" y="2282171"/>
                  </a:cubicBezTo>
                  <a:cubicBezTo>
                    <a:pt x="3543609" y="3542579"/>
                    <a:pt x="2794937" y="4564341"/>
                    <a:pt x="1871402" y="4564341"/>
                  </a:cubicBezTo>
                  <a:cubicBezTo>
                    <a:pt x="947868" y="4564341"/>
                    <a:pt x="199196" y="3542579"/>
                    <a:pt x="199196" y="2282171"/>
                  </a:cubicBezTo>
                  <a:cubicBezTo>
                    <a:pt x="199196" y="1967070"/>
                    <a:pt x="245988" y="1666883"/>
                    <a:pt x="330606" y="1393848"/>
                  </a:cubicBezTo>
                  <a:close/>
                  <a:moveTo>
                    <a:pt x="3148255" y="781462"/>
                  </a:moveTo>
                  <a:lnTo>
                    <a:pt x="3240183" y="929214"/>
                  </a:lnTo>
                  <a:cubicBezTo>
                    <a:pt x="3475943" y="1345568"/>
                    <a:pt x="3616681" y="1871662"/>
                    <a:pt x="3616681" y="2443657"/>
                  </a:cubicBezTo>
                  <a:cubicBezTo>
                    <a:pt x="3616681" y="3793250"/>
                    <a:pt x="2833192" y="4887311"/>
                    <a:pt x="1866709" y="4887311"/>
                  </a:cubicBezTo>
                  <a:cubicBezTo>
                    <a:pt x="900226" y="4887311"/>
                    <a:pt x="116737" y="3793250"/>
                    <a:pt x="116737" y="2443657"/>
                  </a:cubicBezTo>
                  <a:cubicBezTo>
                    <a:pt x="116737" y="1953375"/>
                    <a:pt x="220137" y="1496817"/>
                    <a:pt x="398146" y="1114184"/>
                  </a:cubicBezTo>
                  <a:lnTo>
                    <a:pt x="486367" y="942573"/>
                  </a:lnTo>
                  <a:lnTo>
                    <a:pt x="427829" y="1035777"/>
                  </a:lnTo>
                  <a:cubicBezTo>
                    <a:pt x="182677" y="1471214"/>
                    <a:pt x="36461" y="2020312"/>
                    <a:pt x="36461" y="2617077"/>
                  </a:cubicBezTo>
                  <a:cubicBezTo>
                    <a:pt x="36461" y="4031632"/>
                    <a:pt x="857992" y="5178356"/>
                    <a:pt x="1871402" y="5178356"/>
                  </a:cubicBezTo>
                  <a:cubicBezTo>
                    <a:pt x="2884813" y="5178356"/>
                    <a:pt x="3706344" y="4031632"/>
                    <a:pt x="3706344" y="2617077"/>
                  </a:cubicBezTo>
                  <a:cubicBezTo>
                    <a:pt x="3706344" y="1920851"/>
                    <a:pt x="3507329" y="1289506"/>
                    <a:pt x="3184374" y="827835"/>
                  </a:cubicBezTo>
                  <a:close/>
                  <a:moveTo>
                    <a:pt x="3001338" y="667513"/>
                  </a:moveTo>
                  <a:lnTo>
                    <a:pt x="3073337" y="775468"/>
                  </a:lnTo>
                  <a:cubicBezTo>
                    <a:pt x="3296408" y="1143820"/>
                    <a:pt x="3430410" y="1616057"/>
                    <a:pt x="3430410" y="2130944"/>
                  </a:cubicBezTo>
                  <a:cubicBezTo>
                    <a:pt x="3430410" y="3307830"/>
                    <a:pt x="2730317" y="4261885"/>
                    <a:pt x="1866709" y="4261885"/>
                  </a:cubicBezTo>
                  <a:cubicBezTo>
                    <a:pt x="1003101" y="4261885"/>
                    <a:pt x="303008" y="3307830"/>
                    <a:pt x="303008" y="2130944"/>
                  </a:cubicBezTo>
                  <a:cubicBezTo>
                    <a:pt x="303008" y="1689612"/>
                    <a:pt x="401458" y="1279615"/>
                    <a:pt x="570063" y="939515"/>
                  </a:cubicBezTo>
                  <a:lnTo>
                    <a:pt x="638915" y="814041"/>
                  </a:lnTo>
                  <a:lnTo>
                    <a:pt x="519493" y="1016737"/>
                  </a:lnTo>
                  <a:cubicBezTo>
                    <a:pt x="337525" y="1376443"/>
                    <a:pt x="230992" y="1812368"/>
                    <a:pt x="230992" y="2282171"/>
                  </a:cubicBezTo>
                  <a:cubicBezTo>
                    <a:pt x="230992" y="3515707"/>
                    <a:pt x="965429" y="4515685"/>
                    <a:pt x="1871402" y="4515685"/>
                  </a:cubicBezTo>
                  <a:cubicBezTo>
                    <a:pt x="2777376" y="4515685"/>
                    <a:pt x="3511813" y="3515707"/>
                    <a:pt x="3511813" y="2282171"/>
                  </a:cubicBezTo>
                  <a:cubicBezTo>
                    <a:pt x="3511813" y="1734068"/>
                    <a:pt x="3366810" y="1232076"/>
                    <a:pt x="3126185" y="843432"/>
                  </a:cubicBezTo>
                  <a:close/>
                  <a:moveTo>
                    <a:pt x="2837079" y="563819"/>
                  </a:moveTo>
                  <a:lnTo>
                    <a:pt x="2930509" y="698570"/>
                  </a:lnTo>
                  <a:cubicBezTo>
                    <a:pt x="3114916" y="1002320"/>
                    <a:pt x="3225296" y="1388494"/>
                    <a:pt x="3225296" y="1808868"/>
                  </a:cubicBezTo>
                  <a:cubicBezTo>
                    <a:pt x="3225296" y="2787194"/>
                    <a:pt x="2627459" y="3580284"/>
                    <a:pt x="1889991" y="3580284"/>
                  </a:cubicBezTo>
                  <a:cubicBezTo>
                    <a:pt x="1152522" y="3580284"/>
                    <a:pt x="554685" y="2787194"/>
                    <a:pt x="554685" y="1808868"/>
                  </a:cubicBezTo>
                  <a:cubicBezTo>
                    <a:pt x="554685" y="1485944"/>
                    <a:pt x="619821" y="1183202"/>
                    <a:pt x="733613" y="922502"/>
                  </a:cubicBezTo>
                  <a:lnTo>
                    <a:pt x="819065" y="752614"/>
                  </a:lnTo>
                  <a:lnTo>
                    <a:pt x="793696" y="790948"/>
                  </a:lnTo>
                  <a:cubicBezTo>
                    <a:pt x="606448" y="1106598"/>
                    <a:pt x="494769" y="1504641"/>
                    <a:pt x="494769" y="1937239"/>
                  </a:cubicBezTo>
                  <a:cubicBezTo>
                    <a:pt x="494769" y="2962656"/>
                    <a:pt x="1122255" y="3793920"/>
                    <a:pt x="1896299" y="3793920"/>
                  </a:cubicBezTo>
                  <a:cubicBezTo>
                    <a:pt x="2670343" y="3793920"/>
                    <a:pt x="3297829" y="2962656"/>
                    <a:pt x="3297829" y="1937239"/>
                  </a:cubicBezTo>
                  <a:cubicBezTo>
                    <a:pt x="3297829" y="1456574"/>
                    <a:pt x="3159954" y="1018571"/>
                    <a:pt x="2933737" y="688848"/>
                  </a:cubicBezTo>
                  <a:close/>
                  <a:moveTo>
                    <a:pt x="2709343" y="459106"/>
                  </a:moveTo>
                  <a:lnTo>
                    <a:pt x="2716560" y="467874"/>
                  </a:lnTo>
                  <a:cubicBezTo>
                    <a:pt x="2923398" y="747658"/>
                    <a:pt x="3050858" y="1130268"/>
                    <a:pt x="3050858" y="1552198"/>
                  </a:cubicBezTo>
                  <a:cubicBezTo>
                    <a:pt x="3050858" y="2409453"/>
                    <a:pt x="2524704" y="3104394"/>
                    <a:pt x="1875661" y="3104394"/>
                  </a:cubicBezTo>
                  <a:cubicBezTo>
                    <a:pt x="1226617" y="3104394"/>
                    <a:pt x="700463" y="2409453"/>
                    <a:pt x="700463" y="1552198"/>
                  </a:cubicBezTo>
                  <a:cubicBezTo>
                    <a:pt x="700463" y="1270911"/>
                    <a:pt x="757112" y="1007100"/>
                    <a:pt x="856164" y="779581"/>
                  </a:cubicBezTo>
                  <a:lnTo>
                    <a:pt x="948999" y="602638"/>
                  </a:lnTo>
                  <a:lnTo>
                    <a:pt x="858932" y="738536"/>
                  </a:lnTo>
                  <a:cubicBezTo>
                    <a:pt x="683834" y="1033270"/>
                    <a:pt x="579402" y="1404937"/>
                    <a:pt x="579402" y="1808868"/>
                  </a:cubicBezTo>
                  <a:cubicBezTo>
                    <a:pt x="579402" y="2766336"/>
                    <a:pt x="1166172" y="3542517"/>
                    <a:pt x="1889990" y="3542517"/>
                  </a:cubicBezTo>
                  <a:cubicBezTo>
                    <a:pt x="2613808" y="3542517"/>
                    <a:pt x="3200579" y="2766336"/>
                    <a:pt x="3200579" y="1808868"/>
                  </a:cubicBezTo>
                  <a:cubicBezTo>
                    <a:pt x="3200579" y="1285253"/>
                    <a:pt x="3025092" y="815856"/>
                    <a:pt x="2747673" y="497975"/>
                  </a:cubicBezTo>
                  <a:close/>
                  <a:moveTo>
                    <a:pt x="2660028" y="441387"/>
                  </a:moveTo>
                  <a:lnTo>
                    <a:pt x="2735244" y="554538"/>
                  </a:lnTo>
                  <a:cubicBezTo>
                    <a:pt x="2882065" y="800938"/>
                    <a:pt x="2969633" y="1111653"/>
                    <a:pt x="2969633" y="1449342"/>
                  </a:cubicBezTo>
                  <a:cubicBezTo>
                    <a:pt x="2969633" y="2249791"/>
                    <a:pt x="2477620" y="2898682"/>
                    <a:pt x="1870691" y="2898682"/>
                  </a:cubicBezTo>
                  <a:cubicBezTo>
                    <a:pt x="1263762" y="2898682"/>
                    <a:pt x="771749" y="2249791"/>
                    <a:pt x="771749" y="1449342"/>
                  </a:cubicBezTo>
                  <a:cubicBezTo>
                    <a:pt x="771749" y="1186695"/>
                    <a:pt x="824722" y="940366"/>
                    <a:pt x="917347" y="727923"/>
                  </a:cubicBezTo>
                  <a:lnTo>
                    <a:pt x="1010390" y="550844"/>
                  </a:lnTo>
                  <a:lnTo>
                    <a:pt x="968130" y="614323"/>
                  </a:lnTo>
                  <a:cubicBezTo>
                    <a:pt x="814010" y="872582"/>
                    <a:pt x="722089" y="1198254"/>
                    <a:pt x="722089" y="1552198"/>
                  </a:cubicBezTo>
                  <a:cubicBezTo>
                    <a:pt x="722089" y="2391176"/>
                    <a:pt x="1238561" y="3071301"/>
                    <a:pt x="1875661" y="3071301"/>
                  </a:cubicBezTo>
                  <a:cubicBezTo>
                    <a:pt x="2512761" y="3071301"/>
                    <a:pt x="3029232" y="2391176"/>
                    <a:pt x="3029232" y="1552198"/>
                  </a:cubicBezTo>
                  <a:cubicBezTo>
                    <a:pt x="3029232" y="1158927"/>
                    <a:pt x="2915750" y="800560"/>
                    <a:pt x="2729556" y="530787"/>
                  </a:cubicBezTo>
                  <a:close/>
                  <a:moveTo>
                    <a:pt x="2624365" y="397250"/>
                  </a:moveTo>
                  <a:lnTo>
                    <a:pt x="2648007" y="425930"/>
                  </a:lnTo>
                  <a:lnTo>
                    <a:pt x="2630588" y="403532"/>
                  </a:lnTo>
                  <a:close/>
                  <a:moveTo>
                    <a:pt x="2469285" y="313443"/>
                  </a:moveTo>
                  <a:lnTo>
                    <a:pt x="2516582" y="376067"/>
                  </a:lnTo>
                  <a:cubicBezTo>
                    <a:pt x="2653213" y="579913"/>
                    <a:pt x="2736486" y="850701"/>
                    <a:pt x="2736486" y="1147864"/>
                  </a:cubicBezTo>
                  <a:cubicBezTo>
                    <a:pt x="2736486" y="1781811"/>
                    <a:pt x="2357497" y="2295726"/>
                    <a:pt x="1889991" y="2295726"/>
                  </a:cubicBezTo>
                  <a:cubicBezTo>
                    <a:pt x="1422485" y="2295726"/>
                    <a:pt x="1043496" y="1781811"/>
                    <a:pt x="1043496" y="1147864"/>
                  </a:cubicBezTo>
                  <a:cubicBezTo>
                    <a:pt x="1043496" y="949755"/>
                    <a:pt x="1080506" y="763369"/>
                    <a:pt x="1145663" y="600724"/>
                  </a:cubicBezTo>
                  <a:lnTo>
                    <a:pt x="1193085" y="497688"/>
                  </a:lnTo>
                  <a:lnTo>
                    <a:pt x="1160617" y="555152"/>
                  </a:lnTo>
                  <a:cubicBezTo>
                    <a:pt x="1064401" y="747464"/>
                    <a:pt x="1008194" y="979502"/>
                    <a:pt x="1008194" y="1229324"/>
                  </a:cubicBezTo>
                  <a:cubicBezTo>
                    <a:pt x="1008194" y="1893786"/>
                    <a:pt x="1405812" y="2432438"/>
                    <a:pt x="1896299" y="2432438"/>
                  </a:cubicBezTo>
                  <a:cubicBezTo>
                    <a:pt x="2386787" y="2432438"/>
                    <a:pt x="2784405" y="1893786"/>
                    <a:pt x="2784405" y="1229324"/>
                  </a:cubicBezTo>
                  <a:cubicBezTo>
                    <a:pt x="2784405" y="886711"/>
                    <a:pt x="2678691" y="577547"/>
                    <a:pt x="2509040" y="358428"/>
                  </a:cubicBezTo>
                  <a:close/>
                  <a:moveTo>
                    <a:pt x="2328985" y="235519"/>
                  </a:moveTo>
                  <a:lnTo>
                    <a:pt x="2367735" y="277910"/>
                  </a:lnTo>
                  <a:cubicBezTo>
                    <a:pt x="2476117" y="428550"/>
                    <a:pt x="2542174" y="628659"/>
                    <a:pt x="2542174" y="848259"/>
                  </a:cubicBezTo>
                  <a:cubicBezTo>
                    <a:pt x="2542174" y="1316739"/>
                    <a:pt x="2241541" y="1696517"/>
                    <a:pt x="1870691" y="1696517"/>
                  </a:cubicBezTo>
                  <a:cubicBezTo>
                    <a:pt x="1499841" y="1696517"/>
                    <a:pt x="1199208" y="1316739"/>
                    <a:pt x="1199208" y="848259"/>
                  </a:cubicBezTo>
                  <a:cubicBezTo>
                    <a:pt x="1199208" y="672579"/>
                    <a:pt x="1241484" y="509373"/>
                    <a:pt x="1313887" y="373990"/>
                  </a:cubicBezTo>
                  <a:lnTo>
                    <a:pt x="1359617" y="303974"/>
                  </a:lnTo>
                  <a:lnTo>
                    <a:pt x="1353496" y="310655"/>
                  </a:lnTo>
                  <a:cubicBezTo>
                    <a:pt x="1239636" y="468545"/>
                    <a:pt x="1170240" y="678287"/>
                    <a:pt x="1170240" y="908457"/>
                  </a:cubicBezTo>
                  <a:cubicBezTo>
                    <a:pt x="1170240" y="1399487"/>
                    <a:pt x="1486067" y="1797545"/>
                    <a:pt x="1875660" y="1797545"/>
                  </a:cubicBezTo>
                  <a:cubicBezTo>
                    <a:pt x="2265253" y="1797545"/>
                    <a:pt x="2581080" y="1399487"/>
                    <a:pt x="2581080" y="908457"/>
                  </a:cubicBezTo>
                  <a:cubicBezTo>
                    <a:pt x="2581080" y="678287"/>
                    <a:pt x="2511685" y="468545"/>
                    <a:pt x="2397825" y="310655"/>
                  </a:cubicBezTo>
                  <a:close/>
                  <a:moveTo>
                    <a:pt x="1402512" y="199772"/>
                  </a:moveTo>
                  <a:lnTo>
                    <a:pt x="1402310" y="199868"/>
                  </a:lnTo>
                  <a:lnTo>
                    <a:pt x="1265286" y="284462"/>
                  </a:lnTo>
                  <a:lnTo>
                    <a:pt x="1214815" y="325022"/>
                  </a:lnTo>
                  <a:lnTo>
                    <a:pt x="1184525" y="354805"/>
                  </a:lnTo>
                  <a:cubicBezTo>
                    <a:pt x="944783" y="614967"/>
                    <a:pt x="791972" y="1008689"/>
                    <a:pt x="791972" y="1449342"/>
                  </a:cubicBezTo>
                  <a:cubicBezTo>
                    <a:pt x="791972" y="2232725"/>
                    <a:pt x="1274931" y="2867782"/>
                    <a:pt x="1870691" y="2867782"/>
                  </a:cubicBezTo>
                  <a:cubicBezTo>
                    <a:pt x="2466451" y="2867782"/>
                    <a:pt x="2949410" y="2232725"/>
                    <a:pt x="2949410" y="1449342"/>
                  </a:cubicBezTo>
                  <a:cubicBezTo>
                    <a:pt x="2949410" y="959728"/>
                    <a:pt x="2760755" y="528054"/>
                    <a:pt x="2473813" y="273149"/>
                  </a:cubicBezTo>
                  <a:lnTo>
                    <a:pt x="2427906" y="236477"/>
                  </a:lnTo>
                  <a:lnTo>
                    <a:pt x="2488708" y="299774"/>
                  </a:lnTo>
                  <a:cubicBezTo>
                    <a:pt x="2680324" y="525183"/>
                    <a:pt x="2801533" y="858030"/>
                    <a:pt x="2801533" y="1229324"/>
                  </a:cubicBezTo>
                  <a:cubicBezTo>
                    <a:pt x="2801533" y="1908261"/>
                    <a:pt x="2396246" y="2458648"/>
                    <a:pt x="1896300" y="2458648"/>
                  </a:cubicBezTo>
                  <a:cubicBezTo>
                    <a:pt x="1396353" y="2458648"/>
                    <a:pt x="991066" y="1908261"/>
                    <a:pt x="991066" y="1229324"/>
                  </a:cubicBezTo>
                  <a:cubicBezTo>
                    <a:pt x="991066" y="804989"/>
                    <a:pt x="1149382" y="430868"/>
                    <a:pt x="1390175" y="209949"/>
                  </a:cubicBezTo>
                  <a:close/>
                  <a:moveTo>
                    <a:pt x="1329824" y="178224"/>
                  </a:moveTo>
                  <a:lnTo>
                    <a:pt x="1295546" y="194796"/>
                  </a:lnTo>
                  <a:cubicBezTo>
                    <a:pt x="731222" y="502790"/>
                    <a:pt x="332741" y="1253601"/>
                    <a:pt x="332741" y="2130944"/>
                  </a:cubicBezTo>
                  <a:cubicBezTo>
                    <a:pt x="332741" y="3282739"/>
                    <a:pt x="1019522" y="4216454"/>
                    <a:pt x="1866709" y="4216454"/>
                  </a:cubicBezTo>
                  <a:cubicBezTo>
                    <a:pt x="2713896" y="4216454"/>
                    <a:pt x="3400677" y="3282739"/>
                    <a:pt x="3400677" y="2130944"/>
                  </a:cubicBezTo>
                  <a:cubicBezTo>
                    <a:pt x="3400677" y="1516804"/>
                    <a:pt x="3205422" y="964664"/>
                    <a:pt x="2894705" y="583011"/>
                  </a:cubicBezTo>
                  <a:lnTo>
                    <a:pt x="2894661" y="582964"/>
                  </a:lnTo>
                  <a:lnTo>
                    <a:pt x="3009019" y="748145"/>
                  </a:lnTo>
                  <a:cubicBezTo>
                    <a:pt x="3206223" y="1073452"/>
                    <a:pt x="3324261" y="1487032"/>
                    <a:pt x="3324261" y="1937239"/>
                  </a:cubicBezTo>
                  <a:cubicBezTo>
                    <a:pt x="3324261" y="2984995"/>
                    <a:pt x="2684941" y="3834368"/>
                    <a:pt x="1896299" y="3834368"/>
                  </a:cubicBezTo>
                  <a:cubicBezTo>
                    <a:pt x="1107658" y="3834368"/>
                    <a:pt x="468337" y="2984995"/>
                    <a:pt x="468337" y="1937239"/>
                  </a:cubicBezTo>
                  <a:cubicBezTo>
                    <a:pt x="468337" y="1245556"/>
                    <a:pt x="746958" y="640330"/>
                    <a:pt x="1163224" y="308851"/>
                  </a:cubicBezTo>
                  <a:lnTo>
                    <a:pt x="1205134" y="278389"/>
                  </a:lnTo>
                  <a:lnTo>
                    <a:pt x="1218597" y="265092"/>
                  </a:lnTo>
                  <a:cubicBezTo>
                    <a:pt x="1249857" y="237198"/>
                    <a:pt x="1282188" y="211238"/>
                    <a:pt x="1315492" y="187343"/>
                  </a:cubicBezTo>
                  <a:close/>
                  <a:moveTo>
                    <a:pt x="2270646" y="150156"/>
                  </a:moveTo>
                  <a:lnTo>
                    <a:pt x="2277145" y="155151"/>
                  </a:lnTo>
                  <a:cubicBezTo>
                    <a:pt x="2468155" y="318407"/>
                    <a:pt x="2593738" y="594878"/>
                    <a:pt x="2593738" y="908457"/>
                  </a:cubicBezTo>
                  <a:cubicBezTo>
                    <a:pt x="2593738" y="1410184"/>
                    <a:pt x="2272244" y="1816914"/>
                    <a:pt x="1875661" y="1816914"/>
                  </a:cubicBezTo>
                  <a:cubicBezTo>
                    <a:pt x="1479077" y="1816914"/>
                    <a:pt x="1157583" y="1410184"/>
                    <a:pt x="1157583" y="908457"/>
                  </a:cubicBezTo>
                  <a:cubicBezTo>
                    <a:pt x="1157583" y="720310"/>
                    <a:pt x="1202794" y="545521"/>
                    <a:pt x="1280220" y="400531"/>
                  </a:cubicBezTo>
                  <a:lnTo>
                    <a:pt x="1343102" y="304110"/>
                  </a:lnTo>
                  <a:lnTo>
                    <a:pt x="1327002" y="322000"/>
                  </a:lnTo>
                  <a:cubicBezTo>
                    <a:pt x="1162528" y="527262"/>
                    <a:pt x="1059511" y="821289"/>
                    <a:pt x="1059511" y="1147864"/>
                  </a:cubicBezTo>
                  <a:cubicBezTo>
                    <a:pt x="1059511" y="1768295"/>
                    <a:pt x="1431330" y="2271253"/>
                    <a:pt x="1889991" y="2271253"/>
                  </a:cubicBezTo>
                  <a:cubicBezTo>
                    <a:pt x="2348651" y="2271253"/>
                    <a:pt x="2720470" y="1768295"/>
                    <a:pt x="2720470" y="1147864"/>
                  </a:cubicBezTo>
                  <a:cubicBezTo>
                    <a:pt x="2720470" y="721317"/>
                    <a:pt x="2544728" y="350295"/>
                    <a:pt x="2285846" y="160062"/>
                  </a:cubicBezTo>
                  <a:close/>
                  <a:moveTo>
                    <a:pt x="1538511" y="100160"/>
                  </a:moveTo>
                  <a:lnTo>
                    <a:pt x="1528678" y="104892"/>
                  </a:lnTo>
                  <a:lnTo>
                    <a:pt x="1534109" y="103040"/>
                  </a:lnTo>
                  <a:close/>
                  <a:moveTo>
                    <a:pt x="1896299" y="80557"/>
                  </a:moveTo>
                  <a:cubicBezTo>
                    <a:pt x="1775355" y="80557"/>
                    <a:pt x="1657989" y="100852"/>
                    <a:pt x="1546035" y="139010"/>
                  </a:cubicBezTo>
                  <a:lnTo>
                    <a:pt x="1512028" y="152106"/>
                  </a:lnTo>
                  <a:lnTo>
                    <a:pt x="1501876" y="159868"/>
                  </a:lnTo>
                  <a:cubicBezTo>
                    <a:pt x="1326408" y="309055"/>
                    <a:pt x="1211043" y="561702"/>
                    <a:pt x="1211043" y="848259"/>
                  </a:cubicBezTo>
                  <a:cubicBezTo>
                    <a:pt x="1211043" y="1306750"/>
                    <a:pt x="1506377" y="1678431"/>
                    <a:pt x="1870690" y="1678431"/>
                  </a:cubicBezTo>
                  <a:cubicBezTo>
                    <a:pt x="2235004" y="1678431"/>
                    <a:pt x="2530338" y="1306750"/>
                    <a:pt x="2530338" y="848259"/>
                  </a:cubicBezTo>
                  <a:cubicBezTo>
                    <a:pt x="2530338" y="561702"/>
                    <a:pt x="2414973" y="309055"/>
                    <a:pt x="2239506" y="159868"/>
                  </a:cubicBezTo>
                  <a:lnTo>
                    <a:pt x="2191654" y="123281"/>
                  </a:lnTo>
                  <a:lnTo>
                    <a:pt x="2057233" y="92665"/>
                  </a:lnTo>
                  <a:cubicBezTo>
                    <a:pt x="2004425" y="84667"/>
                    <a:pt x="1950724" y="80557"/>
                    <a:pt x="1896299" y="80557"/>
                  </a:cubicBezTo>
                  <a:close/>
                  <a:moveTo>
                    <a:pt x="1896300" y="0"/>
                  </a:moveTo>
                  <a:lnTo>
                    <a:pt x="1921576" y="1733"/>
                  </a:lnTo>
                  <a:lnTo>
                    <a:pt x="1957454" y="2971"/>
                  </a:lnTo>
                  <a:lnTo>
                    <a:pt x="1958525" y="3083"/>
                  </a:lnTo>
                  <a:lnTo>
                    <a:pt x="1967705" y="3407"/>
                  </a:lnTo>
                  <a:cubicBezTo>
                    <a:pt x="2956497" y="73501"/>
                    <a:pt x="3742805" y="1216875"/>
                    <a:pt x="3742805" y="2617077"/>
                  </a:cubicBezTo>
                  <a:cubicBezTo>
                    <a:pt x="3742805" y="4062447"/>
                    <a:pt x="2904950" y="5234152"/>
                    <a:pt x="1871402" y="5234152"/>
                  </a:cubicBezTo>
                  <a:cubicBezTo>
                    <a:pt x="837855" y="5234152"/>
                    <a:pt x="0" y="4062447"/>
                    <a:pt x="0" y="2617077"/>
                  </a:cubicBezTo>
                  <a:cubicBezTo>
                    <a:pt x="0" y="1304387"/>
                    <a:pt x="691091" y="217426"/>
                    <a:pt x="1592217" y="28928"/>
                  </a:cubicBezTo>
                  <a:lnTo>
                    <a:pt x="1605332" y="27098"/>
                  </a:lnTo>
                  <a:lnTo>
                    <a:pt x="1605639" y="27012"/>
                  </a:lnTo>
                  <a:cubicBezTo>
                    <a:pt x="1661816" y="15278"/>
                    <a:pt x="1718866" y="7273"/>
                    <a:pt x="1776656" y="3182"/>
                  </a:cubicBezTo>
                  <a:lnTo>
                    <a:pt x="1785240" y="2879"/>
                  </a:lnTo>
                  <a:lnTo>
                    <a:pt x="1786241" y="2775"/>
                  </a:lnTo>
                  <a:cubicBezTo>
                    <a:pt x="1812893" y="935"/>
                    <a:pt x="1839721" y="3"/>
                    <a:pt x="1866709" y="3"/>
                  </a:cubicBezTo>
                  <a:lnTo>
                    <a:pt x="1869051" y="84"/>
                  </a:lnTo>
                  <a:lnTo>
                    <a:pt x="1869832" y="57"/>
                  </a:lnTo>
                  <a:lnTo>
                    <a:pt x="1870691" y="2"/>
                  </a:lnTo>
                  <a:lnTo>
                    <a:pt x="1870947" y="18"/>
                  </a:lnTo>
                  <a:lnTo>
                    <a:pt x="1871402" y="2"/>
                  </a:lnTo>
                  <a:lnTo>
                    <a:pt x="1874156" y="97"/>
                  </a:lnTo>
                  <a:lnTo>
                    <a:pt x="1875661" y="1"/>
                  </a:lnTo>
                  <a:lnTo>
                    <a:pt x="1880701" y="323"/>
                  </a:lnTo>
                  <a:lnTo>
                    <a:pt x="1883755" y="428"/>
                  </a:lnTo>
                  <a:lnTo>
                    <a:pt x="1889991" y="1"/>
                  </a:lnTo>
                  <a:lnTo>
                    <a:pt x="1893142" y="217"/>
                  </a:lnTo>
                  <a:close/>
                </a:path>
              </a:pathLst>
            </a:custGeom>
            <a:noFill/>
            <a:ln w="12700" cap="rnd" cmpd="dbl">
              <a:solidFill>
                <a:schemeClr val="tx1"/>
              </a:solidFill>
              <a:prstDash val="sysDot"/>
            </a:ln>
            <a:scene3d>
              <a:camera prst="orthographicFront"/>
              <a:lightRig rig="fla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sz="1350">
                <a:solidFill>
                  <a:schemeClr val="tx1"/>
                </a:solidFill>
              </a:endParaRPr>
            </a:p>
          </p:txBody>
        </p:sp>
        <p:sp>
          <p:nvSpPr>
            <p:cNvPr id="37" name="Forma libre 19"/>
            <p:cNvSpPr/>
            <p:nvPr/>
          </p:nvSpPr>
          <p:spPr>
            <a:xfrm rot="5400000" flipH="1" flipV="1">
              <a:off x="1081477" y="178156"/>
              <a:ext cx="1709800" cy="1353489"/>
            </a:xfrm>
            <a:custGeom>
              <a:avLst/>
              <a:gdLst>
                <a:gd name="connsiteX0" fmla="*/ 375988 w 3742805"/>
                <a:gd name="connsiteY0" fmla="*/ 1265279 h 5234152"/>
                <a:gd name="connsiteX1" fmla="*/ 320037 w 3742805"/>
                <a:gd name="connsiteY1" fmla="*/ 1406819 h 5234152"/>
                <a:gd name="connsiteX2" fmla="*/ 150833 w 3742805"/>
                <a:gd name="connsiteY2" fmla="*/ 2443657 h 5234152"/>
                <a:gd name="connsiteX3" fmla="*/ 1866709 w 3742805"/>
                <a:gd name="connsiteY3" fmla="*/ 4835213 h 5234152"/>
                <a:gd name="connsiteX4" fmla="*/ 3582585 w 3742805"/>
                <a:gd name="connsiteY4" fmla="*/ 2443657 h 5234152"/>
                <a:gd name="connsiteX5" fmla="*/ 3485566 w 3742805"/>
                <a:gd name="connsiteY5" fmla="*/ 1648910 h 5234152"/>
                <a:gd name="connsiteX6" fmla="*/ 3436205 w 3742805"/>
                <a:gd name="connsiteY6" fmla="*/ 1483366 h 5234152"/>
                <a:gd name="connsiteX7" fmla="*/ 3468430 w 3742805"/>
                <a:gd name="connsiteY7" fmla="*/ 1603524 h 5234152"/>
                <a:gd name="connsiteX8" fmla="*/ 3543609 w 3742805"/>
                <a:gd name="connsiteY8" fmla="*/ 2282171 h 5234152"/>
                <a:gd name="connsiteX9" fmla="*/ 1871402 w 3742805"/>
                <a:gd name="connsiteY9" fmla="*/ 4564341 h 5234152"/>
                <a:gd name="connsiteX10" fmla="*/ 199196 w 3742805"/>
                <a:gd name="connsiteY10" fmla="*/ 2282171 h 5234152"/>
                <a:gd name="connsiteX11" fmla="*/ 330606 w 3742805"/>
                <a:gd name="connsiteY11" fmla="*/ 1393848 h 5234152"/>
                <a:gd name="connsiteX12" fmla="*/ 3148255 w 3742805"/>
                <a:gd name="connsiteY12" fmla="*/ 781462 h 5234152"/>
                <a:gd name="connsiteX13" fmla="*/ 3240183 w 3742805"/>
                <a:gd name="connsiteY13" fmla="*/ 929214 h 5234152"/>
                <a:gd name="connsiteX14" fmla="*/ 3616681 w 3742805"/>
                <a:gd name="connsiteY14" fmla="*/ 2443657 h 5234152"/>
                <a:gd name="connsiteX15" fmla="*/ 1866709 w 3742805"/>
                <a:gd name="connsiteY15" fmla="*/ 4887311 h 5234152"/>
                <a:gd name="connsiteX16" fmla="*/ 116737 w 3742805"/>
                <a:gd name="connsiteY16" fmla="*/ 2443657 h 5234152"/>
                <a:gd name="connsiteX17" fmla="*/ 398146 w 3742805"/>
                <a:gd name="connsiteY17" fmla="*/ 1114184 h 5234152"/>
                <a:gd name="connsiteX18" fmla="*/ 486367 w 3742805"/>
                <a:gd name="connsiteY18" fmla="*/ 942573 h 5234152"/>
                <a:gd name="connsiteX19" fmla="*/ 427829 w 3742805"/>
                <a:gd name="connsiteY19" fmla="*/ 1035777 h 5234152"/>
                <a:gd name="connsiteX20" fmla="*/ 36461 w 3742805"/>
                <a:gd name="connsiteY20" fmla="*/ 2617077 h 5234152"/>
                <a:gd name="connsiteX21" fmla="*/ 1871402 w 3742805"/>
                <a:gd name="connsiteY21" fmla="*/ 5178356 h 5234152"/>
                <a:gd name="connsiteX22" fmla="*/ 3706344 w 3742805"/>
                <a:gd name="connsiteY22" fmla="*/ 2617077 h 5234152"/>
                <a:gd name="connsiteX23" fmla="*/ 3184374 w 3742805"/>
                <a:gd name="connsiteY23" fmla="*/ 827835 h 5234152"/>
                <a:gd name="connsiteX24" fmla="*/ 3001338 w 3742805"/>
                <a:gd name="connsiteY24" fmla="*/ 667513 h 5234152"/>
                <a:gd name="connsiteX25" fmla="*/ 3073337 w 3742805"/>
                <a:gd name="connsiteY25" fmla="*/ 775468 h 5234152"/>
                <a:gd name="connsiteX26" fmla="*/ 3430410 w 3742805"/>
                <a:gd name="connsiteY26" fmla="*/ 2130944 h 5234152"/>
                <a:gd name="connsiteX27" fmla="*/ 1866709 w 3742805"/>
                <a:gd name="connsiteY27" fmla="*/ 4261885 h 5234152"/>
                <a:gd name="connsiteX28" fmla="*/ 303008 w 3742805"/>
                <a:gd name="connsiteY28" fmla="*/ 2130944 h 5234152"/>
                <a:gd name="connsiteX29" fmla="*/ 570063 w 3742805"/>
                <a:gd name="connsiteY29" fmla="*/ 939515 h 5234152"/>
                <a:gd name="connsiteX30" fmla="*/ 638915 w 3742805"/>
                <a:gd name="connsiteY30" fmla="*/ 814041 h 5234152"/>
                <a:gd name="connsiteX31" fmla="*/ 519493 w 3742805"/>
                <a:gd name="connsiteY31" fmla="*/ 1016737 h 5234152"/>
                <a:gd name="connsiteX32" fmla="*/ 230992 w 3742805"/>
                <a:gd name="connsiteY32" fmla="*/ 2282171 h 5234152"/>
                <a:gd name="connsiteX33" fmla="*/ 1871402 w 3742805"/>
                <a:gd name="connsiteY33" fmla="*/ 4515685 h 5234152"/>
                <a:gd name="connsiteX34" fmla="*/ 3511813 w 3742805"/>
                <a:gd name="connsiteY34" fmla="*/ 2282171 h 5234152"/>
                <a:gd name="connsiteX35" fmla="*/ 3126185 w 3742805"/>
                <a:gd name="connsiteY35" fmla="*/ 843432 h 5234152"/>
                <a:gd name="connsiteX36" fmla="*/ 2837079 w 3742805"/>
                <a:gd name="connsiteY36" fmla="*/ 563819 h 5234152"/>
                <a:gd name="connsiteX37" fmla="*/ 2930509 w 3742805"/>
                <a:gd name="connsiteY37" fmla="*/ 698570 h 5234152"/>
                <a:gd name="connsiteX38" fmla="*/ 3225296 w 3742805"/>
                <a:gd name="connsiteY38" fmla="*/ 1808868 h 5234152"/>
                <a:gd name="connsiteX39" fmla="*/ 1889991 w 3742805"/>
                <a:gd name="connsiteY39" fmla="*/ 3580284 h 5234152"/>
                <a:gd name="connsiteX40" fmla="*/ 554685 w 3742805"/>
                <a:gd name="connsiteY40" fmla="*/ 1808868 h 5234152"/>
                <a:gd name="connsiteX41" fmla="*/ 733613 w 3742805"/>
                <a:gd name="connsiteY41" fmla="*/ 922502 h 5234152"/>
                <a:gd name="connsiteX42" fmla="*/ 819065 w 3742805"/>
                <a:gd name="connsiteY42" fmla="*/ 752614 h 5234152"/>
                <a:gd name="connsiteX43" fmla="*/ 793696 w 3742805"/>
                <a:gd name="connsiteY43" fmla="*/ 790948 h 5234152"/>
                <a:gd name="connsiteX44" fmla="*/ 494769 w 3742805"/>
                <a:gd name="connsiteY44" fmla="*/ 1937239 h 5234152"/>
                <a:gd name="connsiteX45" fmla="*/ 1896299 w 3742805"/>
                <a:gd name="connsiteY45" fmla="*/ 3793920 h 5234152"/>
                <a:gd name="connsiteX46" fmla="*/ 3297829 w 3742805"/>
                <a:gd name="connsiteY46" fmla="*/ 1937239 h 5234152"/>
                <a:gd name="connsiteX47" fmla="*/ 2933737 w 3742805"/>
                <a:gd name="connsiteY47" fmla="*/ 688848 h 5234152"/>
                <a:gd name="connsiteX48" fmla="*/ 2709343 w 3742805"/>
                <a:gd name="connsiteY48" fmla="*/ 459106 h 5234152"/>
                <a:gd name="connsiteX49" fmla="*/ 2716560 w 3742805"/>
                <a:gd name="connsiteY49" fmla="*/ 467874 h 5234152"/>
                <a:gd name="connsiteX50" fmla="*/ 3050858 w 3742805"/>
                <a:gd name="connsiteY50" fmla="*/ 1552198 h 5234152"/>
                <a:gd name="connsiteX51" fmla="*/ 1875661 w 3742805"/>
                <a:gd name="connsiteY51" fmla="*/ 3104394 h 5234152"/>
                <a:gd name="connsiteX52" fmla="*/ 700463 w 3742805"/>
                <a:gd name="connsiteY52" fmla="*/ 1552198 h 5234152"/>
                <a:gd name="connsiteX53" fmla="*/ 856164 w 3742805"/>
                <a:gd name="connsiteY53" fmla="*/ 779581 h 5234152"/>
                <a:gd name="connsiteX54" fmla="*/ 948999 w 3742805"/>
                <a:gd name="connsiteY54" fmla="*/ 602638 h 5234152"/>
                <a:gd name="connsiteX55" fmla="*/ 858932 w 3742805"/>
                <a:gd name="connsiteY55" fmla="*/ 738536 h 5234152"/>
                <a:gd name="connsiteX56" fmla="*/ 579402 w 3742805"/>
                <a:gd name="connsiteY56" fmla="*/ 1808868 h 5234152"/>
                <a:gd name="connsiteX57" fmla="*/ 1889990 w 3742805"/>
                <a:gd name="connsiteY57" fmla="*/ 3542517 h 5234152"/>
                <a:gd name="connsiteX58" fmla="*/ 3200579 w 3742805"/>
                <a:gd name="connsiteY58" fmla="*/ 1808868 h 5234152"/>
                <a:gd name="connsiteX59" fmla="*/ 2747673 w 3742805"/>
                <a:gd name="connsiteY59" fmla="*/ 497975 h 5234152"/>
                <a:gd name="connsiteX60" fmla="*/ 2660028 w 3742805"/>
                <a:gd name="connsiteY60" fmla="*/ 441387 h 5234152"/>
                <a:gd name="connsiteX61" fmla="*/ 2735244 w 3742805"/>
                <a:gd name="connsiteY61" fmla="*/ 554538 h 5234152"/>
                <a:gd name="connsiteX62" fmla="*/ 2969633 w 3742805"/>
                <a:gd name="connsiteY62" fmla="*/ 1449342 h 5234152"/>
                <a:gd name="connsiteX63" fmla="*/ 1870691 w 3742805"/>
                <a:gd name="connsiteY63" fmla="*/ 2898682 h 5234152"/>
                <a:gd name="connsiteX64" fmla="*/ 771749 w 3742805"/>
                <a:gd name="connsiteY64" fmla="*/ 1449342 h 5234152"/>
                <a:gd name="connsiteX65" fmla="*/ 917347 w 3742805"/>
                <a:gd name="connsiteY65" fmla="*/ 727923 h 5234152"/>
                <a:gd name="connsiteX66" fmla="*/ 1010390 w 3742805"/>
                <a:gd name="connsiteY66" fmla="*/ 550844 h 5234152"/>
                <a:gd name="connsiteX67" fmla="*/ 968130 w 3742805"/>
                <a:gd name="connsiteY67" fmla="*/ 614323 h 5234152"/>
                <a:gd name="connsiteX68" fmla="*/ 722089 w 3742805"/>
                <a:gd name="connsiteY68" fmla="*/ 1552198 h 5234152"/>
                <a:gd name="connsiteX69" fmla="*/ 1875661 w 3742805"/>
                <a:gd name="connsiteY69" fmla="*/ 3071301 h 5234152"/>
                <a:gd name="connsiteX70" fmla="*/ 3029232 w 3742805"/>
                <a:gd name="connsiteY70" fmla="*/ 1552198 h 5234152"/>
                <a:gd name="connsiteX71" fmla="*/ 2729556 w 3742805"/>
                <a:gd name="connsiteY71" fmla="*/ 530787 h 5234152"/>
                <a:gd name="connsiteX72" fmla="*/ 2624365 w 3742805"/>
                <a:gd name="connsiteY72" fmla="*/ 397250 h 5234152"/>
                <a:gd name="connsiteX73" fmla="*/ 2648007 w 3742805"/>
                <a:gd name="connsiteY73" fmla="*/ 425930 h 5234152"/>
                <a:gd name="connsiteX74" fmla="*/ 2630588 w 3742805"/>
                <a:gd name="connsiteY74" fmla="*/ 403532 h 5234152"/>
                <a:gd name="connsiteX75" fmla="*/ 2469285 w 3742805"/>
                <a:gd name="connsiteY75" fmla="*/ 313443 h 5234152"/>
                <a:gd name="connsiteX76" fmla="*/ 2516582 w 3742805"/>
                <a:gd name="connsiteY76" fmla="*/ 376067 h 5234152"/>
                <a:gd name="connsiteX77" fmla="*/ 2736486 w 3742805"/>
                <a:gd name="connsiteY77" fmla="*/ 1147864 h 5234152"/>
                <a:gd name="connsiteX78" fmla="*/ 1889991 w 3742805"/>
                <a:gd name="connsiteY78" fmla="*/ 2295726 h 5234152"/>
                <a:gd name="connsiteX79" fmla="*/ 1043496 w 3742805"/>
                <a:gd name="connsiteY79" fmla="*/ 1147864 h 5234152"/>
                <a:gd name="connsiteX80" fmla="*/ 1145663 w 3742805"/>
                <a:gd name="connsiteY80" fmla="*/ 600724 h 5234152"/>
                <a:gd name="connsiteX81" fmla="*/ 1193085 w 3742805"/>
                <a:gd name="connsiteY81" fmla="*/ 497688 h 5234152"/>
                <a:gd name="connsiteX82" fmla="*/ 1160617 w 3742805"/>
                <a:gd name="connsiteY82" fmla="*/ 555152 h 5234152"/>
                <a:gd name="connsiteX83" fmla="*/ 1008194 w 3742805"/>
                <a:gd name="connsiteY83" fmla="*/ 1229324 h 5234152"/>
                <a:gd name="connsiteX84" fmla="*/ 1896299 w 3742805"/>
                <a:gd name="connsiteY84" fmla="*/ 2432438 h 5234152"/>
                <a:gd name="connsiteX85" fmla="*/ 2784405 w 3742805"/>
                <a:gd name="connsiteY85" fmla="*/ 1229324 h 5234152"/>
                <a:gd name="connsiteX86" fmla="*/ 2509040 w 3742805"/>
                <a:gd name="connsiteY86" fmla="*/ 358428 h 5234152"/>
                <a:gd name="connsiteX87" fmla="*/ 2328985 w 3742805"/>
                <a:gd name="connsiteY87" fmla="*/ 235519 h 5234152"/>
                <a:gd name="connsiteX88" fmla="*/ 2367735 w 3742805"/>
                <a:gd name="connsiteY88" fmla="*/ 277910 h 5234152"/>
                <a:gd name="connsiteX89" fmla="*/ 2542174 w 3742805"/>
                <a:gd name="connsiteY89" fmla="*/ 848259 h 5234152"/>
                <a:gd name="connsiteX90" fmla="*/ 1870691 w 3742805"/>
                <a:gd name="connsiteY90" fmla="*/ 1696517 h 5234152"/>
                <a:gd name="connsiteX91" fmla="*/ 1199208 w 3742805"/>
                <a:gd name="connsiteY91" fmla="*/ 848259 h 5234152"/>
                <a:gd name="connsiteX92" fmla="*/ 1313887 w 3742805"/>
                <a:gd name="connsiteY92" fmla="*/ 373990 h 5234152"/>
                <a:gd name="connsiteX93" fmla="*/ 1359617 w 3742805"/>
                <a:gd name="connsiteY93" fmla="*/ 303974 h 5234152"/>
                <a:gd name="connsiteX94" fmla="*/ 1353496 w 3742805"/>
                <a:gd name="connsiteY94" fmla="*/ 310655 h 5234152"/>
                <a:gd name="connsiteX95" fmla="*/ 1170240 w 3742805"/>
                <a:gd name="connsiteY95" fmla="*/ 908457 h 5234152"/>
                <a:gd name="connsiteX96" fmla="*/ 1875660 w 3742805"/>
                <a:gd name="connsiteY96" fmla="*/ 1797545 h 5234152"/>
                <a:gd name="connsiteX97" fmla="*/ 2581080 w 3742805"/>
                <a:gd name="connsiteY97" fmla="*/ 908457 h 5234152"/>
                <a:gd name="connsiteX98" fmla="*/ 2397825 w 3742805"/>
                <a:gd name="connsiteY98" fmla="*/ 310655 h 5234152"/>
                <a:gd name="connsiteX99" fmla="*/ 1402512 w 3742805"/>
                <a:gd name="connsiteY99" fmla="*/ 199772 h 5234152"/>
                <a:gd name="connsiteX100" fmla="*/ 1402310 w 3742805"/>
                <a:gd name="connsiteY100" fmla="*/ 199868 h 5234152"/>
                <a:gd name="connsiteX101" fmla="*/ 1265286 w 3742805"/>
                <a:gd name="connsiteY101" fmla="*/ 284462 h 5234152"/>
                <a:gd name="connsiteX102" fmla="*/ 1214815 w 3742805"/>
                <a:gd name="connsiteY102" fmla="*/ 325022 h 5234152"/>
                <a:gd name="connsiteX103" fmla="*/ 1184525 w 3742805"/>
                <a:gd name="connsiteY103" fmla="*/ 354805 h 5234152"/>
                <a:gd name="connsiteX104" fmla="*/ 791972 w 3742805"/>
                <a:gd name="connsiteY104" fmla="*/ 1449342 h 5234152"/>
                <a:gd name="connsiteX105" fmla="*/ 1870691 w 3742805"/>
                <a:gd name="connsiteY105" fmla="*/ 2867782 h 5234152"/>
                <a:gd name="connsiteX106" fmla="*/ 2949410 w 3742805"/>
                <a:gd name="connsiteY106" fmla="*/ 1449342 h 5234152"/>
                <a:gd name="connsiteX107" fmla="*/ 2473813 w 3742805"/>
                <a:gd name="connsiteY107" fmla="*/ 273149 h 5234152"/>
                <a:gd name="connsiteX108" fmla="*/ 2427906 w 3742805"/>
                <a:gd name="connsiteY108" fmla="*/ 236477 h 5234152"/>
                <a:gd name="connsiteX109" fmla="*/ 2488708 w 3742805"/>
                <a:gd name="connsiteY109" fmla="*/ 299774 h 5234152"/>
                <a:gd name="connsiteX110" fmla="*/ 2801533 w 3742805"/>
                <a:gd name="connsiteY110" fmla="*/ 1229324 h 5234152"/>
                <a:gd name="connsiteX111" fmla="*/ 1896300 w 3742805"/>
                <a:gd name="connsiteY111" fmla="*/ 2458648 h 5234152"/>
                <a:gd name="connsiteX112" fmla="*/ 991066 w 3742805"/>
                <a:gd name="connsiteY112" fmla="*/ 1229324 h 5234152"/>
                <a:gd name="connsiteX113" fmla="*/ 1390175 w 3742805"/>
                <a:gd name="connsiteY113" fmla="*/ 209949 h 5234152"/>
                <a:gd name="connsiteX114" fmla="*/ 1329824 w 3742805"/>
                <a:gd name="connsiteY114" fmla="*/ 178224 h 5234152"/>
                <a:gd name="connsiteX115" fmla="*/ 1295546 w 3742805"/>
                <a:gd name="connsiteY115" fmla="*/ 194796 h 5234152"/>
                <a:gd name="connsiteX116" fmla="*/ 332741 w 3742805"/>
                <a:gd name="connsiteY116" fmla="*/ 2130944 h 5234152"/>
                <a:gd name="connsiteX117" fmla="*/ 1866709 w 3742805"/>
                <a:gd name="connsiteY117" fmla="*/ 4216454 h 5234152"/>
                <a:gd name="connsiteX118" fmla="*/ 3400677 w 3742805"/>
                <a:gd name="connsiteY118" fmla="*/ 2130944 h 5234152"/>
                <a:gd name="connsiteX119" fmla="*/ 2894705 w 3742805"/>
                <a:gd name="connsiteY119" fmla="*/ 583011 h 5234152"/>
                <a:gd name="connsiteX120" fmla="*/ 2894661 w 3742805"/>
                <a:gd name="connsiteY120" fmla="*/ 582964 h 5234152"/>
                <a:gd name="connsiteX121" fmla="*/ 3009019 w 3742805"/>
                <a:gd name="connsiteY121" fmla="*/ 748145 h 5234152"/>
                <a:gd name="connsiteX122" fmla="*/ 3324261 w 3742805"/>
                <a:gd name="connsiteY122" fmla="*/ 1937239 h 5234152"/>
                <a:gd name="connsiteX123" fmla="*/ 1896299 w 3742805"/>
                <a:gd name="connsiteY123" fmla="*/ 3834368 h 5234152"/>
                <a:gd name="connsiteX124" fmla="*/ 468337 w 3742805"/>
                <a:gd name="connsiteY124" fmla="*/ 1937239 h 5234152"/>
                <a:gd name="connsiteX125" fmla="*/ 1163224 w 3742805"/>
                <a:gd name="connsiteY125" fmla="*/ 308851 h 5234152"/>
                <a:gd name="connsiteX126" fmla="*/ 1205134 w 3742805"/>
                <a:gd name="connsiteY126" fmla="*/ 278389 h 5234152"/>
                <a:gd name="connsiteX127" fmla="*/ 1218597 w 3742805"/>
                <a:gd name="connsiteY127" fmla="*/ 265092 h 5234152"/>
                <a:gd name="connsiteX128" fmla="*/ 1315492 w 3742805"/>
                <a:gd name="connsiteY128" fmla="*/ 187343 h 5234152"/>
                <a:gd name="connsiteX129" fmla="*/ 2270646 w 3742805"/>
                <a:gd name="connsiteY129" fmla="*/ 150156 h 5234152"/>
                <a:gd name="connsiteX130" fmla="*/ 2277145 w 3742805"/>
                <a:gd name="connsiteY130" fmla="*/ 155151 h 5234152"/>
                <a:gd name="connsiteX131" fmla="*/ 2593738 w 3742805"/>
                <a:gd name="connsiteY131" fmla="*/ 908457 h 5234152"/>
                <a:gd name="connsiteX132" fmla="*/ 1875661 w 3742805"/>
                <a:gd name="connsiteY132" fmla="*/ 1816914 h 5234152"/>
                <a:gd name="connsiteX133" fmla="*/ 1157583 w 3742805"/>
                <a:gd name="connsiteY133" fmla="*/ 908457 h 5234152"/>
                <a:gd name="connsiteX134" fmla="*/ 1280220 w 3742805"/>
                <a:gd name="connsiteY134" fmla="*/ 400531 h 5234152"/>
                <a:gd name="connsiteX135" fmla="*/ 1343102 w 3742805"/>
                <a:gd name="connsiteY135" fmla="*/ 304110 h 5234152"/>
                <a:gd name="connsiteX136" fmla="*/ 1327002 w 3742805"/>
                <a:gd name="connsiteY136" fmla="*/ 322000 h 5234152"/>
                <a:gd name="connsiteX137" fmla="*/ 1059511 w 3742805"/>
                <a:gd name="connsiteY137" fmla="*/ 1147864 h 5234152"/>
                <a:gd name="connsiteX138" fmla="*/ 1889991 w 3742805"/>
                <a:gd name="connsiteY138" fmla="*/ 2271253 h 5234152"/>
                <a:gd name="connsiteX139" fmla="*/ 2720470 w 3742805"/>
                <a:gd name="connsiteY139" fmla="*/ 1147864 h 5234152"/>
                <a:gd name="connsiteX140" fmla="*/ 2285846 w 3742805"/>
                <a:gd name="connsiteY140" fmla="*/ 160062 h 5234152"/>
                <a:gd name="connsiteX141" fmla="*/ 1538511 w 3742805"/>
                <a:gd name="connsiteY141" fmla="*/ 100160 h 5234152"/>
                <a:gd name="connsiteX142" fmla="*/ 1528678 w 3742805"/>
                <a:gd name="connsiteY142" fmla="*/ 104892 h 5234152"/>
                <a:gd name="connsiteX143" fmla="*/ 1534109 w 3742805"/>
                <a:gd name="connsiteY143" fmla="*/ 103040 h 5234152"/>
                <a:gd name="connsiteX144" fmla="*/ 1896299 w 3742805"/>
                <a:gd name="connsiteY144" fmla="*/ 80557 h 5234152"/>
                <a:gd name="connsiteX145" fmla="*/ 1546035 w 3742805"/>
                <a:gd name="connsiteY145" fmla="*/ 139010 h 5234152"/>
                <a:gd name="connsiteX146" fmla="*/ 1512028 w 3742805"/>
                <a:gd name="connsiteY146" fmla="*/ 152106 h 5234152"/>
                <a:gd name="connsiteX147" fmla="*/ 1501876 w 3742805"/>
                <a:gd name="connsiteY147" fmla="*/ 159868 h 5234152"/>
                <a:gd name="connsiteX148" fmla="*/ 1211043 w 3742805"/>
                <a:gd name="connsiteY148" fmla="*/ 848259 h 5234152"/>
                <a:gd name="connsiteX149" fmla="*/ 1870690 w 3742805"/>
                <a:gd name="connsiteY149" fmla="*/ 1678431 h 5234152"/>
                <a:gd name="connsiteX150" fmla="*/ 2530338 w 3742805"/>
                <a:gd name="connsiteY150" fmla="*/ 848259 h 5234152"/>
                <a:gd name="connsiteX151" fmla="*/ 2239506 w 3742805"/>
                <a:gd name="connsiteY151" fmla="*/ 159868 h 5234152"/>
                <a:gd name="connsiteX152" fmla="*/ 2191654 w 3742805"/>
                <a:gd name="connsiteY152" fmla="*/ 123281 h 5234152"/>
                <a:gd name="connsiteX153" fmla="*/ 2057233 w 3742805"/>
                <a:gd name="connsiteY153" fmla="*/ 92665 h 5234152"/>
                <a:gd name="connsiteX154" fmla="*/ 1896299 w 3742805"/>
                <a:gd name="connsiteY154" fmla="*/ 80557 h 5234152"/>
                <a:gd name="connsiteX155" fmla="*/ 1896300 w 3742805"/>
                <a:gd name="connsiteY155" fmla="*/ 0 h 5234152"/>
                <a:gd name="connsiteX156" fmla="*/ 1921576 w 3742805"/>
                <a:gd name="connsiteY156" fmla="*/ 1733 h 5234152"/>
                <a:gd name="connsiteX157" fmla="*/ 1957454 w 3742805"/>
                <a:gd name="connsiteY157" fmla="*/ 2971 h 5234152"/>
                <a:gd name="connsiteX158" fmla="*/ 1958525 w 3742805"/>
                <a:gd name="connsiteY158" fmla="*/ 3083 h 5234152"/>
                <a:gd name="connsiteX159" fmla="*/ 1967705 w 3742805"/>
                <a:gd name="connsiteY159" fmla="*/ 3407 h 5234152"/>
                <a:gd name="connsiteX160" fmla="*/ 3742805 w 3742805"/>
                <a:gd name="connsiteY160" fmla="*/ 2617077 h 5234152"/>
                <a:gd name="connsiteX161" fmla="*/ 1871402 w 3742805"/>
                <a:gd name="connsiteY161" fmla="*/ 5234152 h 5234152"/>
                <a:gd name="connsiteX162" fmla="*/ 0 w 3742805"/>
                <a:gd name="connsiteY162" fmla="*/ 2617077 h 5234152"/>
                <a:gd name="connsiteX163" fmla="*/ 1592217 w 3742805"/>
                <a:gd name="connsiteY163" fmla="*/ 28928 h 5234152"/>
                <a:gd name="connsiteX164" fmla="*/ 1605332 w 3742805"/>
                <a:gd name="connsiteY164" fmla="*/ 27098 h 5234152"/>
                <a:gd name="connsiteX165" fmla="*/ 1605639 w 3742805"/>
                <a:gd name="connsiteY165" fmla="*/ 27012 h 5234152"/>
                <a:gd name="connsiteX166" fmla="*/ 1776656 w 3742805"/>
                <a:gd name="connsiteY166" fmla="*/ 3182 h 5234152"/>
                <a:gd name="connsiteX167" fmla="*/ 1785240 w 3742805"/>
                <a:gd name="connsiteY167" fmla="*/ 2879 h 5234152"/>
                <a:gd name="connsiteX168" fmla="*/ 1786241 w 3742805"/>
                <a:gd name="connsiteY168" fmla="*/ 2775 h 5234152"/>
                <a:gd name="connsiteX169" fmla="*/ 1866709 w 3742805"/>
                <a:gd name="connsiteY169" fmla="*/ 3 h 5234152"/>
                <a:gd name="connsiteX170" fmla="*/ 1869051 w 3742805"/>
                <a:gd name="connsiteY170" fmla="*/ 84 h 5234152"/>
                <a:gd name="connsiteX171" fmla="*/ 1869832 w 3742805"/>
                <a:gd name="connsiteY171" fmla="*/ 57 h 5234152"/>
                <a:gd name="connsiteX172" fmla="*/ 1870691 w 3742805"/>
                <a:gd name="connsiteY172" fmla="*/ 2 h 5234152"/>
                <a:gd name="connsiteX173" fmla="*/ 1870947 w 3742805"/>
                <a:gd name="connsiteY173" fmla="*/ 18 h 5234152"/>
                <a:gd name="connsiteX174" fmla="*/ 1871402 w 3742805"/>
                <a:gd name="connsiteY174" fmla="*/ 2 h 5234152"/>
                <a:gd name="connsiteX175" fmla="*/ 1874156 w 3742805"/>
                <a:gd name="connsiteY175" fmla="*/ 97 h 5234152"/>
                <a:gd name="connsiteX176" fmla="*/ 1875661 w 3742805"/>
                <a:gd name="connsiteY176" fmla="*/ 1 h 5234152"/>
                <a:gd name="connsiteX177" fmla="*/ 1880701 w 3742805"/>
                <a:gd name="connsiteY177" fmla="*/ 323 h 5234152"/>
                <a:gd name="connsiteX178" fmla="*/ 1883755 w 3742805"/>
                <a:gd name="connsiteY178" fmla="*/ 428 h 5234152"/>
                <a:gd name="connsiteX179" fmla="*/ 1889991 w 3742805"/>
                <a:gd name="connsiteY179" fmla="*/ 1 h 5234152"/>
                <a:gd name="connsiteX180" fmla="*/ 1893142 w 3742805"/>
                <a:gd name="connsiteY180" fmla="*/ 217 h 523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3742805" h="5234152">
                  <a:moveTo>
                    <a:pt x="375988" y="1265279"/>
                  </a:moveTo>
                  <a:lnTo>
                    <a:pt x="320037" y="1406819"/>
                  </a:lnTo>
                  <a:cubicBezTo>
                    <a:pt x="211601" y="1720478"/>
                    <a:pt x="150833" y="2072177"/>
                    <a:pt x="150833" y="2443657"/>
                  </a:cubicBezTo>
                  <a:cubicBezTo>
                    <a:pt x="150833" y="3764477"/>
                    <a:pt x="919056" y="4835213"/>
                    <a:pt x="1866709" y="4835213"/>
                  </a:cubicBezTo>
                  <a:cubicBezTo>
                    <a:pt x="2814362" y="4835213"/>
                    <a:pt x="3582585" y="3764477"/>
                    <a:pt x="3582585" y="2443657"/>
                  </a:cubicBezTo>
                  <a:cubicBezTo>
                    <a:pt x="3582585" y="2165047"/>
                    <a:pt x="3548403" y="1897564"/>
                    <a:pt x="3485566" y="1648910"/>
                  </a:cubicBezTo>
                  <a:lnTo>
                    <a:pt x="3436205" y="1483366"/>
                  </a:lnTo>
                  <a:lnTo>
                    <a:pt x="3468430" y="1603524"/>
                  </a:lnTo>
                  <a:cubicBezTo>
                    <a:pt x="3517288" y="1817909"/>
                    <a:pt x="3543609" y="2045845"/>
                    <a:pt x="3543609" y="2282171"/>
                  </a:cubicBezTo>
                  <a:cubicBezTo>
                    <a:pt x="3543609" y="3542579"/>
                    <a:pt x="2794937" y="4564341"/>
                    <a:pt x="1871402" y="4564341"/>
                  </a:cubicBezTo>
                  <a:cubicBezTo>
                    <a:pt x="947868" y="4564341"/>
                    <a:pt x="199196" y="3542579"/>
                    <a:pt x="199196" y="2282171"/>
                  </a:cubicBezTo>
                  <a:cubicBezTo>
                    <a:pt x="199196" y="1967070"/>
                    <a:pt x="245988" y="1666883"/>
                    <a:pt x="330606" y="1393848"/>
                  </a:cubicBezTo>
                  <a:close/>
                  <a:moveTo>
                    <a:pt x="3148255" y="781462"/>
                  </a:moveTo>
                  <a:lnTo>
                    <a:pt x="3240183" y="929214"/>
                  </a:lnTo>
                  <a:cubicBezTo>
                    <a:pt x="3475943" y="1345568"/>
                    <a:pt x="3616681" y="1871662"/>
                    <a:pt x="3616681" y="2443657"/>
                  </a:cubicBezTo>
                  <a:cubicBezTo>
                    <a:pt x="3616681" y="3793250"/>
                    <a:pt x="2833192" y="4887311"/>
                    <a:pt x="1866709" y="4887311"/>
                  </a:cubicBezTo>
                  <a:cubicBezTo>
                    <a:pt x="900226" y="4887311"/>
                    <a:pt x="116737" y="3793250"/>
                    <a:pt x="116737" y="2443657"/>
                  </a:cubicBezTo>
                  <a:cubicBezTo>
                    <a:pt x="116737" y="1953375"/>
                    <a:pt x="220137" y="1496817"/>
                    <a:pt x="398146" y="1114184"/>
                  </a:cubicBezTo>
                  <a:lnTo>
                    <a:pt x="486367" y="942573"/>
                  </a:lnTo>
                  <a:lnTo>
                    <a:pt x="427829" y="1035777"/>
                  </a:lnTo>
                  <a:cubicBezTo>
                    <a:pt x="182677" y="1471214"/>
                    <a:pt x="36461" y="2020312"/>
                    <a:pt x="36461" y="2617077"/>
                  </a:cubicBezTo>
                  <a:cubicBezTo>
                    <a:pt x="36461" y="4031632"/>
                    <a:pt x="857992" y="5178356"/>
                    <a:pt x="1871402" y="5178356"/>
                  </a:cubicBezTo>
                  <a:cubicBezTo>
                    <a:pt x="2884813" y="5178356"/>
                    <a:pt x="3706344" y="4031632"/>
                    <a:pt x="3706344" y="2617077"/>
                  </a:cubicBezTo>
                  <a:cubicBezTo>
                    <a:pt x="3706344" y="1920851"/>
                    <a:pt x="3507329" y="1289506"/>
                    <a:pt x="3184374" y="827835"/>
                  </a:cubicBezTo>
                  <a:close/>
                  <a:moveTo>
                    <a:pt x="3001338" y="667513"/>
                  </a:moveTo>
                  <a:lnTo>
                    <a:pt x="3073337" y="775468"/>
                  </a:lnTo>
                  <a:cubicBezTo>
                    <a:pt x="3296408" y="1143820"/>
                    <a:pt x="3430410" y="1616057"/>
                    <a:pt x="3430410" y="2130944"/>
                  </a:cubicBezTo>
                  <a:cubicBezTo>
                    <a:pt x="3430410" y="3307830"/>
                    <a:pt x="2730317" y="4261885"/>
                    <a:pt x="1866709" y="4261885"/>
                  </a:cubicBezTo>
                  <a:cubicBezTo>
                    <a:pt x="1003101" y="4261885"/>
                    <a:pt x="303008" y="3307830"/>
                    <a:pt x="303008" y="2130944"/>
                  </a:cubicBezTo>
                  <a:cubicBezTo>
                    <a:pt x="303008" y="1689612"/>
                    <a:pt x="401458" y="1279615"/>
                    <a:pt x="570063" y="939515"/>
                  </a:cubicBezTo>
                  <a:lnTo>
                    <a:pt x="638915" y="814041"/>
                  </a:lnTo>
                  <a:lnTo>
                    <a:pt x="519493" y="1016737"/>
                  </a:lnTo>
                  <a:cubicBezTo>
                    <a:pt x="337525" y="1376443"/>
                    <a:pt x="230992" y="1812368"/>
                    <a:pt x="230992" y="2282171"/>
                  </a:cubicBezTo>
                  <a:cubicBezTo>
                    <a:pt x="230992" y="3515707"/>
                    <a:pt x="965429" y="4515685"/>
                    <a:pt x="1871402" y="4515685"/>
                  </a:cubicBezTo>
                  <a:cubicBezTo>
                    <a:pt x="2777376" y="4515685"/>
                    <a:pt x="3511813" y="3515707"/>
                    <a:pt x="3511813" y="2282171"/>
                  </a:cubicBezTo>
                  <a:cubicBezTo>
                    <a:pt x="3511813" y="1734068"/>
                    <a:pt x="3366810" y="1232076"/>
                    <a:pt x="3126185" y="843432"/>
                  </a:cubicBezTo>
                  <a:close/>
                  <a:moveTo>
                    <a:pt x="2837079" y="563819"/>
                  </a:moveTo>
                  <a:lnTo>
                    <a:pt x="2930509" y="698570"/>
                  </a:lnTo>
                  <a:cubicBezTo>
                    <a:pt x="3114916" y="1002320"/>
                    <a:pt x="3225296" y="1388494"/>
                    <a:pt x="3225296" y="1808868"/>
                  </a:cubicBezTo>
                  <a:cubicBezTo>
                    <a:pt x="3225296" y="2787194"/>
                    <a:pt x="2627459" y="3580284"/>
                    <a:pt x="1889991" y="3580284"/>
                  </a:cubicBezTo>
                  <a:cubicBezTo>
                    <a:pt x="1152522" y="3580284"/>
                    <a:pt x="554685" y="2787194"/>
                    <a:pt x="554685" y="1808868"/>
                  </a:cubicBezTo>
                  <a:cubicBezTo>
                    <a:pt x="554685" y="1485944"/>
                    <a:pt x="619821" y="1183202"/>
                    <a:pt x="733613" y="922502"/>
                  </a:cubicBezTo>
                  <a:lnTo>
                    <a:pt x="819065" y="752614"/>
                  </a:lnTo>
                  <a:lnTo>
                    <a:pt x="793696" y="790948"/>
                  </a:lnTo>
                  <a:cubicBezTo>
                    <a:pt x="606448" y="1106598"/>
                    <a:pt x="494769" y="1504641"/>
                    <a:pt x="494769" y="1937239"/>
                  </a:cubicBezTo>
                  <a:cubicBezTo>
                    <a:pt x="494769" y="2962656"/>
                    <a:pt x="1122255" y="3793920"/>
                    <a:pt x="1896299" y="3793920"/>
                  </a:cubicBezTo>
                  <a:cubicBezTo>
                    <a:pt x="2670343" y="3793920"/>
                    <a:pt x="3297829" y="2962656"/>
                    <a:pt x="3297829" y="1937239"/>
                  </a:cubicBezTo>
                  <a:cubicBezTo>
                    <a:pt x="3297829" y="1456574"/>
                    <a:pt x="3159954" y="1018571"/>
                    <a:pt x="2933737" y="688848"/>
                  </a:cubicBezTo>
                  <a:close/>
                  <a:moveTo>
                    <a:pt x="2709343" y="459106"/>
                  </a:moveTo>
                  <a:lnTo>
                    <a:pt x="2716560" y="467874"/>
                  </a:lnTo>
                  <a:cubicBezTo>
                    <a:pt x="2923398" y="747658"/>
                    <a:pt x="3050858" y="1130268"/>
                    <a:pt x="3050858" y="1552198"/>
                  </a:cubicBezTo>
                  <a:cubicBezTo>
                    <a:pt x="3050858" y="2409453"/>
                    <a:pt x="2524704" y="3104394"/>
                    <a:pt x="1875661" y="3104394"/>
                  </a:cubicBezTo>
                  <a:cubicBezTo>
                    <a:pt x="1226617" y="3104394"/>
                    <a:pt x="700463" y="2409453"/>
                    <a:pt x="700463" y="1552198"/>
                  </a:cubicBezTo>
                  <a:cubicBezTo>
                    <a:pt x="700463" y="1270911"/>
                    <a:pt x="757112" y="1007100"/>
                    <a:pt x="856164" y="779581"/>
                  </a:cubicBezTo>
                  <a:lnTo>
                    <a:pt x="948999" y="602638"/>
                  </a:lnTo>
                  <a:lnTo>
                    <a:pt x="858932" y="738536"/>
                  </a:lnTo>
                  <a:cubicBezTo>
                    <a:pt x="683834" y="1033270"/>
                    <a:pt x="579402" y="1404937"/>
                    <a:pt x="579402" y="1808868"/>
                  </a:cubicBezTo>
                  <a:cubicBezTo>
                    <a:pt x="579402" y="2766336"/>
                    <a:pt x="1166172" y="3542517"/>
                    <a:pt x="1889990" y="3542517"/>
                  </a:cubicBezTo>
                  <a:cubicBezTo>
                    <a:pt x="2613808" y="3542517"/>
                    <a:pt x="3200579" y="2766336"/>
                    <a:pt x="3200579" y="1808868"/>
                  </a:cubicBezTo>
                  <a:cubicBezTo>
                    <a:pt x="3200579" y="1285253"/>
                    <a:pt x="3025092" y="815856"/>
                    <a:pt x="2747673" y="497975"/>
                  </a:cubicBezTo>
                  <a:close/>
                  <a:moveTo>
                    <a:pt x="2660028" y="441387"/>
                  </a:moveTo>
                  <a:lnTo>
                    <a:pt x="2735244" y="554538"/>
                  </a:lnTo>
                  <a:cubicBezTo>
                    <a:pt x="2882065" y="800938"/>
                    <a:pt x="2969633" y="1111653"/>
                    <a:pt x="2969633" y="1449342"/>
                  </a:cubicBezTo>
                  <a:cubicBezTo>
                    <a:pt x="2969633" y="2249791"/>
                    <a:pt x="2477620" y="2898682"/>
                    <a:pt x="1870691" y="2898682"/>
                  </a:cubicBezTo>
                  <a:cubicBezTo>
                    <a:pt x="1263762" y="2898682"/>
                    <a:pt x="771749" y="2249791"/>
                    <a:pt x="771749" y="1449342"/>
                  </a:cubicBezTo>
                  <a:cubicBezTo>
                    <a:pt x="771749" y="1186695"/>
                    <a:pt x="824722" y="940366"/>
                    <a:pt x="917347" y="727923"/>
                  </a:cubicBezTo>
                  <a:lnTo>
                    <a:pt x="1010390" y="550844"/>
                  </a:lnTo>
                  <a:lnTo>
                    <a:pt x="968130" y="614323"/>
                  </a:lnTo>
                  <a:cubicBezTo>
                    <a:pt x="814010" y="872582"/>
                    <a:pt x="722089" y="1198254"/>
                    <a:pt x="722089" y="1552198"/>
                  </a:cubicBezTo>
                  <a:cubicBezTo>
                    <a:pt x="722089" y="2391176"/>
                    <a:pt x="1238561" y="3071301"/>
                    <a:pt x="1875661" y="3071301"/>
                  </a:cubicBezTo>
                  <a:cubicBezTo>
                    <a:pt x="2512761" y="3071301"/>
                    <a:pt x="3029232" y="2391176"/>
                    <a:pt x="3029232" y="1552198"/>
                  </a:cubicBezTo>
                  <a:cubicBezTo>
                    <a:pt x="3029232" y="1158927"/>
                    <a:pt x="2915750" y="800560"/>
                    <a:pt x="2729556" y="530787"/>
                  </a:cubicBezTo>
                  <a:close/>
                  <a:moveTo>
                    <a:pt x="2624365" y="397250"/>
                  </a:moveTo>
                  <a:lnTo>
                    <a:pt x="2648007" y="425930"/>
                  </a:lnTo>
                  <a:lnTo>
                    <a:pt x="2630588" y="403532"/>
                  </a:lnTo>
                  <a:close/>
                  <a:moveTo>
                    <a:pt x="2469285" y="313443"/>
                  </a:moveTo>
                  <a:lnTo>
                    <a:pt x="2516582" y="376067"/>
                  </a:lnTo>
                  <a:cubicBezTo>
                    <a:pt x="2653213" y="579913"/>
                    <a:pt x="2736486" y="850701"/>
                    <a:pt x="2736486" y="1147864"/>
                  </a:cubicBezTo>
                  <a:cubicBezTo>
                    <a:pt x="2736486" y="1781811"/>
                    <a:pt x="2357497" y="2295726"/>
                    <a:pt x="1889991" y="2295726"/>
                  </a:cubicBezTo>
                  <a:cubicBezTo>
                    <a:pt x="1422485" y="2295726"/>
                    <a:pt x="1043496" y="1781811"/>
                    <a:pt x="1043496" y="1147864"/>
                  </a:cubicBezTo>
                  <a:cubicBezTo>
                    <a:pt x="1043496" y="949755"/>
                    <a:pt x="1080506" y="763369"/>
                    <a:pt x="1145663" y="600724"/>
                  </a:cubicBezTo>
                  <a:lnTo>
                    <a:pt x="1193085" y="497688"/>
                  </a:lnTo>
                  <a:lnTo>
                    <a:pt x="1160617" y="555152"/>
                  </a:lnTo>
                  <a:cubicBezTo>
                    <a:pt x="1064401" y="747464"/>
                    <a:pt x="1008194" y="979502"/>
                    <a:pt x="1008194" y="1229324"/>
                  </a:cubicBezTo>
                  <a:cubicBezTo>
                    <a:pt x="1008194" y="1893786"/>
                    <a:pt x="1405812" y="2432438"/>
                    <a:pt x="1896299" y="2432438"/>
                  </a:cubicBezTo>
                  <a:cubicBezTo>
                    <a:pt x="2386787" y="2432438"/>
                    <a:pt x="2784405" y="1893786"/>
                    <a:pt x="2784405" y="1229324"/>
                  </a:cubicBezTo>
                  <a:cubicBezTo>
                    <a:pt x="2784405" y="886711"/>
                    <a:pt x="2678691" y="577547"/>
                    <a:pt x="2509040" y="358428"/>
                  </a:cubicBezTo>
                  <a:close/>
                  <a:moveTo>
                    <a:pt x="2328985" y="235519"/>
                  </a:moveTo>
                  <a:lnTo>
                    <a:pt x="2367735" y="277910"/>
                  </a:lnTo>
                  <a:cubicBezTo>
                    <a:pt x="2476117" y="428550"/>
                    <a:pt x="2542174" y="628659"/>
                    <a:pt x="2542174" y="848259"/>
                  </a:cubicBezTo>
                  <a:cubicBezTo>
                    <a:pt x="2542174" y="1316739"/>
                    <a:pt x="2241541" y="1696517"/>
                    <a:pt x="1870691" y="1696517"/>
                  </a:cubicBezTo>
                  <a:cubicBezTo>
                    <a:pt x="1499841" y="1696517"/>
                    <a:pt x="1199208" y="1316739"/>
                    <a:pt x="1199208" y="848259"/>
                  </a:cubicBezTo>
                  <a:cubicBezTo>
                    <a:pt x="1199208" y="672579"/>
                    <a:pt x="1241484" y="509373"/>
                    <a:pt x="1313887" y="373990"/>
                  </a:cubicBezTo>
                  <a:lnTo>
                    <a:pt x="1359617" y="303974"/>
                  </a:lnTo>
                  <a:lnTo>
                    <a:pt x="1353496" y="310655"/>
                  </a:lnTo>
                  <a:cubicBezTo>
                    <a:pt x="1239636" y="468545"/>
                    <a:pt x="1170240" y="678287"/>
                    <a:pt x="1170240" y="908457"/>
                  </a:cubicBezTo>
                  <a:cubicBezTo>
                    <a:pt x="1170240" y="1399487"/>
                    <a:pt x="1486067" y="1797545"/>
                    <a:pt x="1875660" y="1797545"/>
                  </a:cubicBezTo>
                  <a:cubicBezTo>
                    <a:pt x="2265253" y="1797545"/>
                    <a:pt x="2581080" y="1399487"/>
                    <a:pt x="2581080" y="908457"/>
                  </a:cubicBezTo>
                  <a:cubicBezTo>
                    <a:pt x="2581080" y="678287"/>
                    <a:pt x="2511685" y="468545"/>
                    <a:pt x="2397825" y="310655"/>
                  </a:cubicBezTo>
                  <a:close/>
                  <a:moveTo>
                    <a:pt x="1402512" y="199772"/>
                  </a:moveTo>
                  <a:lnTo>
                    <a:pt x="1402310" y="199868"/>
                  </a:lnTo>
                  <a:lnTo>
                    <a:pt x="1265286" y="284462"/>
                  </a:lnTo>
                  <a:lnTo>
                    <a:pt x="1214815" y="325022"/>
                  </a:lnTo>
                  <a:lnTo>
                    <a:pt x="1184525" y="354805"/>
                  </a:lnTo>
                  <a:cubicBezTo>
                    <a:pt x="944783" y="614967"/>
                    <a:pt x="791972" y="1008689"/>
                    <a:pt x="791972" y="1449342"/>
                  </a:cubicBezTo>
                  <a:cubicBezTo>
                    <a:pt x="791972" y="2232725"/>
                    <a:pt x="1274931" y="2867782"/>
                    <a:pt x="1870691" y="2867782"/>
                  </a:cubicBezTo>
                  <a:cubicBezTo>
                    <a:pt x="2466451" y="2867782"/>
                    <a:pt x="2949410" y="2232725"/>
                    <a:pt x="2949410" y="1449342"/>
                  </a:cubicBezTo>
                  <a:cubicBezTo>
                    <a:pt x="2949410" y="959728"/>
                    <a:pt x="2760755" y="528054"/>
                    <a:pt x="2473813" y="273149"/>
                  </a:cubicBezTo>
                  <a:lnTo>
                    <a:pt x="2427906" y="236477"/>
                  </a:lnTo>
                  <a:lnTo>
                    <a:pt x="2488708" y="299774"/>
                  </a:lnTo>
                  <a:cubicBezTo>
                    <a:pt x="2680324" y="525183"/>
                    <a:pt x="2801533" y="858030"/>
                    <a:pt x="2801533" y="1229324"/>
                  </a:cubicBezTo>
                  <a:cubicBezTo>
                    <a:pt x="2801533" y="1908261"/>
                    <a:pt x="2396246" y="2458648"/>
                    <a:pt x="1896300" y="2458648"/>
                  </a:cubicBezTo>
                  <a:cubicBezTo>
                    <a:pt x="1396353" y="2458648"/>
                    <a:pt x="991066" y="1908261"/>
                    <a:pt x="991066" y="1229324"/>
                  </a:cubicBezTo>
                  <a:cubicBezTo>
                    <a:pt x="991066" y="804989"/>
                    <a:pt x="1149382" y="430868"/>
                    <a:pt x="1390175" y="209949"/>
                  </a:cubicBezTo>
                  <a:close/>
                  <a:moveTo>
                    <a:pt x="1329824" y="178224"/>
                  </a:moveTo>
                  <a:lnTo>
                    <a:pt x="1295546" y="194796"/>
                  </a:lnTo>
                  <a:cubicBezTo>
                    <a:pt x="731222" y="502790"/>
                    <a:pt x="332741" y="1253601"/>
                    <a:pt x="332741" y="2130944"/>
                  </a:cubicBezTo>
                  <a:cubicBezTo>
                    <a:pt x="332741" y="3282739"/>
                    <a:pt x="1019522" y="4216454"/>
                    <a:pt x="1866709" y="4216454"/>
                  </a:cubicBezTo>
                  <a:cubicBezTo>
                    <a:pt x="2713896" y="4216454"/>
                    <a:pt x="3400677" y="3282739"/>
                    <a:pt x="3400677" y="2130944"/>
                  </a:cubicBezTo>
                  <a:cubicBezTo>
                    <a:pt x="3400677" y="1516804"/>
                    <a:pt x="3205422" y="964664"/>
                    <a:pt x="2894705" y="583011"/>
                  </a:cubicBezTo>
                  <a:lnTo>
                    <a:pt x="2894661" y="582964"/>
                  </a:lnTo>
                  <a:lnTo>
                    <a:pt x="3009019" y="748145"/>
                  </a:lnTo>
                  <a:cubicBezTo>
                    <a:pt x="3206223" y="1073452"/>
                    <a:pt x="3324261" y="1487032"/>
                    <a:pt x="3324261" y="1937239"/>
                  </a:cubicBezTo>
                  <a:cubicBezTo>
                    <a:pt x="3324261" y="2984995"/>
                    <a:pt x="2684941" y="3834368"/>
                    <a:pt x="1896299" y="3834368"/>
                  </a:cubicBezTo>
                  <a:cubicBezTo>
                    <a:pt x="1107658" y="3834368"/>
                    <a:pt x="468337" y="2984995"/>
                    <a:pt x="468337" y="1937239"/>
                  </a:cubicBezTo>
                  <a:cubicBezTo>
                    <a:pt x="468337" y="1245556"/>
                    <a:pt x="746958" y="640330"/>
                    <a:pt x="1163224" y="308851"/>
                  </a:cubicBezTo>
                  <a:lnTo>
                    <a:pt x="1205134" y="278389"/>
                  </a:lnTo>
                  <a:lnTo>
                    <a:pt x="1218597" y="265092"/>
                  </a:lnTo>
                  <a:cubicBezTo>
                    <a:pt x="1249857" y="237198"/>
                    <a:pt x="1282188" y="211238"/>
                    <a:pt x="1315492" y="187343"/>
                  </a:cubicBezTo>
                  <a:close/>
                  <a:moveTo>
                    <a:pt x="2270646" y="150156"/>
                  </a:moveTo>
                  <a:lnTo>
                    <a:pt x="2277145" y="155151"/>
                  </a:lnTo>
                  <a:cubicBezTo>
                    <a:pt x="2468155" y="318407"/>
                    <a:pt x="2593738" y="594878"/>
                    <a:pt x="2593738" y="908457"/>
                  </a:cubicBezTo>
                  <a:cubicBezTo>
                    <a:pt x="2593738" y="1410184"/>
                    <a:pt x="2272244" y="1816914"/>
                    <a:pt x="1875661" y="1816914"/>
                  </a:cubicBezTo>
                  <a:cubicBezTo>
                    <a:pt x="1479077" y="1816914"/>
                    <a:pt x="1157583" y="1410184"/>
                    <a:pt x="1157583" y="908457"/>
                  </a:cubicBezTo>
                  <a:cubicBezTo>
                    <a:pt x="1157583" y="720310"/>
                    <a:pt x="1202794" y="545521"/>
                    <a:pt x="1280220" y="400531"/>
                  </a:cubicBezTo>
                  <a:lnTo>
                    <a:pt x="1343102" y="304110"/>
                  </a:lnTo>
                  <a:lnTo>
                    <a:pt x="1327002" y="322000"/>
                  </a:lnTo>
                  <a:cubicBezTo>
                    <a:pt x="1162528" y="527262"/>
                    <a:pt x="1059511" y="821289"/>
                    <a:pt x="1059511" y="1147864"/>
                  </a:cubicBezTo>
                  <a:cubicBezTo>
                    <a:pt x="1059511" y="1768295"/>
                    <a:pt x="1431330" y="2271253"/>
                    <a:pt x="1889991" y="2271253"/>
                  </a:cubicBezTo>
                  <a:cubicBezTo>
                    <a:pt x="2348651" y="2271253"/>
                    <a:pt x="2720470" y="1768295"/>
                    <a:pt x="2720470" y="1147864"/>
                  </a:cubicBezTo>
                  <a:cubicBezTo>
                    <a:pt x="2720470" y="721317"/>
                    <a:pt x="2544728" y="350295"/>
                    <a:pt x="2285846" y="160062"/>
                  </a:cubicBezTo>
                  <a:close/>
                  <a:moveTo>
                    <a:pt x="1538511" y="100160"/>
                  </a:moveTo>
                  <a:lnTo>
                    <a:pt x="1528678" y="104892"/>
                  </a:lnTo>
                  <a:lnTo>
                    <a:pt x="1534109" y="103040"/>
                  </a:lnTo>
                  <a:close/>
                  <a:moveTo>
                    <a:pt x="1896299" y="80557"/>
                  </a:moveTo>
                  <a:cubicBezTo>
                    <a:pt x="1775355" y="80557"/>
                    <a:pt x="1657989" y="100852"/>
                    <a:pt x="1546035" y="139010"/>
                  </a:cubicBezTo>
                  <a:lnTo>
                    <a:pt x="1512028" y="152106"/>
                  </a:lnTo>
                  <a:lnTo>
                    <a:pt x="1501876" y="159868"/>
                  </a:lnTo>
                  <a:cubicBezTo>
                    <a:pt x="1326408" y="309055"/>
                    <a:pt x="1211043" y="561702"/>
                    <a:pt x="1211043" y="848259"/>
                  </a:cubicBezTo>
                  <a:cubicBezTo>
                    <a:pt x="1211043" y="1306750"/>
                    <a:pt x="1506377" y="1678431"/>
                    <a:pt x="1870690" y="1678431"/>
                  </a:cubicBezTo>
                  <a:cubicBezTo>
                    <a:pt x="2235004" y="1678431"/>
                    <a:pt x="2530338" y="1306750"/>
                    <a:pt x="2530338" y="848259"/>
                  </a:cubicBezTo>
                  <a:cubicBezTo>
                    <a:pt x="2530338" y="561702"/>
                    <a:pt x="2414973" y="309055"/>
                    <a:pt x="2239506" y="159868"/>
                  </a:cubicBezTo>
                  <a:lnTo>
                    <a:pt x="2191654" y="123281"/>
                  </a:lnTo>
                  <a:lnTo>
                    <a:pt x="2057233" y="92665"/>
                  </a:lnTo>
                  <a:cubicBezTo>
                    <a:pt x="2004425" y="84667"/>
                    <a:pt x="1950724" y="80557"/>
                    <a:pt x="1896299" y="80557"/>
                  </a:cubicBezTo>
                  <a:close/>
                  <a:moveTo>
                    <a:pt x="1896300" y="0"/>
                  </a:moveTo>
                  <a:lnTo>
                    <a:pt x="1921576" y="1733"/>
                  </a:lnTo>
                  <a:lnTo>
                    <a:pt x="1957454" y="2971"/>
                  </a:lnTo>
                  <a:lnTo>
                    <a:pt x="1958525" y="3083"/>
                  </a:lnTo>
                  <a:lnTo>
                    <a:pt x="1967705" y="3407"/>
                  </a:lnTo>
                  <a:cubicBezTo>
                    <a:pt x="2956497" y="73501"/>
                    <a:pt x="3742805" y="1216875"/>
                    <a:pt x="3742805" y="2617077"/>
                  </a:cubicBezTo>
                  <a:cubicBezTo>
                    <a:pt x="3742805" y="4062447"/>
                    <a:pt x="2904950" y="5234152"/>
                    <a:pt x="1871402" y="5234152"/>
                  </a:cubicBezTo>
                  <a:cubicBezTo>
                    <a:pt x="837855" y="5234152"/>
                    <a:pt x="0" y="4062447"/>
                    <a:pt x="0" y="2617077"/>
                  </a:cubicBezTo>
                  <a:cubicBezTo>
                    <a:pt x="0" y="1304387"/>
                    <a:pt x="691091" y="217426"/>
                    <a:pt x="1592217" y="28928"/>
                  </a:cubicBezTo>
                  <a:lnTo>
                    <a:pt x="1605332" y="27098"/>
                  </a:lnTo>
                  <a:lnTo>
                    <a:pt x="1605639" y="27012"/>
                  </a:lnTo>
                  <a:cubicBezTo>
                    <a:pt x="1661816" y="15278"/>
                    <a:pt x="1718866" y="7273"/>
                    <a:pt x="1776656" y="3182"/>
                  </a:cubicBezTo>
                  <a:lnTo>
                    <a:pt x="1785240" y="2879"/>
                  </a:lnTo>
                  <a:lnTo>
                    <a:pt x="1786241" y="2775"/>
                  </a:lnTo>
                  <a:cubicBezTo>
                    <a:pt x="1812893" y="935"/>
                    <a:pt x="1839721" y="3"/>
                    <a:pt x="1866709" y="3"/>
                  </a:cubicBezTo>
                  <a:lnTo>
                    <a:pt x="1869051" y="84"/>
                  </a:lnTo>
                  <a:lnTo>
                    <a:pt x="1869832" y="57"/>
                  </a:lnTo>
                  <a:lnTo>
                    <a:pt x="1870691" y="2"/>
                  </a:lnTo>
                  <a:lnTo>
                    <a:pt x="1870947" y="18"/>
                  </a:lnTo>
                  <a:lnTo>
                    <a:pt x="1871402" y="2"/>
                  </a:lnTo>
                  <a:lnTo>
                    <a:pt x="1874156" y="97"/>
                  </a:lnTo>
                  <a:lnTo>
                    <a:pt x="1875661" y="1"/>
                  </a:lnTo>
                  <a:lnTo>
                    <a:pt x="1880701" y="323"/>
                  </a:lnTo>
                  <a:lnTo>
                    <a:pt x="1883755" y="428"/>
                  </a:lnTo>
                  <a:lnTo>
                    <a:pt x="1889991" y="1"/>
                  </a:lnTo>
                  <a:lnTo>
                    <a:pt x="1893142" y="217"/>
                  </a:lnTo>
                  <a:close/>
                </a:path>
              </a:pathLst>
            </a:custGeom>
            <a:noFill/>
            <a:ln w="12700" cap="rnd" cmpd="dbl">
              <a:solidFill>
                <a:schemeClr val="tx1"/>
              </a:solidFill>
              <a:prstDash val="sysDot"/>
            </a:ln>
            <a:scene3d>
              <a:camera prst="orthographicFront"/>
              <a:lightRig rig="fla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sz="1350">
                <a:solidFill>
                  <a:schemeClr val="tx1"/>
                </a:solidFill>
              </a:endParaRPr>
            </a:p>
          </p:txBody>
        </p:sp>
        <p:sp>
          <p:nvSpPr>
            <p:cNvPr id="38" name="37 Elipse"/>
            <p:cNvSpPr/>
            <p:nvPr/>
          </p:nvSpPr>
          <p:spPr>
            <a:xfrm rot="10800000">
              <a:off x="1115616" y="627534"/>
              <a:ext cx="410344" cy="537638"/>
            </a:xfrm>
            <a:prstGeom prst="ellipse">
              <a:avLst/>
            </a:prstGeom>
            <a:solidFill>
              <a:srgbClr val="F77509"/>
            </a:solidFill>
            <a:ln w="12700" cap="rnd">
              <a:solidFill>
                <a:schemeClr val="tx1"/>
              </a:solidFill>
            </a:ln>
            <a:scene3d>
              <a:camera prst="orthographicFront"/>
              <a:lightRig rig="flat" dir="t"/>
            </a:scene3d>
            <a:sp3d prstMaterial="metal">
              <a:bevelT w="10033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9" name="38 Grupo"/>
          <p:cNvGrpSpPr/>
          <p:nvPr/>
        </p:nvGrpSpPr>
        <p:grpSpPr>
          <a:xfrm flipH="1">
            <a:off x="3995936" y="1635646"/>
            <a:ext cx="2520280" cy="1714854"/>
            <a:chOff x="1" y="-5053"/>
            <a:chExt cx="2613120" cy="1714854"/>
          </a:xfrm>
        </p:grpSpPr>
        <p:sp>
          <p:nvSpPr>
            <p:cNvPr id="40" name="Forma libre 19"/>
            <p:cNvSpPr/>
            <p:nvPr/>
          </p:nvSpPr>
          <p:spPr>
            <a:xfrm rot="16200000" flipV="1">
              <a:off x="-178154" y="173102"/>
              <a:ext cx="1709800" cy="1353489"/>
            </a:xfrm>
            <a:custGeom>
              <a:avLst/>
              <a:gdLst>
                <a:gd name="connsiteX0" fmla="*/ 375988 w 3742805"/>
                <a:gd name="connsiteY0" fmla="*/ 1265279 h 5234152"/>
                <a:gd name="connsiteX1" fmla="*/ 320037 w 3742805"/>
                <a:gd name="connsiteY1" fmla="*/ 1406819 h 5234152"/>
                <a:gd name="connsiteX2" fmla="*/ 150833 w 3742805"/>
                <a:gd name="connsiteY2" fmla="*/ 2443657 h 5234152"/>
                <a:gd name="connsiteX3" fmla="*/ 1866709 w 3742805"/>
                <a:gd name="connsiteY3" fmla="*/ 4835213 h 5234152"/>
                <a:gd name="connsiteX4" fmla="*/ 3582585 w 3742805"/>
                <a:gd name="connsiteY4" fmla="*/ 2443657 h 5234152"/>
                <a:gd name="connsiteX5" fmla="*/ 3485566 w 3742805"/>
                <a:gd name="connsiteY5" fmla="*/ 1648910 h 5234152"/>
                <a:gd name="connsiteX6" fmla="*/ 3436205 w 3742805"/>
                <a:gd name="connsiteY6" fmla="*/ 1483366 h 5234152"/>
                <a:gd name="connsiteX7" fmla="*/ 3468430 w 3742805"/>
                <a:gd name="connsiteY7" fmla="*/ 1603524 h 5234152"/>
                <a:gd name="connsiteX8" fmla="*/ 3543609 w 3742805"/>
                <a:gd name="connsiteY8" fmla="*/ 2282171 h 5234152"/>
                <a:gd name="connsiteX9" fmla="*/ 1871402 w 3742805"/>
                <a:gd name="connsiteY9" fmla="*/ 4564341 h 5234152"/>
                <a:gd name="connsiteX10" fmla="*/ 199196 w 3742805"/>
                <a:gd name="connsiteY10" fmla="*/ 2282171 h 5234152"/>
                <a:gd name="connsiteX11" fmla="*/ 330606 w 3742805"/>
                <a:gd name="connsiteY11" fmla="*/ 1393848 h 5234152"/>
                <a:gd name="connsiteX12" fmla="*/ 3148255 w 3742805"/>
                <a:gd name="connsiteY12" fmla="*/ 781462 h 5234152"/>
                <a:gd name="connsiteX13" fmla="*/ 3240183 w 3742805"/>
                <a:gd name="connsiteY13" fmla="*/ 929214 h 5234152"/>
                <a:gd name="connsiteX14" fmla="*/ 3616681 w 3742805"/>
                <a:gd name="connsiteY14" fmla="*/ 2443657 h 5234152"/>
                <a:gd name="connsiteX15" fmla="*/ 1866709 w 3742805"/>
                <a:gd name="connsiteY15" fmla="*/ 4887311 h 5234152"/>
                <a:gd name="connsiteX16" fmla="*/ 116737 w 3742805"/>
                <a:gd name="connsiteY16" fmla="*/ 2443657 h 5234152"/>
                <a:gd name="connsiteX17" fmla="*/ 398146 w 3742805"/>
                <a:gd name="connsiteY17" fmla="*/ 1114184 h 5234152"/>
                <a:gd name="connsiteX18" fmla="*/ 486367 w 3742805"/>
                <a:gd name="connsiteY18" fmla="*/ 942573 h 5234152"/>
                <a:gd name="connsiteX19" fmla="*/ 427829 w 3742805"/>
                <a:gd name="connsiteY19" fmla="*/ 1035777 h 5234152"/>
                <a:gd name="connsiteX20" fmla="*/ 36461 w 3742805"/>
                <a:gd name="connsiteY20" fmla="*/ 2617077 h 5234152"/>
                <a:gd name="connsiteX21" fmla="*/ 1871402 w 3742805"/>
                <a:gd name="connsiteY21" fmla="*/ 5178356 h 5234152"/>
                <a:gd name="connsiteX22" fmla="*/ 3706344 w 3742805"/>
                <a:gd name="connsiteY22" fmla="*/ 2617077 h 5234152"/>
                <a:gd name="connsiteX23" fmla="*/ 3184374 w 3742805"/>
                <a:gd name="connsiteY23" fmla="*/ 827835 h 5234152"/>
                <a:gd name="connsiteX24" fmla="*/ 3001338 w 3742805"/>
                <a:gd name="connsiteY24" fmla="*/ 667513 h 5234152"/>
                <a:gd name="connsiteX25" fmla="*/ 3073337 w 3742805"/>
                <a:gd name="connsiteY25" fmla="*/ 775468 h 5234152"/>
                <a:gd name="connsiteX26" fmla="*/ 3430410 w 3742805"/>
                <a:gd name="connsiteY26" fmla="*/ 2130944 h 5234152"/>
                <a:gd name="connsiteX27" fmla="*/ 1866709 w 3742805"/>
                <a:gd name="connsiteY27" fmla="*/ 4261885 h 5234152"/>
                <a:gd name="connsiteX28" fmla="*/ 303008 w 3742805"/>
                <a:gd name="connsiteY28" fmla="*/ 2130944 h 5234152"/>
                <a:gd name="connsiteX29" fmla="*/ 570063 w 3742805"/>
                <a:gd name="connsiteY29" fmla="*/ 939515 h 5234152"/>
                <a:gd name="connsiteX30" fmla="*/ 638915 w 3742805"/>
                <a:gd name="connsiteY30" fmla="*/ 814041 h 5234152"/>
                <a:gd name="connsiteX31" fmla="*/ 519493 w 3742805"/>
                <a:gd name="connsiteY31" fmla="*/ 1016737 h 5234152"/>
                <a:gd name="connsiteX32" fmla="*/ 230992 w 3742805"/>
                <a:gd name="connsiteY32" fmla="*/ 2282171 h 5234152"/>
                <a:gd name="connsiteX33" fmla="*/ 1871402 w 3742805"/>
                <a:gd name="connsiteY33" fmla="*/ 4515685 h 5234152"/>
                <a:gd name="connsiteX34" fmla="*/ 3511813 w 3742805"/>
                <a:gd name="connsiteY34" fmla="*/ 2282171 h 5234152"/>
                <a:gd name="connsiteX35" fmla="*/ 3126185 w 3742805"/>
                <a:gd name="connsiteY35" fmla="*/ 843432 h 5234152"/>
                <a:gd name="connsiteX36" fmla="*/ 2837079 w 3742805"/>
                <a:gd name="connsiteY36" fmla="*/ 563819 h 5234152"/>
                <a:gd name="connsiteX37" fmla="*/ 2930509 w 3742805"/>
                <a:gd name="connsiteY37" fmla="*/ 698570 h 5234152"/>
                <a:gd name="connsiteX38" fmla="*/ 3225296 w 3742805"/>
                <a:gd name="connsiteY38" fmla="*/ 1808868 h 5234152"/>
                <a:gd name="connsiteX39" fmla="*/ 1889991 w 3742805"/>
                <a:gd name="connsiteY39" fmla="*/ 3580284 h 5234152"/>
                <a:gd name="connsiteX40" fmla="*/ 554685 w 3742805"/>
                <a:gd name="connsiteY40" fmla="*/ 1808868 h 5234152"/>
                <a:gd name="connsiteX41" fmla="*/ 733613 w 3742805"/>
                <a:gd name="connsiteY41" fmla="*/ 922502 h 5234152"/>
                <a:gd name="connsiteX42" fmla="*/ 819065 w 3742805"/>
                <a:gd name="connsiteY42" fmla="*/ 752614 h 5234152"/>
                <a:gd name="connsiteX43" fmla="*/ 793696 w 3742805"/>
                <a:gd name="connsiteY43" fmla="*/ 790948 h 5234152"/>
                <a:gd name="connsiteX44" fmla="*/ 494769 w 3742805"/>
                <a:gd name="connsiteY44" fmla="*/ 1937239 h 5234152"/>
                <a:gd name="connsiteX45" fmla="*/ 1896299 w 3742805"/>
                <a:gd name="connsiteY45" fmla="*/ 3793920 h 5234152"/>
                <a:gd name="connsiteX46" fmla="*/ 3297829 w 3742805"/>
                <a:gd name="connsiteY46" fmla="*/ 1937239 h 5234152"/>
                <a:gd name="connsiteX47" fmla="*/ 2933737 w 3742805"/>
                <a:gd name="connsiteY47" fmla="*/ 688848 h 5234152"/>
                <a:gd name="connsiteX48" fmla="*/ 2709343 w 3742805"/>
                <a:gd name="connsiteY48" fmla="*/ 459106 h 5234152"/>
                <a:gd name="connsiteX49" fmla="*/ 2716560 w 3742805"/>
                <a:gd name="connsiteY49" fmla="*/ 467874 h 5234152"/>
                <a:gd name="connsiteX50" fmla="*/ 3050858 w 3742805"/>
                <a:gd name="connsiteY50" fmla="*/ 1552198 h 5234152"/>
                <a:gd name="connsiteX51" fmla="*/ 1875661 w 3742805"/>
                <a:gd name="connsiteY51" fmla="*/ 3104394 h 5234152"/>
                <a:gd name="connsiteX52" fmla="*/ 700463 w 3742805"/>
                <a:gd name="connsiteY52" fmla="*/ 1552198 h 5234152"/>
                <a:gd name="connsiteX53" fmla="*/ 856164 w 3742805"/>
                <a:gd name="connsiteY53" fmla="*/ 779581 h 5234152"/>
                <a:gd name="connsiteX54" fmla="*/ 948999 w 3742805"/>
                <a:gd name="connsiteY54" fmla="*/ 602638 h 5234152"/>
                <a:gd name="connsiteX55" fmla="*/ 858932 w 3742805"/>
                <a:gd name="connsiteY55" fmla="*/ 738536 h 5234152"/>
                <a:gd name="connsiteX56" fmla="*/ 579402 w 3742805"/>
                <a:gd name="connsiteY56" fmla="*/ 1808868 h 5234152"/>
                <a:gd name="connsiteX57" fmla="*/ 1889990 w 3742805"/>
                <a:gd name="connsiteY57" fmla="*/ 3542517 h 5234152"/>
                <a:gd name="connsiteX58" fmla="*/ 3200579 w 3742805"/>
                <a:gd name="connsiteY58" fmla="*/ 1808868 h 5234152"/>
                <a:gd name="connsiteX59" fmla="*/ 2747673 w 3742805"/>
                <a:gd name="connsiteY59" fmla="*/ 497975 h 5234152"/>
                <a:gd name="connsiteX60" fmla="*/ 2660028 w 3742805"/>
                <a:gd name="connsiteY60" fmla="*/ 441387 h 5234152"/>
                <a:gd name="connsiteX61" fmla="*/ 2735244 w 3742805"/>
                <a:gd name="connsiteY61" fmla="*/ 554538 h 5234152"/>
                <a:gd name="connsiteX62" fmla="*/ 2969633 w 3742805"/>
                <a:gd name="connsiteY62" fmla="*/ 1449342 h 5234152"/>
                <a:gd name="connsiteX63" fmla="*/ 1870691 w 3742805"/>
                <a:gd name="connsiteY63" fmla="*/ 2898682 h 5234152"/>
                <a:gd name="connsiteX64" fmla="*/ 771749 w 3742805"/>
                <a:gd name="connsiteY64" fmla="*/ 1449342 h 5234152"/>
                <a:gd name="connsiteX65" fmla="*/ 917347 w 3742805"/>
                <a:gd name="connsiteY65" fmla="*/ 727923 h 5234152"/>
                <a:gd name="connsiteX66" fmla="*/ 1010390 w 3742805"/>
                <a:gd name="connsiteY66" fmla="*/ 550844 h 5234152"/>
                <a:gd name="connsiteX67" fmla="*/ 968130 w 3742805"/>
                <a:gd name="connsiteY67" fmla="*/ 614323 h 5234152"/>
                <a:gd name="connsiteX68" fmla="*/ 722089 w 3742805"/>
                <a:gd name="connsiteY68" fmla="*/ 1552198 h 5234152"/>
                <a:gd name="connsiteX69" fmla="*/ 1875661 w 3742805"/>
                <a:gd name="connsiteY69" fmla="*/ 3071301 h 5234152"/>
                <a:gd name="connsiteX70" fmla="*/ 3029232 w 3742805"/>
                <a:gd name="connsiteY70" fmla="*/ 1552198 h 5234152"/>
                <a:gd name="connsiteX71" fmla="*/ 2729556 w 3742805"/>
                <a:gd name="connsiteY71" fmla="*/ 530787 h 5234152"/>
                <a:gd name="connsiteX72" fmla="*/ 2624365 w 3742805"/>
                <a:gd name="connsiteY72" fmla="*/ 397250 h 5234152"/>
                <a:gd name="connsiteX73" fmla="*/ 2648007 w 3742805"/>
                <a:gd name="connsiteY73" fmla="*/ 425930 h 5234152"/>
                <a:gd name="connsiteX74" fmla="*/ 2630588 w 3742805"/>
                <a:gd name="connsiteY74" fmla="*/ 403532 h 5234152"/>
                <a:gd name="connsiteX75" fmla="*/ 2469285 w 3742805"/>
                <a:gd name="connsiteY75" fmla="*/ 313443 h 5234152"/>
                <a:gd name="connsiteX76" fmla="*/ 2516582 w 3742805"/>
                <a:gd name="connsiteY76" fmla="*/ 376067 h 5234152"/>
                <a:gd name="connsiteX77" fmla="*/ 2736486 w 3742805"/>
                <a:gd name="connsiteY77" fmla="*/ 1147864 h 5234152"/>
                <a:gd name="connsiteX78" fmla="*/ 1889991 w 3742805"/>
                <a:gd name="connsiteY78" fmla="*/ 2295726 h 5234152"/>
                <a:gd name="connsiteX79" fmla="*/ 1043496 w 3742805"/>
                <a:gd name="connsiteY79" fmla="*/ 1147864 h 5234152"/>
                <a:gd name="connsiteX80" fmla="*/ 1145663 w 3742805"/>
                <a:gd name="connsiteY80" fmla="*/ 600724 h 5234152"/>
                <a:gd name="connsiteX81" fmla="*/ 1193085 w 3742805"/>
                <a:gd name="connsiteY81" fmla="*/ 497688 h 5234152"/>
                <a:gd name="connsiteX82" fmla="*/ 1160617 w 3742805"/>
                <a:gd name="connsiteY82" fmla="*/ 555152 h 5234152"/>
                <a:gd name="connsiteX83" fmla="*/ 1008194 w 3742805"/>
                <a:gd name="connsiteY83" fmla="*/ 1229324 h 5234152"/>
                <a:gd name="connsiteX84" fmla="*/ 1896299 w 3742805"/>
                <a:gd name="connsiteY84" fmla="*/ 2432438 h 5234152"/>
                <a:gd name="connsiteX85" fmla="*/ 2784405 w 3742805"/>
                <a:gd name="connsiteY85" fmla="*/ 1229324 h 5234152"/>
                <a:gd name="connsiteX86" fmla="*/ 2509040 w 3742805"/>
                <a:gd name="connsiteY86" fmla="*/ 358428 h 5234152"/>
                <a:gd name="connsiteX87" fmla="*/ 2328985 w 3742805"/>
                <a:gd name="connsiteY87" fmla="*/ 235519 h 5234152"/>
                <a:gd name="connsiteX88" fmla="*/ 2367735 w 3742805"/>
                <a:gd name="connsiteY88" fmla="*/ 277910 h 5234152"/>
                <a:gd name="connsiteX89" fmla="*/ 2542174 w 3742805"/>
                <a:gd name="connsiteY89" fmla="*/ 848259 h 5234152"/>
                <a:gd name="connsiteX90" fmla="*/ 1870691 w 3742805"/>
                <a:gd name="connsiteY90" fmla="*/ 1696517 h 5234152"/>
                <a:gd name="connsiteX91" fmla="*/ 1199208 w 3742805"/>
                <a:gd name="connsiteY91" fmla="*/ 848259 h 5234152"/>
                <a:gd name="connsiteX92" fmla="*/ 1313887 w 3742805"/>
                <a:gd name="connsiteY92" fmla="*/ 373990 h 5234152"/>
                <a:gd name="connsiteX93" fmla="*/ 1359617 w 3742805"/>
                <a:gd name="connsiteY93" fmla="*/ 303974 h 5234152"/>
                <a:gd name="connsiteX94" fmla="*/ 1353496 w 3742805"/>
                <a:gd name="connsiteY94" fmla="*/ 310655 h 5234152"/>
                <a:gd name="connsiteX95" fmla="*/ 1170240 w 3742805"/>
                <a:gd name="connsiteY95" fmla="*/ 908457 h 5234152"/>
                <a:gd name="connsiteX96" fmla="*/ 1875660 w 3742805"/>
                <a:gd name="connsiteY96" fmla="*/ 1797545 h 5234152"/>
                <a:gd name="connsiteX97" fmla="*/ 2581080 w 3742805"/>
                <a:gd name="connsiteY97" fmla="*/ 908457 h 5234152"/>
                <a:gd name="connsiteX98" fmla="*/ 2397825 w 3742805"/>
                <a:gd name="connsiteY98" fmla="*/ 310655 h 5234152"/>
                <a:gd name="connsiteX99" fmla="*/ 1402512 w 3742805"/>
                <a:gd name="connsiteY99" fmla="*/ 199772 h 5234152"/>
                <a:gd name="connsiteX100" fmla="*/ 1402310 w 3742805"/>
                <a:gd name="connsiteY100" fmla="*/ 199868 h 5234152"/>
                <a:gd name="connsiteX101" fmla="*/ 1265286 w 3742805"/>
                <a:gd name="connsiteY101" fmla="*/ 284462 h 5234152"/>
                <a:gd name="connsiteX102" fmla="*/ 1214815 w 3742805"/>
                <a:gd name="connsiteY102" fmla="*/ 325022 h 5234152"/>
                <a:gd name="connsiteX103" fmla="*/ 1184525 w 3742805"/>
                <a:gd name="connsiteY103" fmla="*/ 354805 h 5234152"/>
                <a:gd name="connsiteX104" fmla="*/ 791972 w 3742805"/>
                <a:gd name="connsiteY104" fmla="*/ 1449342 h 5234152"/>
                <a:gd name="connsiteX105" fmla="*/ 1870691 w 3742805"/>
                <a:gd name="connsiteY105" fmla="*/ 2867782 h 5234152"/>
                <a:gd name="connsiteX106" fmla="*/ 2949410 w 3742805"/>
                <a:gd name="connsiteY106" fmla="*/ 1449342 h 5234152"/>
                <a:gd name="connsiteX107" fmla="*/ 2473813 w 3742805"/>
                <a:gd name="connsiteY107" fmla="*/ 273149 h 5234152"/>
                <a:gd name="connsiteX108" fmla="*/ 2427906 w 3742805"/>
                <a:gd name="connsiteY108" fmla="*/ 236477 h 5234152"/>
                <a:gd name="connsiteX109" fmla="*/ 2488708 w 3742805"/>
                <a:gd name="connsiteY109" fmla="*/ 299774 h 5234152"/>
                <a:gd name="connsiteX110" fmla="*/ 2801533 w 3742805"/>
                <a:gd name="connsiteY110" fmla="*/ 1229324 h 5234152"/>
                <a:gd name="connsiteX111" fmla="*/ 1896300 w 3742805"/>
                <a:gd name="connsiteY111" fmla="*/ 2458648 h 5234152"/>
                <a:gd name="connsiteX112" fmla="*/ 991066 w 3742805"/>
                <a:gd name="connsiteY112" fmla="*/ 1229324 h 5234152"/>
                <a:gd name="connsiteX113" fmla="*/ 1390175 w 3742805"/>
                <a:gd name="connsiteY113" fmla="*/ 209949 h 5234152"/>
                <a:gd name="connsiteX114" fmla="*/ 1329824 w 3742805"/>
                <a:gd name="connsiteY114" fmla="*/ 178224 h 5234152"/>
                <a:gd name="connsiteX115" fmla="*/ 1295546 w 3742805"/>
                <a:gd name="connsiteY115" fmla="*/ 194796 h 5234152"/>
                <a:gd name="connsiteX116" fmla="*/ 332741 w 3742805"/>
                <a:gd name="connsiteY116" fmla="*/ 2130944 h 5234152"/>
                <a:gd name="connsiteX117" fmla="*/ 1866709 w 3742805"/>
                <a:gd name="connsiteY117" fmla="*/ 4216454 h 5234152"/>
                <a:gd name="connsiteX118" fmla="*/ 3400677 w 3742805"/>
                <a:gd name="connsiteY118" fmla="*/ 2130944 h 5234152"/>
                <a:gd name="connsiteX119" fmla="*/ 2894705 w 3742805"/>
                <a:gd name="connsiteY119" fmla="*/ 583011 h 5234152"/>
                <a:gd name="connsiteX120" fmla="*/ 2894661 w 3742805"/>
                <a:gd name="connsiteY120" fmla="*/ 582964 h 5234152"/>
                <a:gd name="connsiteX121" fmla="*/ 3009019 w 3742805"/>
                <a:gd name="connsiteY121" fmla="*/ 748145 h 5234152"/>
                <a:gd name="connsiteX122" fmla="*/ 3324261 w 3742805"/>
                <a:gd name="connsiteY122" fmla="*/ 1937239 h 5234152"/>
                <a:gd name="connsiteX123" fmla="*/ 1896299 w 3742805"/>
                <a:gd name="connsiteY123" fmla="*/ 3834368 h 5234152"/>
                <a:gd name="connsiteX124" fmla="*/ 468337 w 3742805"/>
                <a:gd name="connsiteY124" fmla="*/ 1937239 h 5234152"/>
                <a:gd name="connsiteX125" fmla="*/ 1163224 w 3742805"/>
                <a:gd name="connsiteY125" fmla="*/ 308851 h 5234152"/>
                <a:gd name="connsiteX126" fmla="*/ 1205134 w 3742805"/>
                <a:gd name="connsiteY126" fmla="*/ 278389 h 5234152"/>
                <a:gd name="connsiteX127" fmla="*/ 1218597 w 3742805"/>
                <a:gd name="connsiteY127" fmla="*/ 265092 h 5234152"/>
                <a:gd name="connsiteX128" fmla="*/ 1315492 w 3742805"/>
                <a:gd name="connsiteY128" fmla="*/ 187343 h 5234152"/>
                <a:gd name="connsiteX129" fmla="*/ 2270646 w 3742805"/>
                <a:gd name="connsiteY129" fmla="*/ 150156 h 5234152"/>
                <a:gd name="connsiteX130" fmla="*/ 2277145 w 3742805"/>
                <a:gd name="connsiteY130" fmla="*/ 155151 h 5234152"/>
                <a:gd name="connsiteX131" fmla="*/ 2593738 w 3742805"/>
                <a:gd name="connsiteY131" fmla="*/ 908457 h 5234152"/>
                <a:gd name="connsiteX132" fmla="*/ 1875661 w 3742805"/>
                <a:gd name="connsiteY132" fmla="*/ 1816914 h 5234152"/>
                <a:gd name="connsiteX133" fmla="*/ 1157583 w 3742805"/>
                <a:gd name="connsiteY133" fmla="*/ 908457 h 5234152"/>
                <a:gd name="connsiteX134" fmla="*/ 1280220 w 3742805"/>
                <a:gd name="connsiteY134" fmla="*/ 400531 h 5234152"/>
                <a:gd name="connsiteX135" fmla="*/ 1343102 w 3742805"/>
                <a:gd name="connsiteY135" fmla="*/ 304110 h 5234152"/>
                <a:gd name="connsiteX136" fmla="*/ 1327002 w 3742805"/>
                <a:gd name="connsiteY136" fmla="*/ 322000 h 5234152"/>
                <a:gd name="connsiteX137" fmla="*/ 1059511 w 3742805"/>
                <a:gd name="connsiteY137" fmla="*/ 1147864 h 5234152"/>
                <a:gd name="connsiteX138" fmla="*/ 1889991 w 3742805"/>
                <a:gd name="connsiteY138" fmla="*/ 2271253 h 5234152"/>
                <a:gd name="connsiteX139" fmla="*/ 2720470 w 3742805"/>
                <a:gd name="connsiteY139" fmla="*/ 1147864 h 5234152"/>
                <a:gd name="connsiteX140" fmla="*/ 2285846 w 3742805"/>
                <a:gd name="connsiteY140" fmla="*/ 160062 h 5234152"/>
                <a:gd name="connsiteX141" fmla="*/ 1538511 w 3742805"/>
                <a:gd name="connsiteY141" fmla="*/ 100160 h 5234152"/>
                <a:gd name="connsiteX142" fmla="*/ 1528678 w 3742805"/>
                <a:gd name="connsiteY142" fmla="*/ 104892 h 5234152"/>
                <a:gd name="connsiteX143" fmla="*/ 1534109 w 3742805"/>
                <a:gd name="connsiteY143" fmla="*/ 103040 h 5234152"/>
                <a:gd name="connsiteX144" fmla="*/ 1896299 w 3742805"/>
                <a:gd name="connsiteY144" fmla="*/ 80557 h 5234152"/>
                <a:gd name="connsiteX145" fmla="*/ 1546035 w 3742805"/>
                <a:gd name="connsiteY145" fmla="*/ 139010 h 5234152"/>
                <a:gd name="connsiteX146" fmla="*/ 1512028 w 3742805"/>
                <a:gd name="connsiteY146" fmla="*/ 152106 h 5234152"/>
                <a:gd name="connsiteX147" fmla="*/ 1501876 w 3742805"/>
                <a:gd name="connsiteY147" fmla="*/ 159868 h 5234152"/>
                <a:gd name="connsiteX148" fmla="*/ 1211043 w 3742805"/>
                <a:gd name="connsiteY148" fmla="*/ 848259 h 5234152"/>
                <a:gd name="connsiteX149" fmla="*/ 1870690 w 3742805"/>
                <a:gd name="connsiteY149" fmla="*/ 1678431 h 5234152"/>
                <a:gd name="connsiteX150" fmla="*/ 2530338 w 3742805"/>
                <a:gd name="connsiteY150" fmla="*/ 848259 h 5234152"/>
                <a:gd name="connsiteX151" fmla="*/ 2239506 w 3742805"/>
                <a:gd name="connsiteY151" fmla="*/ 159868 h 5234152"/>
                <a:gd name="connsiteX152" fmla="*/ 2191654 w 3742805"/>
                <a:gd name="connsiteY152" fmla="*/ 123281 h 5234152"/>
                <a:gd name="connsiteX153" fmla="*/ 2057233 w 3742805"/>
                <a:gd name="connsiteY153" fmla="*/ 92665 h 5234152"/>
                <a:gd name="connsiteX154" fmla="*/ 1896299 w 3742805"/>
                <a:gd name="connsiteY154" fmla="*/ 80557 h 5234152"/>
                <a:gd name="connsiteX155" fmla="*/ 1896300 w 3742805"/>
                <a:gd name="connsiteY155" fmla="*/ 0 h 5234152"/>
                <a:gd name="connsiteX156" fmla="*/ 1921576 w 3742805"/>
                <a:gd name="connsiteY156" fmla="*/ 1733 h 5234152"/>
                <a:gd name="connsiteX157" fmla="*/ 1957454 w 3742805"/>
                <a:gd name="connsiteY157" fmla="*/ 2971 h 5234152"/>
                <a:gd name="connsiteX158" fmla="*/ 1958525 w 3742805"/>
                <a:gd name="connsiteY158" fmla="*/ 3083 h 5234152"/>
                <a:gd name="connsiteX159" fmla="*/ 1967705 w 3742805"/>
                <a:gd name="connsiteY159" fmla="*/ 3407 h 5234152"/>
                <a:gd name="connsiteX160" fmla="*/ 3742805 w 3742805"/>
                <a:gd name="connsiteY160" fmla="*/ 2617077 h 5234152"/>
                <a:gd name="connsiteX161" fmla="*/ 1871402 w 3742805"/>
                <a:gd name="connsiteY161" fmla="*/ 5234152 h 5234152"/>
                <a:gd name="connsiteX162" fmla="*/ 0 w 3742805"/>
                <a:gd name="connsiteY162" fmla="*/ 2617077 h 5234152"/>
                <a:gd name="connsiteX163" fmla="*/ 1592217 w 3742805"/>
                <a:gd name="connsiteY163" fmla="*/ 28928 h 5234152"/>
                <a:gd name="connsiteX164" fmla="*/ 1605332 w 3742805"/>
                <a:gd name="connsiteY164" fmla="*/ 27098 h 5234152"/>
                <a:gd name="connsiteX165" fmla="*/ 1605639 w 3742805"/>
                <a:gd name="connsiteY165" fmla="*/ 27012 h 5234152"/>
                <a:gd name="connsiteX166" fmla="*/ 1776656 w 3742805"/>
                <a:gd name="connsiteY166" fmla="*/ 3182 h 5234152"/>
                <a:gd name="connsiteX167" fmla="*/ 1785240 w 3742805"/>
                <a:gd name="connsiteY167" fmla="*/ 2879 h 5234152"/>
                <a:gd name="connsiteX168" fmla="*/ 1786241 w 3742805"/>
                <a:gd name="connsiteY168" fmla="*/ 2775 h 5234152"/>
                <a:gd name="connsiteX169" fmla="*/ 1866709 w 3742805"/>
                <a:gd name="connsiteY169" fmla="*/ 3 h 5234152"/>
                <a:gd name="connsiteX170" fmla="*/ 1869051 w 3742805"/>
                <a:gd name="connsiteY170" fmla="*/ 84 h 5234152"/>
                <a:gd name="connsiteX171" fmla="*/ 1869832 w 3742805"/>
                <a:gd name="connsiteY171" fmla="*/ 57 h 5234152"/>
                <a:gd name="connsiteX172" fmla="*/ 1870691 w 3742805"/>
                <a:gd name="connsiteY172" fmla="*/ 2 h 5234152"/>
                <a:gd name="connsiteX173" fmla="*/ 1870947 w 3742805"/>
                <a:gd name="connsiteY173" fmla="*/ 18 h 5234152"/>
                <a:gd name="connsiteX174" fmla="*/ 1871402 w 3742805"/>
                <a:gd name="connsiteY174" fmla="*/ 2 h 5234152"/>
                <a:gd name="connsiteX175" fmla="*/ 1874156 w 3742805"/>
                <a:gd name="connsiteY175" fmla="*/ 97 h 5234152"/>
                <a:gd name="connsiteX176" fmla="*/ 1875661 w 3742805"/>
                <a:gd name="connsiteY176" fmla="*/ 1 h 5234152"/>
                <a:gd name="connsiteX177" fmla="*/ 1880701 w 3742805"/>
                <a:gd name="connsiteY177" fmla="*/ 323 h 5234152"/>
                <a:gd name="connsiteX178" fmla="*/ 1883755 w 3742805"/>
                <a:gd name="connsiteY178" fmla="*/ 428 h 5234152"/>
                <a:gd name="connsiteX179" fmla="*/ 1889991 w 3742805"/>
                <a:gd name="connsiteY179" fmla="*/ 1 h 5234152"/>
                <a:gd name="connsiteX180" fmla="*/ 1893142 w 3742805"/>
                <a:gd name="connsiteY180" fmla="*/ 217 h 523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3742805" h="5234152">
                  <a:moveTo>
                    <a:pt x="375988" y="1265279"/>
                  </a:moveTo>
                  <a:lnTo>
                    <a:pt x="320037" y="1406819"/>
                  </a:lnTo>
                  <a:cubicBezTo>
                    <a:pt x="211601" y="1720478"/>
                    <a:pt x="150833" y="2072177"/>
                    <a:pt x="150833" y="2443657"/>
                  </a:cubicBezTo>
                  <a:cubicBezTo>
                    <a:pt x="150833" y="3764477"/>
                    <a:pt x="919056" y="4835213"/>
                    <a:pt x="1866709" y="4835213"/>
                  </a:cubicBezTo>
                  <a:cubicBezTo>
                    <a:pt x="2814362" y="4835213"/>
                    <a:pt x="3582585" y="3764477"/>
                    <a:pt x="3582585" y="2443657"/>
                  </a:cubicBezTo>
                  <a:cubicBezTo>
                    <a:pt x="3582585" y="2165047"/>
                    <a:pt x="3548403" y="1897564"/>
                    <a:pt x="3485566" y="1648910"/>
                  </a:cubicBezTo>
                  <a:lnTo>
                    <a:pt x="3436205" y="1483366"/>
                  </a:lnTo>
                  <a:lnTo>
                    <a:pt x="3468430" y="1603524"/>
                  </a:lnTo>
                  <a:cubicBezTo>
                    <a:pt x="3517288" y="1817909"/>
                    <a:pt x="3543609" y="2045845"/>
                    <a:pt x="3543609" y="2282171"/>
                  </a:cubicBezTo>
                  <a:cubicBezTo>
                    <a:pt x="3543609" y="3542579"/>
                    <a:pt x="2794937" y="4564341"/>
                    <a:pt x="1871402" y="4564341"/>
                  </a:cubicBezTo>
                  <a:cubicBezTo>
                    <a:pt x="947868" y="4564341"/>
                    <a:pt x="199196" y="3542579"/>
                    <a:pt x="199196" y="2282171"/>
                  </a:cubicBezTo>
                  <a:cubicBezTo>
                    <a:pt x="199196" y="1967070"/>
                    <a:pt x="245988" y="1666883"/>
                    <a:pt x="330606" y="1393848"/>
                  </a:cubicBezTo>
                  <a:close/>
                  <a:moveTo>
                    <a:pt x="3148255" y="781462"/>
                  </a:moveTo>
                  <a:lnTo>
                    <a:pt x="3240183" y="929214"/>
                  </a:lnTo>
                  <a:cubicBezTo>
                    <a:pt x="3475943" y="1345568"/>
                    <a:pt x="3616681" y="1871662"/>
                    <a:pt x="3616681" y="2443657"/>
                  </a:cubicBezTo>
                  <a:cubicBezTo>
                    <a:pt x="3616681" y="3793250"/>
                    <a:pt x="2833192" y="4887311"/>
                    <a:pt x="1866709" y="4887311"/>
                  </a:cubicBezTo>
                  <a:cubicBezTo>
                    <a:pt x="900226" y="4887311"/>
                    <a:pt x="116737" y="3793250"/>
                    <a:pt x="116737" y="2443657"/>
                  </a:cubicBezTo>
                  <a:cubicBezTo>
                    <a:pt x="116737" y="1953375"/>
                    <a:pt x="220137" y="1496817"/>
                    <a:pt x="398146" y="1114184"/>
                  </a:cubicBezTo>
                  <a:lnTo>
                    <a:pt x="486367" y="942573"/>
                  </a:lnTo>
                  <a:lnTo>
                    <a:pt x="427829" y="1035777"/>
                  </a:lnTo>
                  <a:cubicBezTo>
                    <a:pt x="182677" y="1471214"/>
                    <a:pt x="36461" y="2020312"/>
                    <a:pt x="36461" y="2617077"/>
                  </a:cubicBezTo>
                  <a:cubicBezTo>
                    <a:pt x="36461" y="4031632"/>
                    <a:pt x="857992" y="5178356"/>
                    <a:pt x="1871402" y="5178356"/>
                  </a:cubicBezTo>
                  <a:cubicBezTo>
                    <a:pt x="2884813" y="5178356"/>
                    <a:pt x="3706344" y="4031632"/>
                    <a:pt x="3706344" y="2617077"/>
                  </a:cubicBezTo>
                  <a:cubicBezTo>
                    <a:pt x="3706344" y="1920851"/>
                    <a:pt x="3507329" y="1289506"/>
                    <a:pt x="3184374" y="827835"/>
                  </a:cubicBezTo>
                  <a:close/>
                  <a:moveTo>
                    <a:pt x="3001338" y="667513"/>
                  </a:moveTo>
                  <a:lnTo>
                    <a:pt x="3073337" y="775468"/>
                  </a:lnTo>
                  <a:cubicBezTo>
                    <a:pt x="3296408" y="1143820"/>
                    <a:pt x="3430410" y="1616057"/>
                    <a:pt x="3430410" y="2130944"/>
                  </a:cubicBezTo>
                  <a:cubicBezTo>
                    <a:pt x="3430410" y="3307830"/>
                    <a:pt x="2730317" y="4261885"/>
                    <a:pt x="1866709" y="4261885"/>
                  </a:cubicBezTo>
                  <a:cubicBezTo>
                    <a:pt x="1003101" y="4261885"/>
                    <a:pt x="303008" y="3307830"/>
                    <a:pt x="303008" y="2130944"/>
                  </a:cubicBezTo>
                  <a:cubicBezTo>
                    <a:pt x="303008" y="1689612"/>
                    <a:pt x="401458" y="1279615"/>
                    <a:pt x="570063" y="939515"/>
                  </a:cubicBezTo>
                  <a:lnTo>
                    <a:pt x="638915" y="814041"/>
                  </a:lnTo>
                  <a:lnTo>
                    <a:pt x="519493" y="1016737"/>
                  </a:lnTo>
                  <a:cubicBezTo>
                    <a:pt x="337525" y="1376443"/>
                    <a:pt x="230992" y="1812368"/>
                    <a:pt x="230992" y="2282171"/>
                  </a:cubicBezTo>
                  <a:cubicBezTo>
                    <a:pt x="230992" y="3515707"/>
                    <a:pt x="965429" y="4515685"/>
                    <a:pt x="1871402" y="4515685"/>
                  </a:cubicBezTo>
                  <a:cubicBezTo>
                    <a:pt x="2777376" y="4515685"/>
                    <a:pt x="3511813" y="3515707"/>
                    <a:pt x="3511813" y="2282171"/>
                  </a:cubicBezTo>
                  <a:cubicBezTo>
                    <a:pt x="3511813" y="1734068"/>
                    <a:pt x="3366810" y="1232076"/>
                    <a:pt x="3126185" y="843432"/>
                  </a:cubicBezTo>
                  <a:close/>
                  <a:moveTo>
                    <a:pt x="2837079" y="563819"/>
                  </a:moveTo>
                  <a:lnTo>
                    <a:pt x="2930509" y="698570"/>
                  </a:lnTo>
                  <a:cubicBezTo>
                    <a:pt x="3114916" y="1002320"/>
                    <a:pt x="3225296" y="1388494"/>
                    <a:pt x="3225296" y="1808868"/>
                  </a:cubicBezTo>
                  <a:cubicBezTo>
                    <a:pt x="3225296" y="2787194"/>
                    <a:pt x="2627459" y="3580284"/>
                    <a:pt x="1889991" y="3580284"/>
                  </a:cubicBezTo>
                  <a:cubicBezTo>
                    <a:pt x="1152522" y="3580284"/>
                    <a:pt x="554685" y="2787194"/>
                    <a:pt x="554685" y="1808868"/>
                  </a:cubicBezTo>
                  <a:cubicBezTo>
                    <a:pt x="554685" y="1485944"/>
                    <a:pt x="619821" y="1183202"/>
                    <a:pt x="733613" y="922502"/>
                  </a:cubicBezTo>
                  <a:lnTo>
                    <a:pt x="819065" y="752614"/>
                  </a:lnTo>
                  <a:lnTo>
                    <a:pt x="793696" y="790948"/>
                  </a:lnTo>
                  <a:cubicBezTo>
                    <a:pt x="606448" y="1106598"/>
                    <a:pt x="494769" y="1504641"/>
                    <a:pt x="494769" y="1937239"/>
                  </a:cubicBezTo>
                  <a:cubicBezTo>
                    <a:pt x="494769" y="2962656"/>
                    <a:pt x="1122255" y="3793920"/>
                    <a:pt x="1896299" y="3793920"/>
                  </a:cubicBezTo>
                  <a:cubicBezTo>
                    <a:pt x="2670343" y="3793920"/>
                    <a:pt x="3297829" y="2962656"/>
                    <a:pt x="3297829" y="1937239"/>
                  </a:cubicBezTo>
                  <a:cubicBezTo>
                    <a:pt x="3297829" y="1456574"/>
                    <a:pt x="3159954" y="1018571"/>
                    <a:pt x="2933737" y="688848"/>
                  </a:cubicBezTo>
                  <a:close/>
                  <a:moveTo>
                    <a:pt x="2709343" y="459106"/>
                  </a:moveTo>
                  <a:lnTo>
                    <a:pt x="2716560" y="467874"/>
                  </a:lnTo>
                  <a:cubicBezTo>
                    <a:pt x="2923398" y="747658"/>
                    <a:pt x="3050858" y="1130268"/>
                    <a:pt x="3050858" y="1552198"/>
                  </a:cubicBezTo>
                  <a:cubicBezTo>
                    <a:pt x="3050858" y="2409453"/>
                    <a:pt x="2524704" y="3104394"/>
                    <a:pt x="1875661" y="3104394"/>
                  </a:cubicBezTo>
                  <a:cubicBezTo>
                    <a:pt x="1226617" y="3104394"/>
                    <a:pt x="700463" y="2409453"/>
                    <a:pt x="700463" y="1552198"/>
                  </a:cubicBezTo>
                  <a:cubicBezTo>
                    <a:pt x="700463" y="1270911"/>
                    <a:pt x="757112" y="1007100"/>
                    <a:pt x="856164" y="779581"/>
                  </a:cubicBezTo>
                  <a:lnTo>
                    <a:pt x="948999" y="602638"/>
                  </a:lnTo>
                  <a:lnTo>
                    <a:pt x="858932" y="738536"/>
                  </a:lnTo>
                  <a:cubicBezTo>
                    <a:pt x="683834" y="1033270"/>
                    <a:pt x="579402" y="1404937"/>
                    <a:pt x="579402" y="1808868"/>
                  </a:cubicBezTo>
                  <a:cubicBezTo>
                    <a:pt x="579402" y="2766336"/>
                    <a:pt x="1166172" y="3542517"/>
                    <a:pt x="1889990" y="3542517"/>
                  </a:cubicBezTo>
                  <a:cubicBezTo>
                    <a:pt x="2613808" y="3542517"/>
                    <a:pt x="3200579" y="2766336"/>
                    <a:pt x="3200579" y="1808868"/>
                  </a:cubicBezTo>
                  <a:cubicBezTo>
                    <a:pt x="3200579" y="1285253"/>
                    <a:pt x="3025092" y="815856"/>
                    <a:pt x="2747673" y="497975"/>
                  </a:cubicBezTo>
                  <a:close/>
                  <a:moveTo>
                    <a:pt x="2660028" y="441387"/>
                  </a:moveTo>
                  <a:lnTo>
                    <a:pt x="2735244" y="554538"/>
                  </a:lnTo>
                  <a:cubicBezTo>
                    <a:pt x="2882065" y="800938"/>
                    <a:pt x="2969633" y="1111653"/>
                    <a:pt x="2969633" y="1449342"/>
                  </a:cubicBezTo>
                  <a:cubicBezTo>
                    <a:pt x="2969633" y="2249791"/>
                    <a:pt x="2477620" y="2898682"/>
                    <a:pt x="1870691" y="2898682"/>
                  </a:cubicBezTo>
                  <a:cubicBezTo>
                    <a:pt x="1263762" y="2898682"/>
                    <a:pt x="771749" y="2249791"/>
                    <a:pt x="771749" y="1449342"/>
                  </a:cubicBezTo>
                  <a:cubicBezTo>
                    <a:pt x="771749" y="1186695"/>
                    <a:pt x="824722" y="940366"/>
                    <a:pt x="917347" y="727923"/>
                  </a:cubicBezTo>
                  <a:lnTo>
                    <a:pt x="1010390" y="550844"/>
                  </a:lnTo>
                  <a:lnTo>
                    <a:pt x="968130" y="614323"/>
                  </a:lnTo>
                  <a:cubicBezTo>
                    <a:pt x="814010" y="872582"/>
                    <a:pt x="722089" y="1198254"/>
                    <a:pt x="722089" y="1552198"/>
                  </a:cubicBezTo>
                  <a:cubicBezTo>
                    <a:pt x="722089" y="2391176"/>
                    <a:pt x="1238561" y="3071301"/>
                    <a:pt x="1875661" y="3071301"/>
                  </a:cubicBezTo>
                  <a:cubicBezTo>
                    <a:pt x="2512761" y="3071301"/>
                    <a:pt x="3029232" y="2391176"/>
                    <a:pt x="3029232" y="1552198"/>
                  </a:cubicBezTo>
                  <a:cubicBezTo>
                    <a:pt x="3029232" y="1158927"/>
                    <a:pt x="2915750" y="800560"/>
                    <a:pt x="2729556" y="530787"/>
                  </a:cubicBezTo>
                  <a:close/>
                  <a:moveTo>
                    <a:pt x="2624365" y="397250"/>
                  </a:moveTo>
                  <a:lnTo>
                    <a:pt x="2648007" y="425930"/>
                  </a:lnTo>
                  <a:lnTo>
                    <a:pt x="2630588" y="403532"/>
                  </a:lnTo>
                  <a:close/>
                  <a:moveTo>
                    <a:pt x="2469285" y="313443"/>
                  </a:moveTo>
                  <a:lnTo>
                    <a:pt x="2516582" y="376067"/>
                  </a:lnTo>
                  <a:cubicBezTo>
                    <a:pt x="2653213" y="579913"/>
                    <a:pt x="2736486" y="850701"/>
                    <a:pt x="2736486" y="1147864"/>
                  </a:cubicBezTo>
                  <a:cubicBezTo>
                    <a:pt x="2736486" y="1781811"/>
                    <a:pt x="2357497" y="2295726"/>
                    <a:pt x="1889991" y="2295726"/>
                  </a:cubicBezTo>
                  <a:cubicBezTo>
                    <a:pt x="1422485" y="2295726"/>
                    <a:pt x="1043496" y="1781811"/>
                    <a:pt x="1043496" y="1147864"/>
                  </a:cubicBezTo>
                  <a:cubicBezTo>
                    <a:pt x="1043496" y="949755"/>
                    <a:pt x="1080506" y="763369"/>
                    <a:pt x="1145663" y="600724"/>
                  </a:cubicBezTo>
                  <a:lnTo>
                    <a:pt x="1193085" y="497688"/>
                  </a:lnTo>
                  <a:lnTo>
                    <a:pt x="1160617" y="555152"/>
                  </a:lnTo>
                  <a:cubicBezTo>
                    <a:pt x="1064401" y="747464"/>
                    <a:pt x="1008194" y="979502"/>
                    <a:pt x="1008194" y="1229324"/>
                  </a:cubicBezTo>
                  <a:cubicBezTo>
                    <a:pt x="1008194" y="1893786"/>
                    <a:pt x="1405812" y="2432438"/>
                    <a:pt x="1896299" y="2432438"/>
                  </a:cubicBezTo>
                  <a:cubicBezTo>
                    <a:pt x="2386787" y="2432438"/>
                    <a:pt x="2784405" y="1893786"/>
                    <a:pt x="2784405" y="1229324"/>
                  </a:cubicBezTo>
                  <a:cubicBezTo>
                    <a:pt x="2784405" y="886711"/>
                    <a:pt x="2678691" y="577547"/>
                    <a:pt x="2509040" y="358428"/>
                  </a:cubicBezTo>
                  <a:close/>
                  <a:moveTo>
                    <a:pt x="2328985" y="235519"/>
                  </a:moveTo>
                  <a:lnTo>
                    <a:pt x="2367735" y="277910"/>
                  </a:lnTo>
                  <a:cubicBezTo>
                    <a:pt x="2476117" y="428550"/>
                    <a:pt x="2542174" y="628659"/>
                    <a:pt x="2542174" y="848259"/>
                  </a:cubicBezTo>
                  <a:cubicBezTo>
                    <a:pt x="2542174" y="1316739"/>
                    <a:pt x="2241541" y="1696517"/>
                    <a:pt x="1870691" y="1696517"/>
                  </a:cubicBezTo>
                  <a:cubicBezTo>
                    <a:pt x="1499841" y="1696517"/>
                    <a:pt x="1199208" y="1316739"/>
                    <a:pt x="1199208" y="848259"/>
                  </a:cubicBezTo>
                  <a:cubicBezTo>
                    <a:pt x="1199208" y="672579"/>
                    <a:pt x="1241484" y="509373"/>
                    <a:pt x="1313887" y="373990"/>
                  </a:cubicBezTo>
                  <a:lnTo>
                    <a:pt x="1359617" y="303974"/>
                  </a:lnTo>
                  <a:lnTo>
                    <a:pt x="1353496" y="310655"/>
                  </a:lnTo>
                  <a:cubicBezTo>
                    <a:pt x="1239636" y="468545"/>
                    <a:pt x="1170240" y="678287"/>
                    <a:pt x="1170240" y="908457"/>
                  </a:cubicBezTo>
                  <a:cubicBezTo>
                    <a:pt x="1170240" y="1399487"/>
                    <a:pt x="1486067" y="1797545"/>
                    <a:pt x="1875660" y="1797545"/>
                  </a:cubicBezTo>
                  <a:cubicBezTo>
                    <a:pt x="2265253" y="1797545"/>
                    <a:pt x="2581080" y="1399487"/>
                    <a:pt x="2581080" y="908457"/>
                  </a:cubicBezTo>
                  <a:cubicBezTo>
                    <a:pt x="2581080" y="678287"/>
                    <a:pt x="2511685" y="468545"/>
                    <a:pt x="2397825" y="310655"/>
                  </a:cubicBezTo>
                  <a:close/>
                  <a:moveTo>
                    <a:pt x="1402512" y="199772"/>
                  </a:moveTo>
                  <a:lnTo>
                    <a:pt x="1402310" y="199868"/>
                  </a:lnTo>
                  <a:lnTo>
                    <a:pt x="1265286" y="284462"/>
                  </a:lnTo>
                  <a:lnTo>
                    <a:pt x="1214815" y="325022"/>
                  </a:lnTo>
                  <a:lnTo>
                    <a:pt x="1184525" y="354805"/>
                  </a:lnTo>
                  <a:cubicBezTo>
                    <a:pt x="944783" y="614967"/>
                    <a:pt x="791972" y="1008689"/>
                    <a:pt x="791972" y="1449342"/>
                  </a:cubicBezTo>
                  <a:cubicBezTo>
                    <a:pt x="791972" y="2232725"/>
                    <a:pt x="1274931" y="2867782"/>
                    <a:pt x="1870691" y="2867782"/>
                  </a:cubicBezTo>
                  <a:cubicBezTo>
                    <a:pt x="2466451" y="2867782"/>
                    <a:pt x="2949410" y="2232725"/>
                    <a:pt x="2949410" y="1449342"/>
                  </a:cubicBezTo>
                  <a:cubicBezTo>
                    <a:pt x="2949410" y="959728"/>
                    <a:pt x="2760755" y="528054"/>
                    <a:pt x="2473813" y="273149"/>
                  </a:cubicBezTo>
                  <a:lnTo>
                    <a:pt x="2427906" y="236477"/>
                  </a:lnTo>
                  <a:lnTo>
                    <a:pt x="2488708" y="299774"/>
                  </a:lnTo>
                  <a:cubicBezTo>
                    <a:pt x="2680324" y="525183"/>
                    <a:pt x="2801533" y="858030"/>
                    <a:pt x="2801533" y="1229324"/>
                  </a:cubicBezTo>
                  <a:cubicBezTo>
                    <a:pt x="2801533" y="1908261"/>
                    <a:pt x="2396246" y="2458648"/>
                    <a:pt x="1896300" y="2458648"/>
                  </a:cubicBezTo>
                  <a:cubicBezTo>
                    <a:pt x="1396353" y="2458648"/>
                    <a:pt x="991066" y="1908261"/>
                    <a:pt x="991066" y="1229324"/>
                  </a:cubicBezTo>
                  <a:cubicBezTo>
                    <a:pt x="991066" y="804989"/>
                    <a:pt x="1149382" y="430868"/>
                    <a:pt x="1390175" y="209949"/>
                  </a:cubicBezTo>
                  <a:close/>
                  <a:moveTo>
                    <a:pt x="1329824" y="178224"/>
                  </a:moveTo>
                  <a:lnTo>
                    <a:pt x="1295546" y="194796"/>
                  </a:lnTo>
                  <a:cubicBezTo>
                    <a:pt x="731222" y="502790"/>
                    <a:pt x="332741" y="1253601"/>
                    <a:pt x="332741" y="2130944"/>
                  </a:cubicBezTo>
                  <a:cubicBezTo>
                    <a:pt x="332741" y="3282739"/>
                    <a:pt x="1019522" y="4216454"/>
                    <a:pt x="1866709" y="4216454"/>
                  </a:cubicBezTo>
                  <a:cubicBezTo>
                    <a:pt x="2713896" y="4216454"/>
                    <a:pt x="3400677" y="3282739"/>
                    <a:pt x="3400677" y="2130944"/>
                  </a:cubicBezTo>
                  <a:cubicBezTo>
                    <a:pt x="3400677" y="1516804"/>
                    <a:pt x="3205422" y="964664"/>
                    <a:pt x="2894705" y="583011"/>
                  </a:cubicBezTo>
                  <a:lnTo>
                    <a:pt x="2894661" y="582964"/>
                  </a:lnTo>
                  <a:lnTo>
                    <a:pt x="3009019" y="748145"/>
                  </a:lnTo>
                  <a:cubicBezTo>
                    <a:pt x="3206223" y="1073452"/>
                    <a:pt x="3324261" y="1487032"/>
                    <a:pt x="3324261" y="1937239"/>
                  </a:cubicBezTo>
                  <a:cubicBezTo>
                    <a:pt x="3324261" y="2984995"/>
                    <a:pt x="2684941" y="3834368"/>
                    <a:pt x="1896299" y="3834368"/>
                  </a:cubicBezTo>
                  <a:cubicBezTo>
                    <a:pt x="1107658" y="3834368"/>
                    <a:pt x="468337" y="2984995"/>
                    <a:pt x="468337" y="1937239"/>
                  </a:cubicBezTo>
                  <a:cubicBezTo>
                    <a:pt x="468337" y="1245556"/>
                    <a:pt x="746958" y="640330"/>
                    <a:pt x="1163224" y="308851"/>
                  </a:cubicBezTo>
                  <a:lnTo>
                    <a:pt x="1205134" y="278389"/>
                  </a:lnTo>
                  <a:lnTo>
                    <a:pt x="1218597" y="265092"/>
                  </a:lnTo>
                  <a:cubicBezTo>
                    <a:pt x="1249857" y="237198"/>
                    <a:pt x="1282188" y="211238"/>
                    <a:pt x="1315492" y="187343"/>
                  </a:cubicBezTo>
                  <a:close/>
                  <a:moveTo>
                    <a:pt x="2270646" y="150156"/>
                  </a:moveTo>
                  <a:lnTo>
                    <a:pt x="2277145" y="155151"/>
                  </a:lnTo>
                  <a:cubicBezTo>
                    <a:pt x="2468155" y="318407"/>
                    <a:pt x="2593738" y="594878"/>
                    <a:pt x="2593738" y="908457"/>
                  </a:cubicBezTo>
                  <a:cubicBezTo>
                    <a:pt x="2593738" y="1410184"/>
                    <a:pt x="2272244" y="1816914"/>
                    <a:pt x="1875661" y="1816914"/>
                  </a:cubicBezTo>
                  <a:cubicBezTo>
                    <a:pt x="1479077" y="1816914"/>
                    <a:pt x="1157583" y="1410184"/>
                    <a:pt x="1157583" y="908457"/>
                  </a:cubicBezTo>
                  <a:cubicBezTo>
                    <a:pt x="1157583" y="720310"/>
                    <a:pt x="1202794" y="545521"/>
                    <a:pt x="1280220" y="400531"/>
                  </a:cubicBezTo>
                  <a:lnTo>
                    <a:pt x="1343102" y="304110"/>
                  </a:lnTo>
                  <a:lnTo>
                    <a:pt x="1327002" y="322000"/>
                  </a:lnTo>
                  <a:cubicBezTo>
                    <a:pt x="1162528" y="527262"/>
                    <a:pt x="1059511" y="821289"/>
                    <a:pt x="1059511" y="1147864"/>
                  </a:cubicBezTo>
                  <a:cubicBezTo>
                    <a:pt x="1059511" y="1768295"/>
                    <a:pt x="1431330" y="2271253"/>
                    <a:pt x="1889991" y="2271253"/>
                  </a:cubicBezTo>
                  <a:cubicBezTo>
                    <a:pt x="2348651" y="2271253"/>
                    <a:pt x="2720470" y="1768295"/>
                    <a:pt x="2720470" y="1147864"/>
                  </a:cubicBezTo>
                  <a:cubicBezTo>
                    <a:pt x="2720470" y="721317"/>
                    <a:pt x="2544728" y="350295"/>
                    <a:pt x="2285846" y="160062"/>
                  </a:cubicBezTo>
                  <a:close/>
                  <a:moveTo>
                    <a:pt x="1538511" y="100160"/>
                  </a:moveTo>
                  <a:lnTo>
                    <a:pt x="1528678" y="104892"/>
                  </a:lnTo>
                  <a:lnTo>
                    <a:pt x="1534109" y="103040"/>
                  </a:lnTo>
                  <a:close/>
                  <a:moveTo>
                    <a:pt x="1896299" y="80557"/>
                  </a:moveTo>
                  <a:cubicBezTo>
                    <a:pt x="1775355" y="80557"/>
                    <a:pt x="1657989" y="100852"/>
                    <a:pt x="1546035" y="139010"/>
                  </a:cubicBezTo>
                  <a:lnTo>
                    <a:pt x="1512028" y="152106"/>
                  </a:lnTo>
                  <a:lnTo>
                    <a:pt x="1501876" y="159868"/>
                  </a:lnTo>
                  <a:cubicBezTo>
                    <a:pt x="1326408" y="309055"/>
                    <a:pt x="1211043" y="561702"/>
                    <a:pt x="1211043" y="848259"/>
                  </a:cubicBezTo>
                  <a:cubicBezTo>
                    <a:pt x="1211043" y="1306750"/>
                    <a:pt x="1506377" y="1678431"/>
                    <a:pt x="1870690" y="1678431"/>
                  </a:cubicBezTo>
                  <a:cubicBezTo>
                    <a:pt x="2235004" y="1678431"/>
                    <a:pt x="2530338" y="1306750"/>
                    <a:pt x="2530338" y="848259"/>
                  </a:cubicBezTo>
                  <a:cubicBezTo>
                    <a:pt x="2530338" y="561702"/>
                    <a:pt x="2414973" y="309055"/>
                    <a:pt x="2239506" y="159868"/>
                  </a:cubicBezTo>
                  <a:lnTo>
                    <a:pt x="2191654" y="123281"/>
                  </a:lnTo>
                  <a:lnTo>
                    <a:pt x="2057233" y="92665"/>
                  </a:lnTo>
                  <a:cubicBezTo>
                    <a:pt x="2004425" y="84667"/>
                    <a:pt x="1950724" y="80557"/>
                    <a:pt x="1896299" y="80557"/>
                  </a:cubicBezTo>
                  <a:close/>
                  <a:moveTo>
                    <a:pt x="1896300" y="0"/>
                  </a:moveTo>
                  <a:lnTo>
                    <a:pt x="1921576" y="1733"/>
                  </a:lnTo>
                  <a:lnTo>
                    <a:pt x="1957454" y="2971"/>
                  </a:lnTo>
                  <a:lnTo>
                    <a:pt x="1958525" y="3083"/>
                  </a:lnTo>
                  <a:lnTo>
                    <a:pt x="1967705" y="3407"/>
                  </a:lnTo>
                  <a:cubicBezTo>
                    <a:pt x="2956497" y="73501"/>
                    <a:pt x="3742805" y="1216875"/>
                    <a:pt x="3742805" y="2617077"/>
                  </a:cubicBezTo>
                  <a:cubicBezTo>
                    <a:pt x="3742805" y="4062447"/>
                    <a:pt x="2904950" y="5234152"/>
                    <a:pt x="1871402" y="5234152"/>
                  </a:cubicBezTo>
                  <a:cubicBezTo>
                    <a:pt x="837855" y="5234152"/>
                    <a:pt x="0" y="4062447"/>
                    <a:pt x="0" y="2617077"/>
                  </a:cubicBezTo>
                  <a:cubicBezTo>
                    <a:pt x="0" y="1304387"/>
                    <a:pt x="691091" y="217426"/>
                    <a:pt x="1592217" y="28928"/>
                  </a:cubicBezTo>
                  <a:lnTo>
                    <a:pt x="1605332" y="27098"/>
                  </a:lnTo>
                  <a:lnTo>
                    <a:pt x="1605639" y="27012"/>
                  </a:lnTo>
                  <a:cubicBezTo>
                    <a:pt x="1661816" y="15278"/>
                    <a:pt x="1718866" y="7273"/>
                    <a:pt x="1776656" y="3182"/>
                  </a:cubicBezTo>
                  <a:lnTo>
                    <a:pt x="1785240" y="2879"/>
                  </a:lnTo>
                  <a:lnTo>
                    <a:pt x="1786241" y="2775"/>
                  </a:lnTo>
                  <a:cubicBezTo>
                    <a:pt x="1812893" y="935"/>
                    <a:pt x="1839721" y="3"/>
                    <a:pt x="1866709" y="3"/>
                  </a:cubicBezTo>
                  <a:lnTo>
                    <a:pt x="1869051" y="84"/>
                  </a:lnTo>
                  <a:lnTo>
                    <a:pt x="1869832" y="57"/>
                  </a:lnTo>
                  <a:lnTo>
                    <a:pt x="1870691" y="2"/>
                  </a:lnTo>
                  <a:lnTo>
                    <a:pt x="1870947" y="18"/>
                  </a:lnTo>
                  <a:lnTo>
                    <a:pt x="1871402" y="2"/>
                  </a:lnTo>
                  <a:lnTo>
                    <a:pt x="1874156" y="97"/>
                  </a:lnTo>
                  <a:lnTo>
                    <a:pt x="1875661" y="1"/>
                  </a:lnTo>
                  <a:lnTo>
                    <a:pt x="1880701" y="323"/>
                  </a:lnTo>
                  <a:lnTo>
                    <a:pt x="1883755" y="428"/>
                  </a:lnTo>
                  <a:lnTo>
                    <a:pt x="1889991" y="1"/>
                  </a:lnTo>
                  <a:lnTo>
                    <a:pt x="1893142" y="217"/>
                  </a:lnTo>
                  <a:close/>
                </a:path>
              </a:pathLst>
            </a:custGeom>
            <a:noFill/>
            <a:ln w="12700" cap="rnd" cmpd="dbl">
              <a:solidFill>
                <a:schemeClr val="tx1"/>
              </a:solidFill>
              <a:prstDash val="sysDot"/>
            </a:ln>
            <a:scene3d>
              <a:camera prst="orthographicFront"/>
              <a:lightRig rig="fla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sz="1350">
                <a:solidFill>
                  <a:schemeClr val="tx1"/>
                </a:solidFill>
              </a:endParaRPr>
            </a:p>
          </p:txBody>
        </p:sp>
        <p:sp>
          <p:nvSpPr>
            <p:cNvPr id="41" name="Forma libre 19"/>
            <p:cNvSpPr/>
            <p:nvPr/>
          </p:nvSpPr>
          <p:spPr>
            <a:xfrm rot="5400000" flipH="1" flipV="1">
              <a:off x="1081477" y="178156"/>
              <a:ext cx="1709800" cy="1353489"/>
            </a:xfrm>
            <a:custGeom>
              <a:avLst/>
              <a:gdLst>
                <a:gd name="connsiteX0" fmla="*/ 375988 w 3742805"/>
                <a:gd name="connsiteY0" fmla="*/ 1265279 h 5234152"/>
                <a:gd name="connsiteX1" fmla="*/ 320037 w 3742805"/>
                <a:gd name="connsiteY1" fmla="*/ 1406819 h 5234152"/>
                <a:gd name="connsiteX2" fmla="*/ 150833 w 3742805"/>
                <a:gd name="connsiteY2" fmla="*/ 2443657 h 5234152"/>
                <a:gd name="connsiteX3" fmla="*/ 1866709 w 3742805"/>
                <a:gd name="connsiteY3" fmla="*/ 4835213 h 5234152"/>
                <a:gd name="connsiteX4" fmla="*/ 3582585 w 3742805"/>
                <a:gd name="connsiteY4" fmla="*/ 2443657 h 5234152"/>
                <a:gd name="connsiteX5" fmla="*/ 3485566 w 3742805"/>
                <a:gd name="connsiteY5" fmla="*/ 1648910 h 5234152"/>
                <a:gd name="connsiteX6" fmla="*/ 3436205 w 3742805"/>
                <a:gd name="connsiteY6" fmla="*/ 1483366 h 5234152"/>
                <a:gd name="connsiteX7" fmla="*/ 3468430 w 3742805"/>
                <a:gd name="connsiteY7" fmla="*/ 1603524 h 5234152"/>
                <a:gd name="connsiteX8" fmla="*/ 3543609 w 3742805"/>
                <a:gd name="connsiteY8" fmla="*/ 2282171 h 5234152"/>
                <a:gd name="connsiteX9" fmla="*/ 1871402 w 3742805"/>
                <a:gd name="connsiteY9" fmla="*/ 4564341 h 5234152"/>
                <a:gd name="connsiteX10" fmla="*/ 199196 w 3742805"/>
                <a:gd name="connsiteY10" fmla="*/ 2282171 h 5234152"/>
                <a:gd name="connsiteX11" fmla="*/ 330606 w 3742805"/>
                <a:gd name="connsiteY11" fmla="*/ 1393848 h 5234152"/>
                <a:gd name="connsiteX12" fmla="*/ 3148255 w 3742805"/>
                <a:gd name="connsiteY12" fmla="*/ 781462 h 5234152"/>
                <a:gd name="connsiteX13" fmla="*/ 3240183 w 3742805"/>
                <a:gd name="connsiteY13" fmla="*/ 929214 h 5234152"/>
                <a:gd name="connsiteX14" fmla="*/ 3616681 w 3742805"/>
                <a:gd name="connsiteY14" fmla="*/ 2443657 h 5234152"/>
                <a:gd name="connsiteX15" fmla="*/ 1866709 w 3742805"/>
                <a:gd name="connsiteY15" fmla="*/ 4887311 h 5234152"/>
                <a:gd name="connsiteX16" fmla="*/ 116737 w 3742805"/>
                <a:gd name="connsiteY16" fmla="*/ 2443657 h 5234152"/>
                <a:gd name="connsiteX17" fmla="*/ 398146 w 3742805"/>
                <a:gd name="connsiteY17" fmla="*/ 1114184 h 5234152"/>
                <a:gd name="connsiteX18" fmla="*/ 486367 w 3742805"/>
                <a:gd name="connsiteY18" fmla="*/ 942573 h 5234152"/>
                <a:gd name="connsiteX19" fmla="*/ 427829 w 3742805"/>
                <a:gd name="connsiteY19" fmla="*/ 1035777 h 5234152"/>
                <a:gd name="connsiteX20" fmla="*/ 36461 w 3742805"/>
                <a:gd name="connsiteY20" fmla="*/ 2617077 h 5234152"/>
                <a:gd name="connsiteX21" fmla="*/ 1871402 w 3742805"/>
                <a:gd name="connsiteY21" fmla="*/ 5178356 h 5234152"/>
                <a:gd name="connsiteX22" fmla="*/ 3706344 w 3742805"/>
                <a:gd name="connsiteY22" fmla="*/ 2617077 h 5234152"/>
                <a:gd name="connsiteX23" fmla="*/ 3184374 w 3742805"/>
                <a:gd name="connsiteY23" fmla="*/ 827835 h 5234152"/>
                <a:gd name="connsiteX24" fmla="*/ 3001338 w 3742805"/>
                <a:gd name="connsiteY24" fmla="*/ 667513 h 5234152"/>
                <a:gd name="connsiteX25" fmla="*/ 3073337 w 3742805"/>
                <a:gd name="connsiteY25" fmla="*/ 775468 h 5234152"/>
                <a:gd name="connsiteX26" fmla="*/ 3430410 w 3742805"/>
                <a:gd name="connsiteY26" fmla="*/ 2130944 h 5234152"/>
                <a:gd name="connsiteX27" fmla="*/ 1866709 w 3742805"/>
                <a:gd name="connsiteY27" fmla="*/ 4261885 h 5234152"/>
                <a:gd name="connsiteX28" fmla="*/ 303008 w 3742805"/>
                <a:gd name="connsiteY28" fmla="*/ 2130944 h 5234152"/>
                <a:gd name="connsiteX29" fmla="*/ 570063 w 3742805"/>
                <a:gd name="connsiteY29" fmla="*/ 939515 h 5234152"/>
                <a:gd name="connsiteX30" fmla="*/ 638915 w 3742805"/>
                <a:gd name="connsiteY30" fmla="*/ 814041 h 5234152"/>
                <a:gd name="connsiteX31" fmla="*/ 519493 w 3742805"/>
                <a:gd name="connsiteY31" fmla="*/ 1016737 h 5234152"/>
                <a:gd name="connsiteX32" fmla="*/ 230992 w 3742805"/>
                <a:gd name="connsiteY32" fmla="*/ 2282171 h 5234152"/>
                <a:gd name="connsiteX33" fmla="*/ 1871402 w 3742805"/>
                <a:gd name="connsiteY33" fmla="*/ 4515685 h 5234152"/>
                <a:gd name="connsiteX34" fmla="*/ 3511813 w 3742805"/>
                <a:gd name="connsiteY34" fmla="*/ 2282171 h 5234152"/>
                <a:gd name="connsiteX35" fmla="*/ 3126185 w 3742805"/>
                <a:gd name="connsiteY35" fmla="*/ 843432 h 5234152"/>
                <a:gd name="connsiteX36" fmla="*/ 2837079 w 3742805"/>
                <a:gd name="connsiteY36" fmla="*/ 563819 h 5234152"/>
                <a:gd name="connsiteX37" fmla="*/ 2930509 w 3742805"/>
                <a:gd name="connsiteY37" fmla="*/ 698570 h 5234152"/>
                <a:gd name="connsiteX38" fmla="*/ 3225296 w 3742805"/>
                <a:gd name="connsiteY38" fmla="*/ 1808868 h 5234152"/>
                <a:gd name="connsiteX39" fmla="*/ 1889991 w 3742805"/>
                <a:gd name="connsiteY39" fmla="*/ 3580284 h 5234152"/>
                <a:gd name="connsiteX40" fmla="*/ 554685 w 3742805"/>
                <a:gd name="connsiteY40" fmla="*/ 1808868 h 5234152"/>
                <a:gd name="connsiteX41" fmla="*/ 733613 w 3742805"/>
                <a:gd name="connsiteY41" fmla="*/ 922502 h 5234152"/>
                <a:gd name="connsiteX42" fmla="*/ 819065 w 3742805"/>
                <a:gd name="connsiteY42" fmla="*/ 752614 h 5234152"/>
                <a:gd name="connsiteX43" fmla="*/ 793696 w 3742805"/>
                <a:gd name="connsiteY43" fmla="*/ 790948 h 5234152"/>
                <a:gd name="connsiteX44" fmla="*/ 494769 w 3742805"/>
                <a:gd name="connsiteY44" fmla="*/ 1937239 h 5234152"/>
                <a:gd name="connsiteX45" fmla="*/ 1896299 w 3742805"/>
                <a:gd name="connsiteY45" fmla="*/ 3793920 h 5234152"/>
                <a:gd name="connsiteX46" fmla="*/ 3297829 w 3742805"/>
                <a:gd name="connsiteY46" fmla="*/ 1937239 h 5234152"/>
                <a:gd name="connsiteX47" fmla="*/ 2933737 w 3742805"/>
                <a:gd name="connsiteY47" fmla="*/ 688848 h 5234152"/>
                <a:gd name="connsiteX48" fmla="*/ 2709343 w 3742805"/>
                <a:gd name="connsiteY48" fmla="*/ 459106 h 5234152"/>
                <a:gd name="connsiteX49" fmla="*/ 2716560 w 3742805"/>
                <a:gd name="connsiteY49" fmla="*/ 467874 h 5234152"/>
                <a:gd name="connsiteX50" fmla="*/ 3050858 w 3742805"/>
                <a:gd name="connsiteY50" fmla="*/ 1552198 h 5234152"/>
                <a:gd name="connsiteX51" fmla="*/ 1875661 w 3742805"/>
                <a:gd name="connsiteY51" fmla="*/ 3104394 h 5234152"/>
                <a:gd name="connsiteX52" fmla="*/ 700463 w 3742805"/>
                <a:gd name="connsiteY52" fmla="*/ 1552198 h 5234152"/>
                <a:gd name="connsiteX53" fmla="*/ 856164 w 3742805"/>
                <a:gd name="connsiteY53" fmla="*/ 779581 h 5234152"/>
                <a:gd name="connsiteX54" fmla="*/ 948999 w 3742805"/>
                <a:gd name="connsiteY54" fmla="*/ 602638 h 5234152"/>
                <a:gd name="connsiteX55" fmla="*/ 858932 w 3742805"/>
                <a:gd name="connsiteY55" fmla="*/ 738536 h 5234152"/>
                <a:gd name="connsiteX56" fmla="*/ 579402 w 3742805"/>
                <a:gd name="connsiteY56" fmla="*/ 1808868 h 5234152"/>
                <a:gd name="connsiteX57" fmla="*/ 1889990 w 3742805"/>
                <a:gd name="connsiteY57" fmla="*/ 3542517 h 5234152"/>
                <a:gd name="connsiteX58" fmla="*/ 3200579 w 3742805"/>
                <a:gd name="connsiteY58" fmla="*/ 1808868 h 5234152"/>
                <a:gd name="connsiteX59" fmla="*/ 2747673 w 3742805"/>
                <a:gd name="connsiteY59" fmla="*/ 497975 h 5234152"/>
                <a:gd name="connsiteX60" fmla="*/ 2660028 w 3742805"/>
                <a:gd name="connsiteY60" fmla="*/ 441387 h 5234152"/>
                <a:gd name="connsiteX61" fmla="*/ 2735244 w 3742805"/>
                <a:gd name="connsiteY61" fmla="*/ 554538 h 5234152"/>
                <a:gd name="connsiteX62" fmla="*/ 2969633 w 3742805"/>
                <a:gd name="connsiteY62" fmla="*/ 1449342 h 5234152"/>
                <a:gd name="connsiteX63" fmla="*/ 1870691 w 3742805"/>
                <a:gd name="connsiteY63" fmla="*/ 2898682 h 5234152"/>
                <a:gd name="connsiteX64" fmla="*/ 771749 w 3742805"/>
                <a:gd name="connsiteY64" fmla="*/ 1449342 h 5234152"/>
                <a:gd name="connsiteX65" fmla="*/ 917347 w 3742805"/>
                <a:gd name="connsiteY65" fmla="*/ 727923 h 5234152"/>
                <a:gd name="connsiteX66" fmla="*/ 1010390 w 3742805"/>
                <a:gd name="connsiteY66" fmla="*/ 550844 h 5234152"/>
                <a:gd name="connsiteX67" fmla="*/ 968130 w 3742805"/>
                <a:gd name="connsiteY67" fmla="*/ 614323 h 5234152"/>
                <a:gd name="connsiteX68" fmla="*/ 722089 w 3742805"/>
                <a:gd name="connsiteY68" fmla="*/ 1552198 h 5234152"/>
                <a:gd name="connsiteX69" fmla="*/ 1875661 w 3742805"/>
                <a:gd name="connsiteY69" fmla="*/ 3071301 h 5234152"/>
                <a:gd name="connsiteX70" fmla="*/ 3029232 w 3742805"/>
                <a:gd name="connsiteY70" fmla="*/ 1552198 h 5234152"/>
                <a:gd name="connsiteX71" fmla="*/ 2729556 w 3742805"/>
                <a:gd name="connsiteY71" fmla="*/ 530787 h 5234152"/>
                <a:gd name="connsiteX72" fmla="*/ 2624365 w 3742805"/>
                <a:gd name="connsiteY72" fmla="*/ 397250 h 5234152"/>
                <a:gd name="connsiteX73" fmla="*/ 2648007 w 3742805"/>
                <a:gd name="connsiteY73" fmla="*/ 425930 h 5234152"/>
                <a:gd name="connsiteX74" fmla="*/ 2630588 w 3742805"/>
                <a:gd name="connsiteY74" fmla="*/ 403532 h 5234152"/>
                <a:gd name="connsiteX75" fmla="*/ 2469285 w 3742805"/>
                <a:gd name="connsiteY75" fmla="*/ 313443 h 5234152"/>
                <a:gd name="connsiteX76" fmla="*/ 2516582 w 3742805"/>
                <a:gd name="connsiteY76" fmla="*/ 376067 h 5234152"/>
                <a:gd name="connsiteX77" fmla="*/ 2736486 w 3742805"/>
                <a:gd name="connsiteY77" fmla="*/ 1147864 h 5234152"/>
                <a:gd name="connsiteX78" fmla="*/ 1889991 w 3742805"/>
                <a:gd name="connsiteY78" fmla="*/ 2295726 h 5234152"/>
                <a:gd name="connsiteX79" fmla="*/ 1043496 w 3742805"/>
                <a:gd name="connsiteY79" fmla="*/ 1147864 h 5234152"/>
                <a:gd name="connsiteX80" fmla="*/ 1145663 w 3742805"/>
                <a:gd name="connsiteY80" fmla="*/ 600724 h 5234152"/>
                <a:gd name="connsiteX81" fmla="*/ 1193085 w 3742805"/>
                <a:gd name="connsiteY81" fmla="*/ 497688 h 5234152"/>
                <a:gd name="connsiteX82" fmla="*/ 1160617 w 3742805"/>
                <a:gd name="connsiteY82" fmla="*/ 555152 h 5234152"/>
                <a:gd name="connsiteX83" fmla="*/ 1008194 w 3742805"/>
                <a:gd name="connsiteY83" fmla="*/ 1229324 h 5234152"/>
                <a:gd name="connsiteX84" fmla="*/ 1896299 w 3742805"/>
                <a:gd name="connsiteY84" fmla="*/ 2432438 h 5234152"/>
                <a:gd name="connsiteX85" fmla="*/ 2784405 w 3742805"/>
                <a:gd name="connsiteY85" fmla="*/ 1229324 h 5234152"/>
                <a:gd name="connsiteX86" fmla="*/ 2509040 w 3742805"/>
                <a:gd name="connsiteY86" fmla="*/ 358428 h 5234152"/>
                <a:gd name="connsiteX87" fmla="*/ 2328985 w 3742805"/>
                <a:gd name="connsiteY87" fmla="*/ 235519 h 5234152"/>
                <a:gd name="connsiteX88" fmla="*/ 2367735 w 3742805"/>
                <a:gd name="connsiteY88" fmla="*/ 277910 h 5234152"/>
                <a:gd name="connsiteX89" fmla="*/ 2542174 w 3742805"/>
                <a:gd name="connsiteY89" fmla="*/ 848259 h 5234152"/>
                <a:gd name="connsiteX90" fmla="*/ 1870691 w 3742805"/>
                <a:gd name="connsiteY90" fmla="*/ 1696517 h 5234152"/>
                <a:gd name="connsiteX91" fmla="*/ 1199208 w 3742805"/>
                <a:gd name="connsiteY91" fmla="*/ 848259 h 5234152"/>
                <a:gd name="connsiteX92" fmla="*/ 1313887 w 3742805"/>
                <a:gd name="connsiteY92" fmla="*/ 373990 h 5234152"/>
                <a:gd name="connsiteX93" fmla="*/ 1359617 w 3742805"/>
                <a:gd name="connsiteY93" fmla="*/ 303974 h 5234152"/>
                <a:gd name="connsiteX94" fmla="*/ 1353496 w 3742805"/>
                <a:gd name="connsiteY94" fmla="*/ 310655 h 5234152"/>
                <a:gd name="connsiteX95" fmla="*/ 1170240 w 3742805"/>
                <a:gd name="connsiteY95" fmla="*/ 908457 h 5234152"/>
                <a:gd name="connsiteX96" fmla="*/ 1875660 w 3742805"/>
                <a:gd name="connsiteY96" fmla="*/ 1797545 h 5234152"/>
                <a:gd name="connsiteX97" fmla="*/ 2581080 w 3742805"/>
                <a:gd name="connsiteY97" fmla="*/ 908457 h 5234152"/>
                <a:gd name="connsiteX98" fmla="*/ 2397825 w 3742805"/>
                <a:gd name="connsiteY98" fmla="*/ 310655 h 5234152"/>
                <a:gd name="connsiteX99" fmla="*/ 1402512 w 3742805"/>
                <a:gd name="connsiteY99" fmla="*/ 199772 h 5234152"/>
                <a:gd name="connsiteX100" fmla="*/ 1402310 w 3742805"/>
                <a:gd name="connsiteY100" fmla="*/ 199868 h 5234152"/>
                <a:gd name="connsiteX101" fmla="*/ 1265286 w 3742805"/>
                <a:gd name="connsiteY101" fmla="*/ 284462 h 5234152"/>
                <a:gd name="connsiteX102" fmla="*/ 1214815 w 3742805"/>
                <a:gd name="connsiteY102" fmla="*/ 325022 h 5234152"/>
                <a:gd name="connsiteX103" fmla="*/ 1184525 w 3742805"/>
                <a:gd name="connsiteY103" fmla="*/ 354805 h 5234152"/>
                <a:gd name="connsiteX104" fmla="*/ 791972 w 3742805"/>
                <a:gd name="connsiteY104" fmla="*/ 1449342 h 5234152"/>
                <a:gd name="connsiteX105" fmla="*/ 1870691 w 3742805"/>
                <a:gd name="connsiteY105" fmla="*/ 2867782 h 5234152"/>
                <a:gd name="connsiteX106" fmla="*/ 2949410 w 3742805"/>
                <a:gd name="connsiteY106" fmla="*/ 1449342 h 5234152"/>
                <a:gd name="connsiteX107" fmla="*/ 2473813 w 3742805"/>
                <a:gd name="connsiteY107" fmla="*/ 273149 h 5234152"/>
                <a:gd name="connsiteX108" fmla="*/ 2427906 w 3742805"/>
                <a:gd name="connsiteY108" fmla="*/ 236477 h 5234152"/>
                <a:gd name="connsiteX109" fmla="*/ 2488708 w 3742805"/>
                <a:gd name="connsiteY109" fmla="*/ 299774 h 5234152"/>
                <a:gd name="connsiteX110" fmla="*/ 2801533 w 3742805"/>
                <a:gd name="connsiteY110" fmla="*/ 1229324 h 5234152"/>
                <a:gd name="connsiteX111" fmla="*/ 1896300 w 3742805"/>
                <a:gd name="connsiteY111" fmla="*/ 2458648 h 5234152"/>
                <a:gd name="connsiteX112" fmla="*/ 991066 w 3742805"/>
                <a:gd name="connsiteY112" fmla="*/ 1229324 h 5234152"/>
                <a:gd name="connsiteX113" fmla="*/ 1390175 w 3742805"/>
                <a:gd name="connsiteY113" fmla="*/ 209949 h 5234152"/>
                <a:gd name="connsiteX114" fmla="*/ 1329824 w 3742805"/>
                <a:gd name="connsiteY114" fmla="*/ 178224 h 5234152"/>
                <a:gd name="connsiteX115" fmla="*/ 1295546 w 3742805"/>
                <a:gd name="connsiteY115" fmla="*/ 194796 h 5234152"/>
                <a:gd name="connsiteX116" fmla="*/ 332741 w 3742805"/>
                <a:gd name="connsiteY116" fmla="*/ 2130944 h 5234152"/>
                <a:gd name="connsiteX117" fmla="*/ 1866709 w 3742805"/>
                <a:gd name="connsiteY117" fmla="*/ 4216454 h 5234152"/>
                <a:gd name="connsiteX118" fmla="*/ 3400677 w 3742805"/>
                <a:gd name="connsiteY118" fmla="*/ 2130944 h 5234152"/>
                <a:gd name="connsiteX119" fmla="*/ 2894705 w 3742805"/>
                <a:gd name="connsiteY119" fmla="*/ 583011 h 5234152"/>
                <a:gd name="connsiteX120" fmla="*/ 2894661 w 3742805"/>
                <a:gd name="connsiteY120" fmla="*/ 582964 h 5234152"/>
                <a:gd name="connsiteX121" fmla="*/ 3009019 w 3742805"/>
                <a:gd name="connsiteY121" fmla="*/ 748145 h 5234152"/>
                <a:gd name="connsiteX122" fmla="*/ 3324261 w 3742805"/>
                <a:gd name="connsiteY122" fmla="*/ 1937239 h 5234152"/>
                <a:gd name="connsiteX123" fmla="*/ 1896299 w 3742805"/>
                <a:gd name="connsiteY123" fmla="*/ 3834368 h 5234152"/>
                <a:gd name="connsiteX124" fmla="*/ 468337 w 3742805"/>
                <a:gd name="connsiteY124" fmla="*/ 1937239 h 5234152"/>
                <a:gd name="connsiteX125" fmla="*/ 1163224 w 3742805"/>
                <a:gd name="connsiteY125" fmla="*/ 308851 h 5234152"/>
                <a:gd name="connsiteX126" fmla="*/ 1205134 w 3742805"/>
                <a:gd name="connsiteY126" fmla="*/ 278389 h 5234152"/>
                <a:gd name="connsiteX127" fmla="*/ 1218597 w 3742805"/>
                <a:gd name="connsiteY127" fmla="*/ 265092 h 5234152"/>
                <a:gd name="connsiteX128" fmla="*/ 1315492 w 3742805"/>
                <a:gd name="connsiteY128" fmla="*/ 187343 h 5234152"/>
                <a:gd name="connsiteX129" fmla="*/ 2270646 w 3742805"/>
                <a:gd name="connsiteY129" fmla="*/ 150156 h 5234152"/>
                <a:gd name="connsiteX130" fmla="*/ 2277145 w 3742805"/>
                <a:gd name="connsiteY130" fmla="*/ 155151 h 5234152"/>
                <a:gd name="connsiteX131" fmla="*/ 2593738 w 3742805"/>
                <a:gd name="connsiteY131" fmla="*/ 908457 h 5234152"/>
                <a:gd name="connsiteX132" fmla="*/ 1875661 w 3742805"/>
                <a:gd name="connsiteY132" fmla="*/ 1816914 h 5234152"/>
                <a:gd name="connsiteX133" fmla="*/ 1157583 w 3742805"/>
                <a:gd name="connsiteY133" fmla="*/ 908457 h 5234152"/>
                <a:gd name="connsiteX134" fmla="*/ 1280220 w 3742805"/>
                <a:gd name="connsiteY134" fmla="*/ 400531 h 5234152"/>
                <a:gd name="connsiteX135" fmla="*/ 1343102 w 3742805"/>
                <a:gd name="connsiteY135" fmla="*/ 304110 h 5234152"/>
                <a:gd name="connsiteX136" fmla="*/ 1327002 w 3742805"/>
                <a:gd name="connsiteY136" fmla="*/ 322000 h 5234152"/>
                <a:gd name="connsiteX137" fmla="*/ 1059511 w 3742805"/>
                <a:gd name="connsiteY137" fmla="*/ 1147864 h 5234152"/>
                <a:gd name="connsiteX138" fmla="*/ 1889991 w 3742805"/>
                <a:gd name="connsiteY138" fmla="*/ 2271253 h 5234152"/>
                <a:gd name="connsiteX139" fmla="*/ 2720470 w 3742805"/>
                <a:gd name="connsiteY139" fmla="*/ 1147864 h 5234152"/>
                <a:gd name="connsiteX140" fmla="*/ 2285846 w 3742805"/>
                <a:gd name="connsiteY140" fmla="*/ 160062 h 5234152"/>
                <a:gd name="connsiteX141" fmla="*/ 1538511 w 3742805"/>
                <a:gd name="connsiteY141" fmla="*/ 100160 h 5234152"/>
                <a:gd name="connsiteX142" fmla="*/ 1528678 w 3742805"/>
                <a:gd name="connsiteY142" fmla="*/ 104892 h 5234152"/>
                <a:gd name="connsiteX143" fmla="*/ 1534109 w 3742805"/>
                <a:gd name="connsiteY143" fmla="*/ 103040 h 5234152"/>
                <a:gd name="connsiteX144" fmla="*/ 1896299 w 3742805"/>
                <a:gd name="connsiteY144" fmla="*/ 80557 h 5234152"/>
                <a:gd name="connsiteX145" fmla="*/ 1546035 w 3742805"/>
                <a:gd name="connsiteY145" fmla="*/ 139010 h 5234152"/>
                <a:gd name="connsiteX146" fmla="*/ 1512028 w 3742805"/>
                <a:gd name="connsiteY146" fmla="*/ 152106 h 5234152"/>
                <a:gd name="connsiteX147" fmla="*/ 1501876 w 3742805"/>
                <a:gd name="connsiteY147" fmla="*/ 159868 h 5234152"/>
                <a:gd name="connsiteX148" fmla="*/ 1211043 w 3742805"/>
                <a:gd name="connsiteY148" fmla="*/ 848259 h 5234152"/>
                <a:gd name="connsiteX149" fmla="*/ 1870690 w 3742805"/>
                <a:gd name="connsiteY149" fmla="*/ 1678431 h 5234152"/>
                <a:gd name="connsiteX150" fmla="*/ 2530338 w 3742805"/>
                <a:gd name="connsiteY150" fmla="*/ 848259 h 5234152"/>
                <a:gd name="connsiteX151" fmla="*/ 2239506 w 3742805"/>
                <a:gd name="connsiteY151" fmla="*/ 159868 h 5234152"/>
                <a:gd name="connsiteX152" fmla="*/ 2191654 w 3742805"/>
                <a:gd name="connsiteY152" fmla="*/ 123281 h 5234152"/>
                <a:gd name="connsiteX153" fmla="*/ 2057233 w 3742805"/>
                <a:gd name="connsiteY153" fmla="*/ 92665 h 5234152"/>
                <a:gd name="connsiteX154" fmla="*/ 1896299 w 3742805"/>
                <a:gd name="connsiteY154" fmla="*/ 80557 h 5234152"/>
                <a:gd name="connsiteX155" fmla="*/ 1896300 w 3742805"/>
                <a:gd name="connsiteY155" fmla="*/ 0 h 5234152"/>
                <a:gd name="connsiteX156" fmla="*/ 1921576 w 3742805"/>
                <a:gd name="connsiteY156" fmla="*/ 1733 h 5234152"/>
                <a:gd name="connsiteX157" fmla="*/ 1957454 w 3742805"/>
                <a:gd name="connsiteY157" fmla="*/ 2971 h 5234152"/>
                <a:gd name="connsiteX158" fmla="*/ 1958525 w 3742805"/>
                <a:gd name="connsiteY158" fmla="*/ 3083 h 5234152"/>
                <a:gd name="connsiteX159" fmla="*/ 1967705 w 3742805"/>
                <a:gd name="connsiteY159" fmla="*/ 3407 h 5234152"/>
                <a:gd name="connsiteX160" fmla="*/ 3742805 w 3742805"/>
                <a:gd name="connsiteY160" fmla="*/ 2617077 h 5234152"/>
                <a:gd name="connsiteX161" fmla="*/ 1871402 w 3742805"/>
                <a:gd name="connsiteY161" fmla="*/ 5234152 h 5234152"/>
                <a:gd name="connsiteX162" fmla="*/ 0 w 3742805"/>
                <a:gd name="connsiteY162" fmla="*/ 2617077 h 5234152"/>
                <a:gd name="connsiteX163" fmla="*/ 1592217 w 3742805"/>
                <a:gd name="connsiteY163" fmla="*/ 28928 h 5234152"/>
                <a:gd name="connsiteX164" fmla="*/ 1605332 w 3742805"/>
                <a:gd name="connsiteY164" fmla="*/ 27098 h 5234152"/>
                <a:gd name="connsiteX165" fmla="*/ 1605639 w 3742805"/>
                <a:gd name="connsiteY165" fmla="*/ 27012 h 5234152"/>
                <a:gd name="connsiteX166" fmla="*/ 1776656 w 3742805"/>
                <a:gd name="connsiteY166" fmla="*/ 3182 h 5234152"/>
                <a:gd name="connsiteX167" fmla="*/ 1785240 w 3742805"/>
                <a:gd name="connsiteY167" fmla="*/ 2879 h 5234152"/>
                <a:gd name="connsiteX168" fmla="*/ 1786241 w 3742805"/>
                <a:gd name="connsiteY168" fmla="*/ 2775 h 5234152"/>
                <a:gd name="connsiteX169" fmla="*/ 1866709 w 3742805"/>
                <a:gd name="connsiteY169" fmla="*/ 3 h 5234152"/>
                <a:gd name="connsiteX170" fmla="*/ 1869051 w 3742805"/>
                <a:gd name="connsiteY170" fmla="*/ 84 h 5234152"/>
                <a:gd name="connsiteX171" fmla="*/ 1869832 w 3742805"/>
                <a:gd name="connsiteY171" fmla="*/ 57 h 5234152"/>
                <a:gd name="connsiteX172" fmla="*/ 1870691 w 3742805"/>
                <a:gd name="connsiteY172" fmla="*/ 2 h 5234152"/>
                <a:gd name="connsiteX173" fmla="*/ 1870947 w 3742805"/>
                <a:gd name="connsiteY173" fmla="*/ 18 h 5234152"/>
                <a:gd name="connsiteX174" fmla="*/ 1871402 w 3742805"/>
                <a:gd name="connsiteY174" fmla="*/ 2 h 5234152"/>
                <a:gd name="connsiteX175" fmla="*/ 1874156 w 3742805"/>
                <a:gd name="connsiteY175" fmla="*/ 97 h 5234152"/>
                <a:gd name="connsiteX176" fmla="*/ 1875661 w 3742805"/>
                <a:gd name="connsiteY176" fmla="*/ 1 h 5234152"/>
                <a:gd name="connsiteX177" fmla="*/ 1880701 w 3742805"/>
                <a:gd name="connsiteY177" fmla="*/ 323 h 5234152"/>
                <a:gd name="connsiteX178" fmla="*/ 1883755 w 3742805"/>
                <a:gd name="connsiteY178" fmla="*/ 428 h 5234152"/>
                <a:gd name="connsiteX179" fmla="*/ 1889991 w 3742805"/>
                <a:gd name="connsiteY179" fmla="*/ 1 h 5234152"/>
                <a:gd name="connsiteX180" fmla="*/ 1893142 w 3742805"/>
                <a:gd name="connsiteY180" fmla="*/ 217 h 523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3742805" h="5234152">
                  <a:moveTo>
                    <a:pt x="375988" y="1265279"/>
                  </a:moveTo>
                  <a:lnTo>
                    <a:pt x="320037" y="1406819"/>
                  </a:lnTo>
                  <a:cubicBezTo>
                    <a:pt x="211601" y="1720478"/>
                    <a:pt x="150833" y="2072177"/>
                    <a:pt x="150833" y="2443657"/>
                  </a:cubicBezTo>
                  <a:cubicBezTo>
                    <a:pt x="150833" y="3764477"/>
                    <a:pt x="919056" y="4835213"/>
                    <a:pt x="1866709" y="4835213"/>
                  </a:cubicBezTo>
                  <a:cubicBezTo>
                    <a:pt x="2814362" y="4835213"/>
                    <a:pt x="3582585" y="3764477"/>
                    <a:pt x="3582585" y="2443657"/>
                  </a:cubicBezTo>
                  <a:cubicBezTo>
                    <a:pt x="3582585" y="2165047"/>
                    <a:pt x="3548403" y="1897564"/>
                    <a:pt x="3485566" y="1648910"/>
                  </a:cubicBezTo>
                  <a:lnTo>
                    <a:pt x="3436205" y="1483366"/>
                  </a:lnTo>
                  <a:lnTo>
                    <a:pt x="3468430" y="1603524"/>
                  </a:lnTo>
                  <a:cubicBezTo>
                    <a:pt x="3517288" y="1817909"/>
                    <a:pt x="3543609" y="2045845"/>
                    <a:pt x="3543609" y="2282171"/>
                  </a:cubicBezTo>
                  <a:cubicBezTo>
                    <a:pt x="3543609" y="3542579"/>
                    <a:pt x="2794937" y="4564341"/>
                    <a:pt x="1871402" y="4564341"/>
                  </a:cubicBezTo>
                  <a:cubicBezTo>
                    <a:pt x="947868" y="4564341"/>
                    <a:pt x="199196" y="3542579"/>
                    <a:pt x="199196" y="2282171"/>
                  </a:cubicBezTo>
                  <a:cubicBezTo>
                    <a:pt x="199196" y="1967070"/>
                    <a:pt x="245988" y="1666883"/>
                    <a:pt x="330606" y="1393848"/>
                  </a:cubicBezTo>
                  <a:close/>
                  <a:moveTo>
                    <a:pt x="3148255" y="781462"/>
                  </a:moveTo>
                  <a:lnTo>
                    <a:pt x="3240183" y="929214"/>
                  </a:lnTo>
                  <a:cubicBezTo>
                    <a:pt x="3475943" y="1345568"/>
                    <a:pt x="3616681" y="1871662"/>
                    <a:pt x="3616681" y="2443657"/>
                  </a:cubicBezTo>
                  <a:cubicBezTo>
                    <a:pt x="3616681" y="3793250"/>
                    <a:pt x="2833192" y="4887311"/>
                    <a:pt x="1866709" y="4887311"/>
                  </a:cubicBezTo>
                  <a:cubicBezTo>
                    <a:pt x="900226" y="4887311"/>
                    <a:pt x="116737" y="3793250"/>
                    <a:pt x="116737" y="2443657"/>
                  </a:cubicBezTo>
                  <a:cubicBezTo>
                    <a:pt x="116737" y="1953375"/>
                    <a:pt x="220137" y="1496817"/>
                    <a:pt x="398146" y="1114184"/>
                  </a:cubicBezTo>
                  <a:lnTo>
                    <a:pt x="486367" y="942573"/>
                  </a:lnTo>
                  <a:lnTo>
                    <a:pt x="427829" y="1035777"/>
                  </a:lnTo>
                  <a:cubicBezTo>
                    <a:pt x="182677" y="1471214"/>
                    <a:pt x="36461" y="2020312"/>
                    <a:pt x="36461" y="2617077"/>
                  </a:cubicBezTo>
                  <a:cubicBezTo>
                    <a:pt x="36461" y="4031632"/>
                    <a:pt x="857992" y="5178356"/>
                    <a:pt x="1871402" y="5178356"/>
                  </a:cubicBezTo>
                  <a:cubicBezTo>
                    <a:pt x="2884813" y="5178356"/>
                    <a:pt x="3706344" y="4031632"/>
                    <a:pt x="3706344" y="2617077"/>
                  </a:cubicBezTo>
                  <a:cubicBezTo>
                    <a:pt x="3706344" y="1920851"/>
                    <a:pt x="3507329" y="1289506"/>
                    <a:pt x="3184374" y="827835"/>
                  </a:cubicBezTo>
                  <a:close/>
                  <a:moveTo>
                    <a:pt x="3001338" y="667513"/>
                  </a:moveTo>
                  <a:lnTo>
                    <a:pt x="3073337" y="775468"/>
                  </a:lnTo>
                  <a:cubicBezTo>
                    <a:pt x="3296408" y="1143820"/>
                    <a:pt x="3430410" y="1616057"/>
                    <a:pt x="3430410" y="2130944"/>
                  </a:cubicBezTo>
                  <a:cubicBezTo>
                    <a:pt x="3430410" y="3307830"/>
                    <a:pt x="2730317" y="4261885"/>
                    <a:pt x="1866709" y="4261885"/>
                  </a:cubicBezTo>
                  <a:cubicBezTo>
                    <a:pt x="1003101" y="4261885"/>
                    <a:pt x="303008" y="3307830"/>
                    <a:pt x="303008" y="2130944"/>
                  </a:cubicBezTo>
                  <a:cubicBezTo>
                    <a:pt x="303008" y="1689612"/>
                    <a:pt x="401458" y="1279615"/>
                    <a:pt x="570063" y="939515"/>
                  </a:cubicBezTo>
                  <a:lnTo>
                    <a:pt x="638915" y="814041"/>
                  </a:lnTo>
                  <a:lnTo>
                    <a:pt x="519493" y="1016737"/>
                  </a:lnTo>
                  <a:cubicBezTo>
                    <a:pt x="337525" y="1376443"/>
                    <a:pt x="230992" y="1812368"/>
                    <a:pt x="230992" y="2282171"/>
                  </a:cubicBezTo>
                  <a:cubicBezTo>
                    <a:pt x="230992" y="3515707"/>
                    <a:pt x="965429" y="4515685"/>
                    <a:pt x="1871402" y="4515685"/>
                  </a:cubicBezTo>
                  <a:cubicBezTo>
                    <a:pt x="2777376" y="4515685"/>
                    <a:pt x="3511813" y="3515707"/>
                    <a:pt x="3511813" y="2282171"/>
                  </a:cubicBezTo>
                  <a:cubicBezTo>
                    <a:pt x="3511813" y="1734068"/>
                    <a:pt x="3366810" y="1232076"/>
                    <a:pt x="3126185" y="843432"/>
                  </a:cubicBezTo>
                  <a:close/>
                  <a:moveTo>
                    <a:pt x="2837079" y="563819"/>
                  </a:moveTo>
                  <a:lnTo>
                    <a:pt x="2930509" y="698570"/>
                  </a:lnTo>
                  <a:cubicBezTo>
                    <a:pt x="3114916" y="1002320"/>
                    <a:pt x="3225296" y="1388494"/>
                    <a:pt x="3225296" y="1808868"/>
                  </a:cubicBezTo>
                  <a:cubicBezTo>
                    <a:pt x="3225296" y="2787194"/>
                    <a:pt x="2627459" y="3580284"/>
                    <a:pt x="1889991" y="3580284"/>
                  </a:cubicBezTo>
                  <a:cubicBezTo>
                    <a:pt x="1152522" y="3580284"/>
                    <a:pt x="554685" y="2787194"/>
                    <a:pt x="554685" y="1808868"/>
                  </a:cubicBezTo>
                  <a:cubicBezTo>
                    <a:pt x="554685" y="1485944"/>
                    <a:pt x="619821" y="1183202"/>
                    <a:pt x="733613" y="922502"/>
                  </a:cubicBezTo>
                  <a:lnTo>
                    <a:pt x="819065" y="752614"/>
                  </a:lnTo>
                  <a:lnTo>
                    <a:pt x="793696" y="790948"/>
                  </a:lnTo>
                  <a:cubicBezTo>
                    <a:pt x="606448" y="1106598"/>
                    <a:pt x="494769" y="1504641"/>
                    <a:pt x="494769" y="1937239"/>
                  </a:cubicBezTo>
                  <a:cubicBezTo>
                    <a:pt x="494769" y="2962656"/>
                    <a:pt x="1122255" y="3793920"/>
                    <a:pt x="1896299" y="3793920"/>
                  </a:cubicBezTo>
                  <a:cubicBezTo>
                    <a:pt x="2670343" y="3793920"/>
                    <a:pt x="3297829" y="2962656"/>
                    <a:pt x="3297829" y="1937239"/>
                  </a:cubicBezTo>
                  <a:cubicBezTo>
                    <a:pt x="3297829" y="1456574"/>
                    <a:pt x="3159954" y="1018571"/>
                    <a:pt x="2933737" y="688848"/>
                  </a:cubicBezTo>
                  <a:close/>
                  <a:moveTo>
                    <a:pt x="2709343" y="459106"/>
                  </a:moveTo>
                  <a:lnTo>
                    <a:pt x="2716560" y="467874"/>
                  </a:lnTo>
                  <a:cubicBezTo>
                    <a:pt x="2923398" y="747658"/>
                    <a:pt x="3050858" y="1130268"/>
                    <a:pt x="3050858" y="1552198"/>
                  </a:cubicBezTo>
                  <a:cubicBezTo>
                    <a:pt x="3050858" y="2409453"/>
                    <a:pt x="2524704" y="3104394"/>
                    <a:pt x="1875661" y="3104394"/>
                  </a:cubicBezTo>
                  <a:cubicBezTo>
                    <a:pt x="1226617" y="3104394"/>
                    <a:pt x="700463" y="2409453"/>
                    <a:pt x="700463" y="1552198"/>
                  </a:cubicBezTo>
                  <a:cubicBezTo>
                    <a:pt x="700463" y="1270911"/>
                    <a:pt x="757112" y="1007100"/>
                    <a:pt x="856164" y="779581"/>
                  </a:cubicBezTo>
                  <a:lnTo>
                    <a:pt x="948999" y="602638"/>
                  </a:lnTo>
                  <a:lnTo>
                    <a:pt x="858932" y="738536"/>
                  </a:lnTo>
                  <a:cubicBezTo>
                    <a:pt x="683834" y="1033270"/>
                    <a:pt x="579402" y="1404937"/>
                    <a:pt x="579402" y="1808868"/>
                  </a:cubicBezTo>
                  <a:cubicBezTo>
                    <a:pt x="579402" y="2766336"/>
                    <a:pt x="1166172" y="3542517"/>
                    <a:pt x="1889990" y="3542517"/>
                  </a:cubicBezTo>
                  <a:cubicBezTo>
                    <a:pt x="2613808" y="3542517"/>
                    <a:pt x="3200579" y="2766336"/>
                    <a:pt x="3200579" y="1808868"/>
                  </a:cubicBezTo>
                  <a:cubicBezTo>
                    <a:pt x="3200579" y="1285253"/>
                    <a:pt x="3025092" y="815856"/>
                    <a:pt x="2747673" y="497975"/>
                  </a:cubicBezTo>
                  <a:close/>
                  <a:moveTo>
                    <a:pt x="2660028" y="441387"/>
                  </a:moveTo>
                  <a:lnTo>
                    <a:pt x="2735244" y="554538"/>
                  </a:lnTo>
                  <a:cubicBezTo>
                    <a:pt x="2882065" y="800938"/>
                    <a:pt x="2969633" y="1111653"/>
                    <a:pt x="2969633" y="1449342"/>
                  </a:cubicBezTo>
                  <a:cubicBezTo>
                    <a:pt x="2969633" y="2249791"/>
                    <a:pt x="2477620" y="2898682"/>
                    <a:pt x="1870691" y="2898682"/>
                  </a:cubicBezTo>
                  <a:cubicBezTo>
                    <a:pt x="1263762" y="2898682"/>
                    <a:pt x="771749" y="2249791"/>
                    <a:pt x="771749" y="1449342"/>
                  </a:cubicBezTo>
                  <a:cubicBezTo>
                    <a:pt x="771749" y="1186695"/>
                    <a:pt x="824722" y="940366"/>
                    <a:pt x="917347" y="727923"/>
                  </a:cubicBezTo>
                  <a:lnTo>
                    <a:pt x="1010390" y="550844"/>
                  </a:lnTo>
                  <a:lnTo>
                    <a:pt x="968130" y="614323"/>
                  </a:lnTo>
                  <a:cubicBezTo>
                    <a:pt x="814010" y="872582"/>
                    <a:pt x="722089" y="1198254"/>
                    <a:pt x="722089" y="1552198"/>
                  </a:cubicBezTo>
                  <a:cubicBezTo>
                    <a:pt x="722089" y="2391176"/>
                    <a:pt x="1238561" y="3071301"/>
                    <a:pt x="1875661" y="3071301"/>
                  </a:cubicBezTo>
                  <a:cubicBezTo>
                    <a:pt x="2512761" y="3071301"/>
                    <a:pt x="3029232" y="2391176"/>
                    <a:pt x="3029232" y="1552198"/>
                  </a:cubicBezTo>
                  <a:cubicBezTo>
                    <a:pt x="3029232" y="1158927"/>
                    <a:pt x="2915750" y="800560"/>
                    <a:pt x="2729556" y="530787"/>
                  </a:cubicBezTo>
                  <a:close/>
                  <a:moveTo>
                    <a:pt x="2624365" y="397250"/>
                  </a:moveTo>
                  <a:lnTo>
                    <a:pt x="2648007" y="425930"/>
                  </a:lnTo>
                  <a:lnTo>
                    <a:pt x="2630588" y="403532"/>
                  </a:lnTo>
                  <a:close/>
                  <a:moveTo>
                    <a:pt x="2469285" y="313443"/>
                  </a:moveTo>
                  <a:lnTo>
                    <a:pt x="2516582" y="376067"/>
                  </a:lnTo>
                  <a:cubicBezTo>
                    <a:pt x="2653213" y="579913"/>
                    <a:pt x="2736486" y="850701"/>
                    <a:pt x="2736486" y="1147864"/>
                  </a:cubicBezTo>
                  <a:cubicBezTo>
                    <a:pt x="2736486" y="1781811"/>
                    <a:pt x="2357497" y="2295726"/>
                    <a:pt x="1889991" y="2295726"/>
                  </a:cubicBezTo>
                  <a:cubicBezTo>
                    <a:pt x="1422485" y="2295726"/>
                    <a:pt x="1043496" y="1781811"/>
                    <a:pt x="1043496" y="1147864"/>
                  </a:cubicBezTo>
                  <a:cubicBezTo>
                    <a:pt x="1043496" y="949755"/>
                    <a:pt x="1080506" y="763369"/>
                    <a:pt x="1145663" y="600724"/>
                  </a:cubicBezTo>
                  <a:lnTo>
                    <a:pt x="1193085" y="497688"/>
                  </a:lnTo>
                  <a:lnTo>
                    <a:pt x="1160617" y="555152"/>
                  </a:lnTo>
                  <a:cubicBezTo>
                    <a:pt x="1064401" y="747464"/>
                    <a:pt x="1008194" y="979502"/>
                    <a:pt x="1008194" y="1229324"/>
                  </a:cubicBezTo>
                  <a:cubicBezTo>
                    <a:pt x="1008194" y="1893786"/>
                    <a:pt x="1405812" y="2432438"/>
                    <a:pt x="1896299" y="2432438"/>
                  </a:cubicBezTo>
                  <a:cubicBezTo>
                    <a:pt x="2386787" y="2432438"/>
                    <a:pt x="2784405" y="1893786"/>
                    <a:pt x="2784405" y="1229324"/>
                  </a:cubicBezTo>
                  <a:cubicBezTo>
                    <a:pt x="2784405" y="886711"/>
                    <a:pt x="2678691" y="577547"/>
                    <a:pt x="2509040" y="358428"/>
                  </a:cubicBezTo>
                  <a:close/>
                  <a:moveTo>
                    <a:pt x="2328985" y="235519"/>
                  </a:moveTo>
                  <a:lnTo>
                    <a:pt x="2367735" y="277910"/>
                  </a:lnTo>
                  <a:cubicBezTo>
                    <a:pt x="2476117" y="428550"/>
                    <a:pt x="2542174" y="628659"/>
                    <a:pt x="2542174" y="848259"/>
                  </a:cubicBezTo>
                  <a:cubicBezTo>
                    <a:pt x="2542174" y="1316739"/>
                    <a:pt x="2241541" y="1696517"/>
                    <a:pt x="1870691" y="1696517"/>
                  </a:cubicBezTo>
                  <a:cubicBezTo>
                    <a:pt x="1499841" y="1696517"/>
                    <a:pt x="1199208" y="1316739"/>
                    <a:pt x="1199208" y="848259"/>
                  </a:cubicBezTo>
                  <a:cubicBezTo>
                    <a:pt x="1199208" y="672579"/>
                    <a:pt x="1241484" y="509373"/>
                    <a:pt x="1313887" y="373990"/>
                  </a:cubicBezTo>
                  <a:lnTo>
                    <a:pt x="1359617" y="303974"/>
                  </a:lnTo>
                  <a:lnTo>
                    <a:pt x="1353496" y="310655"/>
                  </a:lnTo>
                  <a:cubicBezTo>
                    <a:pt x="1239636" y="468545"/>
                    <a:pt x="1170240" y="678287"/>
                    <a:pt x="1170240" y="908457"/>
                  </a:cubicBezTo>
                  <a:cubicBezTo>
                    <a:pt x="1170240" y="1399487"/>
                    <a:pt x="1486067" y="1797545"/>
                    <a:pt x="1875660" y="1797545"/>
                  </a:cubicBezTo>
                  <a:cubicBezTo>
                    <a:pt x="2265253" y="1797545"/>
                    <a:pt x="2581080" y="1399487"/>
                    <a:pt x="2581080" y="908457"/>
                  </a:cubicBezTo>
                  <a:cubicBezTo>
                    <a:pt x="2581080" y="678287"/>
                    <a:pt x="2511685" y="468545"/>
                    <a:pt x="2397825" y="310655"/>
                  </a:cubicBezTo>
                  <a:close/>
                  <a:moveTo>
                    <a:pt x="1402512" y="199772"/>
                  </a:moveTo>
                  <a:lnTo>
                    <a:pt x="1402310" y="199868"/>
                  </a:lnTo>
                  <a:lnTo>
                    <a:pt x="1265286" y="284462"/>
                  </a:lnTo>
                  <a:lnTo>
                    <a:pt x="1214815" y="325022"/>
                  </a:lnTo>
                  <a:lnTo>
                    <a:pt x="1184525" y="354805"/>
                  </a:lnTo>
                  <a:cubicBezTo>
                    <a:pt x="944783" y="614967"/>
                    <a:pt x="791972" y="1008689"/>
                    <a:pt x="791972" y="1449342"/>
                  </a:cubicBezTo>
                  <a:cubicBezTo>
                    <a:pt x="791972" y="2232725"/>
                    <a:pt x="1274931" y="2867782"/>
                    <a:pt x="1870691" y="2867782"/>
                  </a:cubicBezTo>
                  <a:cubicBezTo>
                    <a:pt x="2466451" y="2867782"/>
                    <a:pt x="2949410" y="2232725"/>
                    <a:pt x="2949410" y="1449342"/>
                  </a:cubicBezTo>
                  <a:cubicBezTo>
                    <a:pt x="2949410" y="959728"/>
                    <a:pt x="2760755" y="528054"/>
                    <a:pt x="2473813" y="273149"/>
                  </a:cubicBezTo>
                  <a:lnTo>
                    <a:pt x="2427906" y="236477"/>
                  </a:lnTo>
                  <a:lnTo>
                    <a:pt x="2488708" y="299774"/>
                  </a:lnTo>
                  <a:cubicBezTo>
                    <a:pt x="2680324" y="525183"/>
                    <a:pt x="2801533" y="858030"/>
                    <a:pt x="2801533" y="1229324"/>
                  </a:cubicBezTo>
                  <a:cubicBezTo>
                    <a:pt x="2801533" y="1908261"/>
                    <a:pt x="2396246" y="2458648"/>
                    <a:pt x="1896300" y="2458648"/>
                  </a:cubicBezTo>
                  <a:cubicBezTo>
                    <a:pt x="1396353" y="2458648"/>
                    <a:pt x="991066" y="1908261"/>
                    <a:pt x="991066" y="1229324"/>
                  </a:cubicBezTo>
                  <a:cubicBezTo>
                    <a:pt x="991066" y="804989"/>
                    <a:pt x="1149382" y="430868"/>
                    <a:pt x="1390175" y="209949"/>
                  </a:cubicBezTo>
                  <a:close/>
                  <a:moveTo>
                    <a:pt x="1329824" y="178224"/>
                  </a:moveTo>
                  <a:lnTo>
                    <a:pt x="1295546" y="194796"/>
                  </a:lnTo>
                  <a:cubicBezTo>
                    <a:pt x="731222" y="502790"/>
                    <a:pt x="332741" y="1253601"/>
                    <a:pt x="332741" y="2130944"/>
                  </a:cubicBezTo>
                  <a:cubicBezTo>
                    <a:pt x="332741" y="3282739"/>
                    <a:pt x="1019522" y="4216454"/>
                    <a:pt x="1866709" y="4216454"/>
                  </a:cubicBezTo>
                  <a:cubicBezTo>
                    <a:pt x="2713896" y="4216454"/>
                    <a:pt x="3400677" y="3282739"/>
                    <a:pt x="3400677" y="2130944"/>
                  </a:cubicBezTo>
                  <a:cubicBezTo>
                    <a:pt x="3400677" y="1516804"/>
                    <a:pt x="3205422" y="964664"/>
                    <a:pt x="2894705" y="583011"/>
                  </a:cubicBezTo>
                  <a:lnTo>
                    <a:pt x="2894661" y="582964"/>
                  </a:lnTo>
                  <a:lnTo>
                    <a:pt x="3009019" y="748145"/>
                  </a:lnTo>
                  <a:cubicBezTo>
                    <a:pt x="3206223" y="1073452"/>
                    <a:pt x="3324261" y="1487032"/>
                    <a:pt x="3324261" y="1937239"/>
                  </a:cubicBezTo>
                  <a:cubicBezTo>
                    <a:pt x="3324261" y="2984995"/>
                    <a:pt x="2684941" y="3834368"/>
                    <a:pt x="1896299" y="3834368"/>
                  </a:cubicBezTo>
                  <a:cubicBezTo>
                    <a:pt x="1107658" y="3834368"/>
                    <a:pt x="468337" y="2984995"/>
                    <a:pt x="468337" y="1937239"/>
                  </a:cubicBezTo>
                  <a:cubicBezTo>
                    <a:pt x="468337" y="1245556"/>
                    <a:pt x="746958" y="640330"/>
                    <a:pt x="1163224" y="308851"/>
                  </a:cubicBezTo>
                  <a:lnTo>
                    <a:pt x="1205134" y="278389"/>
                  </a:lnTo>
                  <a:lnTo>
                    <a:pt x="1218597" y="265092"/>
                  </a:lnTo>
                  <a:cubicBezTo>
                    <a:pt x="1249857" y="237198"/>
                    <a:pt x="1282188" y="211238"/>
                    <a:pt x="1315492" y="187343"/>
                  </a:cubicBezTo>
                  <a:close/>
                  <a:moveTo>
                    <a:pt x="2270646" y="150156"/>
                  </a:moveTo>
                  <a:lnTo>
                    <a:pt x="2277145" y="155151"/>
                  </a:lnTo>
                  <a:cubicBezTo>
                    <a:pt x="2468155" y="318407"/>
                    <a:pt x="2593738" y="594878"/>
                    <a:pt x="2593738" y="908457"/>
                  </a:cubicBezTo>
                  <a:cubicBezTo>
                    <a:pt x="2593738" y="1410184"/>
                    <a:pt x="2272244" y="1816914"/>
                    <a:pt x="1875661" y="1816914"/>
                  </a:cubicBezTo>
                  <a:cubicBezTo>
                    <a:pt x="1479077" y="1816914"/>
                    <a:pt x="1157583" y="1410184"/>
                    <a:pt x="1157583" y="908457"/>
                  </a:cubicBezTo>
                  <a:cubicBezTo>
                    <a:pt x="1157583" y="720310"/>
                    <a:pt x="1202794" y="545521"/>
                    <a:pt x="1280220" y="400531"/>
                  </a:cubicBezTo>
                  <a:lnTo>
                    <a:pt x="1343102" y="304110"/>
                  </a:lnTo>
                  <a:lnTo>
                    <a:pt x="1327002" y="322000"/>
                  </a:lnTo>
                  <a:cubicBezTo>
                    <a:pt x="1162528" y="527262"/>
                    <a:pt x="1059511" y="821289"/>
                    <a:pt x="1059511" y="1147864"/>
                  </a:cubicBezTo>
                  <a:cubicBezTo>
                    <a:pt x="1059511" y="1768295"/>
                    <a:pt x="1431330" y="2271253"/>
                    <a:pt x="1889991" y="2271253"/>
                  </a:cubicBezTo>
                  <a:cubicBezTo>
                    <a:pt x="2348651" y="2271253"/>
                    <a:pt x="2720470" y="1768295"/>
                    <a:pt x="2720470" y="1147864"/>
                  </a:cubicBezTo>
                  <a:cubicBezTo>
                    <a:pt x="2720470" y="721317"/>
                    <a:pt x="2544728" y="350295"/>
                    <a:pt x="2285846" y="160062"/>
                  </a:cubicBezTo>
                  <a:close/>
                  <a:moveTo>
                    <a:pt x="1538511" y="100160"/>
                  </a:moveTo>
                  <a:lnTo>
                    <a:pt x="1528678" y="104892"/>
                  </a:lnTo>
                  <a:lnTo>
                    <a:pt x="1534109" y="103040"/>
                  </a:lnTo>
                  <a:close/>
                  <a:moveTo>
                    <a:pt x="1896299" y="80557"/>
                  </a:moveTo>
                  <a:cubicBezTo>
                    <a:pt x="1775355" y="80557"/>
                    <a:pt x="1657989" y="100852"/>
                    <a:pt x="1546035" y="139010"/>
                  </a:cubicBezTo>
                  <a:lnTo>
                    <a:pt x="1512028" y="152106"/>
                  </a:lnTo>
                  <a:lnTo>
                    <a:pt x="1501876" y="159868"/>
                  </a:lnTo>
                  <a:cubicBezTo>
                    <a:pt x="1326408" y="309055"/>
                    <a:pt x="1211043" y="561702"/>
                    <a:pt x="1211043" y="848259"/>
                  </a:cubicBezTo>
                  <a:cubicBezTo>
                    <a:pt x="1211043" y="1306750"/>
                    <a:pt x="1506377" y="1678431"/>
                    <a:pt x="1870690" y="1678431"/>
                  </a:cubicBezTo>
                  <a:cubicBezTo>
                    <a:pt x="2235004" y="1678431"/>
                    <a:pt x="2530338" y="1306750"/>
                    <a:pt x="2530338" y="848259"/>
                  </a:cubicBezTo>
                  <a:cubicBezTo>
                    <a:pt x="2530338" y="561702"/>
                    <a:pt x="2414973" y="309055"/>
                    <a:pt x="2239506" y="159868"/>
                  </a:cubicBezTo>
                  <a:lnTo>
                    <a:pt x="2191654" y="123281"/>
                  </a:lnTo>
                  <a:lnTo>
                    <a:pt x="2057233" y="92665"/>
                  </a:lnTo>
                  <a:cubicBezTo>
                    <a:pt x="2004425" y="84667"/>
                    <a:pt x="1950724" y="80557"/>
                    <a:pt x="1896299" y="80557"/>
                  </a:cubicBezTo>
                  <a:close/>
                  <a:moveTo>
                    <a:pt x="1896300" y="0"/>
                  </a:moveTo>
                  <a:lnTo>
                    <a:pt x="1921576" y="1733"/>
                  </a:lnTo>
                  <a:lnTo>
                    <a:pt x="1957454" y="2971"/>
                  </a:lnTo>
                  <a:lnTo>
                    <a:pt x="1958525" y="3083"/>
                  </a:lnTo>
                  <a:lnTo>
                    <a:pt x="1967705" y="3407"/>
                  </a:lnTo>
                  <a:cubicBezTo>
                    <a:pt x="2956497" y="73501"/>
                    <a:pt x="3742805" y="1216875"/>
                    <a:pt x="3742805" y="2617077"/>
                  </a:cubicBezTo>
                  <a:cubicBezTo>
                    <a:pt x="3742805" y="4062447"/>
                    <a:pt x="2904950" y="5234152"/>
                    <a:pt x="1871402" y="5234152"/>
                  </a:cubicBezTo>
                  <a:cubicBezTo>
                    <a:pt x="837855" y="5234152"/>
                    <a:pt x="0" y="4062447"/>
                    <a:pt x="0" y="2617077"/>
                  </a:cubicBezTo>
                  <a:cubicBezTo>
                    <a:pt x="0" y="1304387"/>
                    <a:pt x="691091" y="217426"/>
                    <a:pt x="1592217" y="28928"/>
                  </a:cubicBezTo>
                  <a:lnTo>
                    <a:pt x="1605332" y="27098"/>
                  </a:lnTo>
                  <a:lnTo>
                    <a:pt x="1605639" y="27012"/>
                  </a:lnTo>
                  <a:cubicBezTo>
                    <a:pt x="1661816" y="15278"/>
                    <a:pt x="1718866" y="7273"/>
                    <a:pt x="1776656" y="3182"/>
                  </a:cubicBezTo>
                  <a:lnTo>
                    <a:pt x="1785240" y="2879"/>
                  </a:lnTo>
                  <a:lnTo>
                    <a:pt x="1786241" y="2775"/>
                  </a:lnTo>
                  <a:cubicBezTo>
                    <a:pt x="1812893" y="935"/>
                    <a:pt x="1839721" y="3"/>
                    <a:pt x="1866709" y="3"/>
                  </a:cubicBezTo>
                  <a:lnTo>
                    <a:pt x="1869051" y="84"/>
                  </a:lnTo>
                  <a:lnTo>
                    <a:pt x="1869832" y="57"/>
                  </a:lnTo>
                  <a:lnTo>
                    <a:pt x="1870691" y="2"/>
                  </a:lnTo>
                  <a:lnTo>
                    <a:pt x="1870947" y="18"/>
                  </a:lnTo>
                  <a:lnTo>
                    <a:pt x="1871402" y="2"/>
                  </a:lnTo>
                  <a:lnTo>
                    <a:pt x="1874156" y="97"/>
                  </a:lnTo>
                  <a:lnTo>
                    <a:pt x="1875661" y="1"/>
                  </a:lnTo>
                  <a:lnTo>
                    <a:pt x="1880701" y="323"/>
                  </a:lnTo>
                  <a:lnTo>
                    <a:pt x="1883755" y="428"/>
                  </a:lnTo>
                  <a:lnTo>
                    <a:pt x="1889991" y="1"/>
                  </a:lnTo>
                  <a:lnTo>
                    <a:pt x="1893142" y="217"/>
                  </a:lnTo>
                  <a:close/>
                </a:path>
              </a:pathLst>
            </a:custGeom>
            <a:noFill/>
            <a:ln w="12700" cap="rnd" cmpd="dbl">
              <a:solidFill>
                <a:schemeClr val="tx1"/>
              </a:solidFill>
              <a:prstDash val="sysDot"/>
            </a:ln>
            <a:scene3d>
              <a:camera prst="orthographicFront"/>
              <a:lightRig rig="fla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sz="1350">
                <a:solidFill>
                  <a:schemeClr val="tx1"/>
                </a:solidFill>
              </a:endParaRPr>
            </a:p>
          </p:txBody>
        </p:sp>
        <p:sp>
          <p:nvSpPr>
            <p:cNvPr id="42" name="41 Elipse"/>
            <p:cNvSpPr/>
            <p:nvPr/>
          </p:nvSpPr>
          <p:spPr>
            <a:xfrm rot="10800000">
              <a:off x="1115616" y="627534"/>
              <a:ext cx="410344" cy="537638"/>
            </a:xfrm>
            <a:prstGeom prst="ellipse">
              <a:avLst/>
            </a:prstGeom>
            <a:solidFill>
              <a:srgbClr val="4CAD03"/>
            </a:solidFill>
            <a:ln w="12700" cap="rnd">
              <a:solidFill>
                <a:schemeClr val="tx1"/>
              </a:solidFill>
            </a:ln>
            <a:scene3d>
              <a:camera prst="orthographicFront"/>
              <a:lightRig rig="flat" dir="t"/>
            </a:scene3d>
            <a:sp3d prstMaterial="metal">
              <a:bevelT w="10033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4" name="43 Grupo"/>
          <p:cNvGrpSpPr/>
          <p:nvPr/>
        </p:nvGrpSpPr>
        <p:grpSpPr>
          <a:xfrm rot="10800000">
            <a:off x="6876256" y="3428646"/>
            <a:ext cx="2520280" cy="1714854"/>
            <a:chOff x="1" y="-5053"/>
            <a:chExt cx="2613120" cy="1714854"/>
          </a:xfrm>
        </p:grpSpPr>
        <p:sp>
          <p:nvSpPr>
            <p:cNvPr id="45" name="Forma libre 19"/>
            <p:cNvSpPr/>
            <p:nvPr/>
          </p:nvSpPr>
          <p:spPr>
            <a:xfrm rot="16200000" flipV="1">
              <a:off x="-178154" y="173102"/>
              <a:ext cx="1709800" cy="1353489"/>
            </a:xfrm>
            <a:custGeom>
              <a:avLst/>
              <a:gdLst>
                <a:gd name="connsiteX0" fmla="*/ 375988 w 3742805"/>
                <a:gd name="connsiteY0" fmla="*/ 1265279 h 5234152"/>
                <a:gd name="connsiteX1" fmla="*/ 320037 w 3742805"/>
                <a:gd name="connsiteY1" fmla="*/ 1406819 h 5234152"/>
                <a:gd name="connsiteX2" fmla="*/ 150833 w 3742805"/>
                <a:gd name="connsiteY2" fmla="*/ 2443657 h 5234152"/>
                <a:gd name="connsiteX3" fmla="*/ 1866709 w 3742805"/>
                <a:gd name="connsiteY3" fmla="*/ 4835213 h 5234152"/>
                <a:gd name="connsiteX4" fmla="*/ 3582585 w 3742805"/>
                <a:gd name="connsiteY4" fmla="*/ 2443657 h 5234152"/>
                <a:gd name="connsiteX5" fmla="*/ 3485566 w 3742805"/>
                <a:gd name="connsiteY5" fmla="*/ 1648910 h 5234152"/>
                <a:gd name="connsiteX6" fmla="*/ 3436205 w 3742805"/>
                <a:gd name="connsiteY6" fmla="*/ 1483366 h 5234152"/>
                <a:gd name="connsiteX7" fmla="*/ 3468430 w 3742805"/>
                <a:gd name="connsiteY7" fmla="*/ 1603524 h 5234152"/>
                <a:gd name="connsiteX8" fmla="*/ 3543609 w 3742805"/>
                <a:gd name="connsiteY8" fmla="*/ 2282171 h 5234152"/>
                <a:gd name="connsiteX9" fmla="*/ 1871402 w 3742805"/>
                <a:gd name="connsiteY9" fmla="*/ 4564341 h 5234152"/>
                <a:gd name="connsiteX10" fmla="*/ 199196 w 3742805"/>
                <a:gd name="connsiteY10" fmla="*/ 2282171 h 5234152"/>
                <a:gd name="connsiteX11" fmla="*/ 330606 w 3742805"/>
                <a:gd name="connsiteY11" fmla="*/ 1393848 h 5234152"/>
                <a:gd name="connsiteX12" fmla="*/ 3148255 w 3742805"/>
                <a:gd name="connsiteY12" fmla="*/ 781462 h 5234152"/>
                <a:gd name="connsiteX13" fmla="*/ 3240183 w 3742805"/>
                <a:gd name="connsiteY13" fmla="*/ 929214 h 5234152"/>
                <a:gd name="connsiteX14" fmla="*/ 3616681 w 3742805"/>
                <a:gd name="connsiteY14" fmla="*/ 2443657 h 5234152"/>
                <a:gd name="connsiteX15" fmla="*/ 1866709 w 3742805"/>
                <a:gd name="connsiteY15" fmla="*/ 4887311 h 5234152"/>
                <a:gd name="connsiteX16" fmla="*/ 116737 w 3742805"/>
                <a:gd name="connsiteY16" fmla="*/ 2443657 h 5234152"/>
                <a:gd name="connsiteX17" fmla="*/ 398146 w 3742805"/>
                <a:gd name="connsiteY17" fmla="*/ 1114184 h 5234152"/>
                <a:gd name="connsiteX18" fmla="*/ 486367 w 3742805"/>
                <a:gd name="connsiteY18" fmla="*/ 942573 h 5234152"/>
                <a:gd name="connsiteX19" fmla="*/ 427829 w 3742805"/>
                <a:gd name="connsiteY19" fmla="*/ 1035777 h 5234152"/>
                <a:gd name="connsiteX20" fmla="*/ 36461 w 3742805"/>
                <a:gd name="connsiteY20" fmla="*/ 2617077 h 5234152"/>
                <a:gd name="connsiteX21" fmla="*/ 1871402 w 3742805"/>
                <a:gd name="connsiteY21" fmla="*/ 5178356 h 5234152"/>
                <a:gd name="connsiteX22" fmla="*/ 3706344 w 3742805"/>
                <a:gd name="connsiteY22" fmla="*/ 2617077 h 5234152"/>
                <a:gd name="connsiteX23" fmla="*/ 3184374 w 3742805"/>
                <a:gd name="connsiteY23" fmla="*/ 827835 h 5234152"/>
                <a:gd name="connsiteX24" fmla="*/ 3001338 w 3742805"/>
                <a:gd name="connsiteY24" fmla="*/ 667513 h 5234152"/>
                <a:gd name="connsiteX25" fmla="*/ 3073337 w 3742805"/>
                <a:gd name="connsiteY25" fmla="*/ 775468 h 5234152"/>
                <a:gd name="connsiteX26" fmla="*/ 3430410 w 3742805"/>
                <a:gd name="connsiteY26" fmla="*/ 2130944 h 5234152"/>
                <a:gd name="connsiteX27" fmla="*/ 1866709 w 3742805"/>
                <a:gd name="connsiteY27" fmla="*/ 4261885 h 5234152"/>
                <a:gd name="connsiteX28" fmla="*/ 303008 w 3742805"/>
                <a:gd name="connsiteY28" fmla="*/ 2130944 h 5234152"/>
                <a:gd name="connsiteX29" fmla="*/ 570063 w 3742805"/>
                <a:gd name="connsiteY29" fmla="*/ 939515 h 5234152"/>
                <a:gd name="connsiteX30" fmla="*/ 638915 w 3742805"/>
                <a:gd name="connsiteY30" fmla="*/ 814041 h 5234152"/>
                <a:gd name="connsiteX31" fmla="*/ 519493 w 3742805"/>
                <a:gd name="connsiteY31" fmla="*/ 1016737 h 5234152"/>
                <a:gd name="connsiteX32" fmla="*/ 230992 w 3742805"/>
                <a:gd name="connsiteY32" fmla="*/ 2282171 h 5234152"/>
                <a:gd name="connsiteX33" fmla="*/ 1871402 w 3742805"/>
                <a:gd name="connsiteY33" fmla="*/ 4515685 h 5234152"/>
                <a:gd name="connsiteX34" fmla="*/ 3511813 w 3742805"/>
                <a:gd name="connsiteY34" fmla="*/ 2282171 h 5234152"/>
                <a:gd name="connsiteX35" fmla="*/ 3126185 w 3742805"/>
                <a:gd name="connsiteY35" fmla="*/ 843432 h 5234152"/>
                <a:gd name="connsiteX36" fmla="*/ 2837079 w 3742805"/>
                <a:gd name="connsiteY36" fmla="*/ 563819 h 5234152"/>
                <a:gd name="connsiteX37" fmla="*/ 2930509 w 3742805"/>
                <a:gd name="connsiteY37" fmla="*/ 698570 h 5234152"/>
                <a:gd name="connsiteX38" fmla="*/ 3225296 w 3742805"/>
                <a:gd name="connsiteY38" fmla="*/ 1808868 h 5234152"/>
                <a:gd name="connsiteX39" fmla="*/ 1889991 w 3742805"/>
                <a:gd name="connsiteY39" fmla="*/ 3580284 h 5234152"/>
                <a:gd name="connsiteX40" fmla="*/ 554685 w 3742805"/>
                <a:gd name="connsiteY40" fmla="*/ 1808868 h 5234152"/>
                <a:gd name="connsiteX41" fmla="*/ 733613 w 3742805"/>
                <a:gd name="connsiteY41" fmla="*/ 922502 h 5234152"/>
                <a:gd name="connsiteX42" fmla="*/ 819065 w 3742805"/>
                <a:gd name="connsiteY42" fmla="*/ 752614 h 5234152"/>
                <a:gd name="connsiteX43" fmla="*/ 793696 w 3742805"/>
                <a:gd name="connsiteY43" fmla="*/ 790948 h 5234152"/>
                <a:gd name="connsiteX44" fmla="*/ 494769 w 3742805"/>
                <a:gd name="connsiteY44" fmla="*/ 1937239 h 5234152"/>
                <a:gd name="connsiteX45" fmla="*/ 1896299 w 3742805"/>
                <a:gd name="connsiteY45" fmla="*/ 3793920 h 5234152"/>
                <a:gd name="connsiteX46" fmla="*/ 3297829 w 3742805"/>
                <a:gd name="connsiteY46" fmla="*/ 1937239 h 5234152"/>
                <a:gd name="connsiteX47" fmla="*/ 2933737 w 3742805"/>
                <a:gd name="connsiteY47" fmla="*/ 688848 h 5234152"/>
                <a:gd name="connsiteX48" fmla="*/ 2709343 w 3742805"/>
                <a:gd name="connsiteY48" fmla="*/ 459106 h 5234152"/>
                <a:gd name="connsiteX49" fmla="*/ 2716560 w 3742805"/>
                <a:gd name="connsiteY49" fmla="*/ 467874 h 5234152"/>
                <a:gd name="connsiteX50" fmla="*/ 3050858 w 3742805"/>
                <a:gd name="connsiteY50" fmla="*/ 1552198 h 5234152"/>
                <a:gd name="connsiteX51" fmla="*/ 1875661 w 3742805"/>
                <a:gd name="connsiteY51" fmla="*/ 3104394 h 5234152"/>
                <a:gd name="connsiteX52" fmla="*/ 700463 w 3742805"/>
                <a:gd name="connsiteY52" fmla="*/ 1552198 h 5234152"/>
                <a:gd name="connsiteX53" fmla="*/ 856164 w 3742805"/>
                <a:gd name="connsiteY53" fmla="*/ 779581 h 5234152"/>
                <a:gd name="connsiteX54" fmla="*/ 948999 w 3742805"/>
                <a:gd name="connsiteY54" fmla="*/ 602638 h 5234152"/>
                <a:gd name="connsiteX55" fmla="*/ 858932 w 3742805"/>
                <a:gd name="connsiteY55" fmla="*/ 738536 h 5234152"/>
                <a:gd name="connsiteX56" fmla="*/ 579402 w 3742805"/>
                <a:gd name="connsiteY56" fmla="*/ 1808868 h 5234152"/>
                <a:gd name="connsiteX57" fmla="*/ 1889990 w 3742805"/>
                <a:gd name="connsiteY57" fmla="*/ 3542517 h 5234152"/>
                <a:gd name="connsiteX58" fmla="*/ 3200579 w 3742805"/>
                <a:gd name="connsiteY58" fmla="*/ 1808868 h 5234152"/>
                <a:gd name="connsiteX59" fmla="*/ 2747673 w 3742805"/>
                <a:gd name="connsiteY59" fmla="*/ 497975 h 5234152"/>
                <a:gd name="connsiteX60" fmla="*/ 2660028 w 3742805"/>
                <a:gd name="connsiteY60" fmla="*/ 441387 h 5234152"/>
                <a:gd name="connsiteX61" fmla="*/ 2735244 w 3742805"/>
                <a:gd name="connsiteY61" fmla="*/ 554538 h 5234152"/>
                <a:gd name="connsiteX62" fmla="*/ 2969633 w 3742805"/>
                <a:gd name="connsiteY62" fmla="*/ 1449342 h 5234152"/>
                <a:gd name="connsiteX63" fmla="*/ 1870691 w 3742805"/>
                <a:gd name="connsiteY63" fmla="*/ 2898682 h 5234152"/>
                <a:gd name="connsiteX64" fmla="*/ 771749 w 3742805"/>
                <a:gd name="connsiteY64" fmla="*/ 1449342 h 5234152"/>
                <a:gd name="connsiteX65" fmla="*/ 917347 w 3742805"/>
                <a:gd name="connsiteY65" fmla="*/ 727923 h 5234152"/>
                <a:gd name="connsiteX66" fmla="*/ 1010390 w 3742805"/>
                <a:gd name="connsiteY66" fmla="*/ 550844 h 5234152"/>
                <a:gd name="connsiteX67" fmla="*/ 968130 w 3742805"/>
                <a:gd name="connsiteY67" fmla="*/ 614323 h 5234152"/>
                <a:gd name="connsiteX68" fmla="*/ 722089 w 3742805"/>
                <a:gd name="connsiteY68" fmla="*/ 1552198 h 5234152"/>
                <a:gd name="connsiteX69" fmla="*/ 1875661 w 3742805"/>
                <a:gd name="connsiteY69" fmla="*/ 3071301 h 5234152"/>
                <a:gd name="connsiteX70" fmla="*/ 3029232 w 3742805"/>
                <a:gd name="connsiteY70" fmla="*/ 1552198 h 5234152"/>
                <a:gd name="connsiteX71" fmla="*/ 2729556 w 3742805"/>
                <a:gd name="connsiteY71" fmla="*/ 530787 h 5234152"/>
                <a:gd name="connsiteX72" fmla="*/ 2624365 w 3742805"/>
                <a:gd name="connsiteY72" fmla="*/ 397250 h 5234152"/>
                <a:gd name="connsiteX73" fmla="*/ 2648007 w 3742805"/>
                <a:gd name="connsiteY73" fmla="*/ 425930 h 5234152"/>
                <a:gd name="connsiteX74" fmla="*/ 2630588 w 3742805"/>
                <a:gd name="connsiteY74" fmla="*/ 403532 h 5234152"/>
                <a:gd name="connsiteX75" fmla="*/ 2469285 w 3742805"/>
                <a:gd name="connsiteY75" fmla="*/ 313443 h 5234152"/>
                <a:gd name="connsiteX76" fmla="*/ 2516582 w 3742805"/>
                <a:gd name="connsiteY76" fmla="*/ 376067 h 5234152"/>
                <a:gd name="connsiteX77" fmla="*/ 2736486 w 3742805"/>
                <a:gd name="connsiteY77" fmla="*/ 1147864 h 5234152"/>
                <a:gd name="connsiteX78" fmla="*/ 1889991 w 3742805"/>
                <a:gd name="connsiteY78" fmla="*/ 2295726 h 5234152"/>
                <a:gd name="connsiteX79" fmla="*/ 1043496 w 3742805"/>
                <a:gd name="connsiteY79" fmla="*/ 1147864 h 5234152"/>
                <a:gd name="connsiteX80" fmla="*/ 1145663 w 3742805"/>
                <a:gd name="connsiteY80" fmla="*/ 600724 h 5234152"/>
                <a:gd name="connsiteX81" fmla="*/ 1193085 w 3742805"/>
                <a:gd name="connsiteY81" fmla="*/ 497688 h 5234152"/>
                <a:gd name="connsiteX82" fmla="*/ 1160617 w 3742805"/>
                <a:gd name="connsiteY82" fmla="*/ 555152 h 5234152"/>
                <a:gd name="connsiteX83" fmla="*/ 1008194 w 3742805"/>
                <a:gd name="connsiteY83" fmla="*/ 1229324 h 5234152"/>
                <a:gd name="connsiteX84" fmla="*/ 1896299 w 3742805"/>
                <a:gd name="connsiteY84" fmla="*/ 2432438 h 5234152"/>
                <a:gd name="connsiteX85" fmla="*/ 2784405 w 3742805"/>
                <a:gd name="connsiteY85" fmla="*/ 1229324 h 5234152"/>
                <a:gd name="connsiteX86" fmla="*/ 2509040 w 3742805"/>
                <a:gd name="connsiteY86" fmla="*/ 358428 h 5234152"/>
                <a:gd name="connsiteX87" fmla="*/ 2328985 w 3742805"/>
                <a:gd name="connsiteY87" fmla="*/ 235519 h 5234152"/>
                <a:gd name="connsiteX88" fmla="*/ 2367735 w 3742805"/>
                <a:gd name="connsiteY88" fmla="*/ 277910 h 5234152"/>
                <a:gd name="connsiteX89" fmla="*/ 2542174 w 3742805"/>
                <a:gd name="connsiteY89" fmla="*/ 848259 h 5234152"/>
                <a:gd name="connsiteX90" fmla="*/ 1870691 w 3742805"/>
                <a:gd name="connsiteY90" fmla="*/ 1696517 h 5234152"/>
                <a:gd name="connsiteX91" fmla="*/ 1199208 w 3742805"/>
                <a:gd name="connsiteY91" fmla="*/ 848259 h 5234152"/>
                <a:gd name="connsiteX92" fmla="*/ 1313887 w 3742805"/>
                <a:gd name="connsiteY92" fmla="*/ 373990 h 5234152"/>
                <a:gd name="connsiteX93" fmla="*/ 1359617 w 3742805"/>
                <a:gd name="connsiteY93" fmla="*/ 303974 h 5234152"/>
                <a:gd name="connsiteX94" fmla="*/ 1353496 w 3742805"/>
                <a:gd name="connsiteY94" fmla="*/ 310655 h 5234152"/>
                <a:gd name="connsiteX95" fmla="*/ 1170240 w 3742805"/>
                <a:gd name="connsiteY95" fmla="*/ 908457 h 5234152"/>
                <a:gd name="connsiteX96" fmla="*/ 1875660 w 3742805"/>
                <a:gd name="connsiteY96" fmla="*/ 1797545 h 5234152"/>
                <a:gd name="connsiteX97" fmla="*/ 2581080 w 3742805"/>
                <a:gd name="connsiteY97" fmla="*/ 908457 h 5234152"/>
                <a:gd name="connsiteX98" fmla="*/ 2397825 w 3742805"/>
                <a:gd name="connsiteY98" fmla="*/ 310655 h 5234152"/>
                <a:gd name="connsiteX99" fmla="*/ 1402512 w 3742805"/>
                <a:gd name="connsiteY99" fmla="*/ 199772 h 5234152"/>
                <a:gd name="connsiteX100" fmla="*/ 1402310 w 3742805"/>
                <a:gd name="connsiteY100" fmla="*/ 199868 h 5234152"/>
                <a:gd name="connsiteX101" fmla="*/ 1265286 w 3742805"/>
                <a:gd name="connsiteY101" fmla="*/ 284462 h 5234152"/>
                <a:gd name="connsiteX102" fmla="*/ 1214815 w 3742805"/>
                <a:gd name="connsiteY102" fmla="*/ 325022 h 5234152"/>
                <a:gd name="connsiteX103" fmla="*/ 1184525 w 3742805"/>
                <a:gd name="connsiteY103" fmla="*/ 354805 h 5234152"/>
                <a:gd name="connsiteX104" fmla="*/ 791972 w 3742805"/>
                <a:gd name="connsiteY104" fmla="*/ 1449342 h 5234152"/>
                <a:gd name="connsiteX105" fmla="*/ 1870691 w 3742805"/>
                <a:gd name="connsiteY105" fmla="*/ 2867782 h 5234152"/>
                <a:gd name="connsiteX106" fmla="*/ 2949410 w 3742805"/>
                <a:gd name="connsiteY106" fmla="*/ 1449342 h 5234152"/>
                <a:gd name="connsiteX107" fmla="*/ 2473813 w 3742805"/>
                <a:gd name="connsiteY107" fmla="*/ 273149 h 5234152"/>
                <a:gd name="connsiteX108" fmla="*/ 2427906 w 3742805"/>
                <a:gd name="connsiteY108" fmla="*/ 236477 h 5234152"/>
                <a:gd name="connsiteX109" fmla="*/ 2488708 w 3742805"/>
                <a:gd name="connsiteY109" fmla="*/ 299774 h 5234152"/>
                <a:gd name="connsiteX110" fmla="*/ 2801533 w 3742805"/>
                <a:gd name="connsiteY110" fmla="*/ 1229324 h 5234152"/>
                <a:gd name="connsiteX111" fmla="*/ 1896300 w 3742805"/>
                <a:gd name="connsiteY111" fmla="*/ 2458648 h 5234152"/>
                <a:gd name="connsiteX112" fmla="*/ 991066 w 3742805"/>
                <a:gd name="connsiteY112" fmla="*/ 1229324 h 5234152"/>
                <a:gd name="connsiteX113" fmla="*/ 1390175 w 3742805"/>
                <a:gd name="connsiteY113" fmla="*/ 209949 h 5234152"/>
                <a:gd name="connsiteX114" fmla="*/ 1329824 w 3742805"/>
                <a:gd name="connsiteY114" fmla="*/ 178224 h 5234152"/>
                <a:gd name="connsiteX115" fmla="*/ 1295546 w 3742805"/>
                <a:gd name="connsiteY115" fmla="*/ 194796 h 5234152"/>
                <a:gd name="connsiteX116" fmla="*/ 332741 w 3742805"/>
                <a:gd name="connsiteY116" fmla="*/ 2130944 h 5234152"/>
                <a:gd name="connsiteX117" fmla="*/ 1866709 w 3742805"/>
                <a:gd name="connsiteY117" fmla="*/ 4216454 h 5234152"/>
                <a:gd name="connsiteX118" fmla="*/ 3400677 w 3742805"/>
                <a:gd name="connsiteY118" fmla="*/ 2130944 h 5234152"/>
                <a:gd name="connsiteX119" fmla="*/ 2894705 w 3742805"/>
                <a:gd name="connsiteY119" fmla="*/ 583011 h 5234152"/>
                <a:gd name="connsiteX120" fmla="*/ 2894661 w 3742805"/>
                <a:gd name="connsiteY120" fmla="*/ 582964 h 5234152"/>
                <a:gd name="connsiteX121" fmla="*/ 3009019 w 3742805"/>
                <a:gd name="connsiteY121" fmla="*/ 748145 h 5234152"/>
                <a:gd name="connsiteX122" fmla="*/ 3324261 w 3742805"/>
                <a:gd name="connsiteY122" fmla="*/ 1937239 h 5234152"/>
                <a:gd name="connsiteX123" fmla="*/ 1896299 w 3742805"/>
                <a:gd name="connsiteY123" fmla="*/ 3834368 h 5234152"/>
                <a:gd name="connsiteX124" fmla="*/ 468337 w 3742805"/>
                <a:gd name="connsiteY124" fmla="*/ 1937239 h 5234152"/>
                <a:gd name="connsiteX125" fmla="*/ 1163224 w 3742805"/>
                <a:gd name="connsiteY125" fmla="*/ 308851 h 5234152"/>
                <a:gd name="connsiteX126" fmla="*/ 1205134 w 3742805"/>
                <a:gd name="connsiteY126" fmla="*/ 278389 h 5234152"/>
                <a:gd name="connsiteX127" fmla="*/ 1218597 w 3742805"/>
                <a:gd name="connsiteY127" fmla="*/ 265092 h 5234152"/>
                <a:gd name="connsiteX128" fmla="*/ 1315492 w 3742805"/>
                <a:gd name="connsiteY128" fmla="*/ 187343 h 5234152"/>
                <a:gd name="connsiteX129" fmla="*/ 2270646 w 3742805"/>
                <a:gd name="connsiteY129" fmla="*/ 150156 h 5234152"/>
                <a:gd name="connsiteX130" fmla="*/ 2277145 w 3742805"/>
                <a:gd name="connsiteY130" fmla="*/ 155151 h 5234152"/>
                <a:gd name="connsiteX131" fmla="*/ 2593738 w 3742805"/>
                <a:gd name="connsiteY131" fmla="*/ 908457 h 5234152"/>
                <a:gd name="connsiteX132" fmla="*/ 1875661 w 3742805"/>
                <a:gd name="connsiteY132" fmla="*/ 1816914 h 5234152"/>
                <a:gd name="connsiteX133" fmla="*/ 1157583 w 3742805"/>
                <a:gd name="connsiteY133" fmla="*/ 908457 h 5234152"/>
                <a:gd name="connsiteX134" fmla="*/ 1280220 w 3742805"/>
                <a:gd name="connsiteY134" fmla="*/ 400531 h 5234152"/>
                <a:gd name="connsiteX135" fmla="*/ 1343102 w 3742805"/>
                <a:gd name="connsiteY135" fmla="*/ 304110 h 5234152"/>
                <a:gd name="connsiteX136" fmla="*/ 1327002 w 3742805"/>
                <a:gd name="connsiteY136" fmla="*/ 322000 h 5234152"/>
                <a:gd name="connsiteX137" fmla="*/ 1059511 w 3742805"/>
                <a:gd name="connsiteY137" fmla="*/ 1147864 h 5234152"/>
                <a:gd name="connsiteX138" fmla="*/ 1889991 w 3742805"/>
                <a:gd name="connsiteY138" fmla="*/ 2271253 h 5234152"/>
                <a:gd name="connsiteX139" fmla="*/ 2720470 w 3742805"/>
                <a:gd name="connsiteY139" fmla="*/ 1147864 h 5234152"/>
                <a:gd name="connsiteX140" fmla="*/ 2285846 w 3742805"/>
                <a:gd name="connsiteY140" fmla="*/ 160062 h 5234152"/>
                <a:gd name="connsiteX141" fmla="*/ 1538511 w 3742805"/>
                <a:gd name="connsiteY141" fmla="*/ 100160 h 5234152"/>
                <a:gd name="connsiteX142" fmla="*/ 1528678 w 3742805"/>
                <a:gd name="connsiteY142" fmla="*/ 104892 h 5234152"/>
                <a:gd name="connsiteX143" fmla="*/ 1534109 w 3742805"/>
                <a:gd name="connsiteY143" fmla="*/ 103040 h 5234152"/>
                <a:gd name="connsiteX144" fmla="*/ 1896299 w 3742805"/>
                <a:gd name="connsiteY144" fmla="*/ 80557 h 5234152"/>
                <a:gd name="connsiteX145" fmla="*/ 1546035 w 3742805"/>
                <a:gd name="connsiteY145" fmla="*/ 139010 h 5234152"/>
                <a:gd name="connsiteX146" fmla="*/ 1512028 w 3742805"/>
                <a:gd name="connsiteY146" fmla="*/ 152106 h 5234152"/>
                <a:gd name="connsiteX147" fmla="*/ 1501876 w 3742805"/>
                <a:gd name="connsiteY147" fmla="*/ 159868 h 5234152"/>
                <a:gd name="connsiteX148" fmla="*/ 1211043 w 3742805"/>
                <a:gd name="connsiteY148" fmla="*/ 848259 h 5234152"/>
                <a:gd name="connsiteX149" fmla="*/ 1870690 w 3742805"/>
                <a:gd name="connsiteY149" fmla="*/ 1678431 h 5234152"/>
                <a:gd name="connsiteX150" fmla="*/ 2530338 w 3742805"/>
                <a:gd name="connsiteY150" fmla="*/ 848259 h 5234152"/>
                <a:gd name="connsiteX151" fmla="*/ 2239506 w 3742805"/>
                <a:gd name="connsiteY151" fmla="*/ 159868 h 5234152"/>
                <a:gd name="connsiteX152" fmla="*/ 2191654 w 3742805"/>
                <a:gd name="connsiteY152" fmla="*/ 123281 h 5234152"/>
                <a:gd name="connsiteX153" fmla="*/ 2057233 w 3742805"/>
                <a:gd name="connsiteY153" fmla="*/ 92665 h 5234152"/>
                <a:gd name="connsiteX154" fmla="*/ 1896299 w 3742805"/>
                <a:gd name="connsiteY154" fmla="*/ 80557 h 5234152"/>
                <a:gd name="connsiteX155" fmla="*/ 1896300 w 3742805"/>
                <a:gd name="connsiteY155" fmla="*/ 0 h 5234152"/>
                <a:gd name="connsiteX156" fmla="*/ 1921576 w 3742805"/>
                <a:gd name="connsiteY156" fmla="*/ 1733 h 5234152"/>
                <a:gd name="connsiteX157" fmla="*/ 1957454 w 3742805"/>
                <a:gd name="connsiteY157" fmla="*/ 2971 h 5234152"/>
                <a:gd name="connsiteX158" fmla="*/ 1958525 w 3742805"/>
                <a:gd name="connsiteY158" fmla="*/ 3083 h 5234152"/>
                <a:gd name="connsiteX159" fmla="*/ 1967705 w 3742805"/>
                <a:gd name="connsiteY159" fmla="*/ 3407 h 5234152"/>
                <a:gd name="connsiteX160" fmla="*/ 3742805 w 3742805"/>
                <a:gd name="connsiteY160" fmla="*/ 2617077 h 5234152"/>
                <a:gd name="connsiteX161" fmla="*/ 1871402 w 3742805"/>
                <a:gd name="connsiteY161" fmla="*/ 5234152 h 5234152"/>
                <a:gd name="connsiteX162" fmla="*/ 0 w 3742805"/>
                <a:gd name="connsiteY162" fmla="*/ 2617077 h 5234152"/>
                <a:gd name="connsiteX163" fmla="*/ 1592217 w 3742805"/>
                <a:gd name="connsiteY163" fmla="*/ 28928 h 5234152"/>
                <a:gd name="connsiteX164" fmla="*/ 1605332 w 3742805"/>
                <a:gd name="connsiteY164" fmla="*/ 27098 h 5234152"/>
                <a:gd name="connsiteX165" fmla="*/ 1605639 w 3742805"/>
                <a:gd name="connsiteY165" fmla="*/ 27012 h 5234152"/>
                <a:gd name="connsiteX166" fmla="*/ 1776656 w 3742805"/>
                <a:gd name="connsiteY166" fmla="*/ 3182 h 5234152"/>
                <a:gd name="connsiteX167" fmla="*/ 1785240 w 3742805"/>
                <a:gd name="connsiteY167" fmla="*/ 2879 h 5234152"/>
                <a:gd name="connsiteX168" fmla="*/ 1786241 w 3742805"/>
                <a:gd name="connsiteY168" fmla="*/ 2775 h 5234152"/>
                <a:gd name="connsiteX169" fmla="*/ 1866709 w 3742805"/>
                <a:gd name="connsiteY169" fmla="*/ 3 h 5234152"/>
                <a:gd name="connsiteX170" fmla="*/ 1869051 w 3742805"/>
                <a:gd name="connsiteY170" fmla="*/ 84 h 5234152"/>
                <a:gd name="connsiteX171" fmla="*/ 1869832 w 3742805"/>
                <a:gd name="connsiteY171" fmla="*/ 57 h 5234152"/>
                <a:gd name="connsiteX172" fmla="*/ 1870691 w 3742805"/>
                <a:gd name="connsiteY172" fmla="*/ 2 h 5234152"/>
                <a:gd name="connsiteX173" fmla="*/ 1870947 w 3742805"/>
                <a:gd name="connsiteY173" fmla="*/ 18 h 5234152"/>
                <a:gd name="connsiteX174" fmla="*/ 1871402 w 3742805"/>
                <a:gd name="connsiteY174" fmla="*/ 2 h 5234152"/>
                <a:gd name="connsiteX175" fmla="*/ 1874156 w 3742805"/>
                <a:gd name="connsiteY175" fmla="*/ 97 h 5234152"/>
                <a:gd name="connsiteX176" fmla="*/ 1875661 w 3742805"/>
                <a:gd name="connsiteY176" fmla="*/ 1 h 5234152"/>
                <a:gd name="connsiteX177" fmla="*/ 1880701 w 3742805"/>
                <a:gd name="connsiteY177" fmla="*/ 323 h 5234152"/>
                <a:gd name="connsiteX178" fmla="*/ 1883755 w 3742805"/>
                <a:gd name="connsiteY178" fmla="*/ 428 h 5234152"/>
                <a:gd name="connsiteX179" fmla="*/ 1889991 w 3742805"/>
                <a:gd name="connsiteY179" fmla="*/ 1 h 5234152"/>
                <a:gd name="connsiteX180" fmla="*/ 1893142 w 3742805"/>
                <a:gd name="connsiteY180" fmla="*/ 217 h 523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3742805" h="5234152">
                  <a:moveTo>
                    <a:pt x="375988" y="1265279"/>
                  </a:moveTo>
                  <a:lnTo>
                    <a:pt x="320037" y="1406819"/>
                  </a:lnTo>
                  <a:cubicBezTo>
                    <a:pt x="211601" y="1720478"/>
                    <a:pt x="150833" y="2072177"/>
                    <a:pt x="150833" y="2443657"/>
                  </a:cubicBezTo>
                  <a:cubicBezTo>
                    <a:pt x="150833" y="3764477"/>
                    <a:pt x="919056" y="4835213"/>
                    <a:pt x="1866709" y="4835213"/>
                  </a:cubicBezTo>
                  <a:cubicBezTo>
                    <a:pt x="2814362" y="4835213"/>
                    <a:pt x="3582585" y="3764477"/>
                    <a:pt x="3582585" y="2443657"/>
                  </a:cubicBezTo>
                  <a:cubicBezTo>
                    <a:pt x="3582585" y="2165047"/>
                    <a:pt x="3548403" y="1897564"/>
                    <a:pt x="3485566" y="1648910"/>
                  </a:cubicBezTo>
                  <a:lnTo>
                    <a:pt x="3436205" y="1483366"/>
                  </a:lnTo>
                  <a:lnTo>
                    <a:pt x="3468430" y="1603524"/>
                  </a:lnTo>
                  <a:cubicBezTo>
                    <a:pt x="3517288" y="1817909"/>
                    <a:pt x="3543609" y="2045845"/>
                    <a:pt x="3543609" y="2282171"/>
                  </a:cubicBezTo>
                  <a:cubicBezTo>
                    <a:pt x="3543609" y="3542579"/>
                    <a:pt x="2794937" y="4564341"/>
                    <a:pt x="1871402" y="4564341"/>
                  </a:cubicBezTo>
                  <a:cubicBezTo>
                    <a:pt x="947868" y="4564341"/>
                    <a:pt x="199196" y="3542579"/>
                    <a:pt x="199196" y="2282171"/>
                  </a:cubicBezTo>
                  <a:cubicBezTo>
                    <a:pt x="199196" y="1967070"/>
                    <a:pt x="245988" y="1666883"/>
                    <a:pt x="330606" y="1393848"/>
                  </a:cubicBezTo>
                  <a:close/>
                  <a:moveTo>
                    <a:pt x="3148255" y="781462"/>
                  </a:moveTo>
                  <a:lnTo>
                    <a:pt x="3240183" y="929214"/>
                  </a:lnTo>
                  <a:cubicBezTo>
                    <a:pt x="3475943" y="1345568"/>
                    <a:pt x="3616681" y="1871662"/>
                    <a:pt x="3616681" y="2443657"/>
                  </a:cubicBezTo>
                  <a:cubicBezTo>
                    <a:pt x="3616681" y="3793250"/>
                    <a:pt x="2833192" y="4887311"/>
                    <a:pt x="1866709" y="4887311"/>
                  </a:cubicBezTo>
                  <a:cubicBezTo>
                    <a:pt x="900226" y="4887311"/>
                    <a:pt x="116737" y="3793250"/>
                    <a:pt x="116737" y="2443657"/>
                  </a:cubicBezTo>
                  <a:cubicBezTo>
                    <a:pt x="116737" y="1953375"/>
                    <a:pt x="220137" y="1496817"/>
                    <a:pt x="398146" y="1114184"/>
                  </a:cubicBezTo>
                  <a:lnTo>
                    <a:pt x="486367" y="942573"/>
                  </a:lnTo>
                  <a:lnTo>
                    <a:pt x="427829" y="1035777"/>
                  </a:lnTo>
                  <a:cubicBezTo>
                    <a:pt x="182677" y="1471214"/>
                    <a:pt x="36461" y="2020312"/>
                    <a:pt x="36461" y="2617077"/>
                  </a:cubicBezTo>
                  <a:cubicBezTo>
                    <a:pt x="36461" y="4031632"/>
                    <a:pt x="857992" y="5178356"/>
                    <a:pt x="1871402" y="5178356"/>
                  </a:cubicBezTo>
                  <a:cubicBezTo>
                    <a:pt x="2884813" y="5178356"/>
                    <a:pt x="3706344" y="4031632"/>
                    <a:pt x="3706344" y="2617077"/>
                  </a:cubicBezTo>
                  <a:cubicBezTo>
                    <a:pt x="3706344" y="1920851"/>
                    <a:pt x="3507329" y="1289506"/>
                    <a:pt x="3184374" y="827835"/>
                  </a:cubicBezTo>
                  <a:close/>
                  <a:moveTo>
                    <a:pt x="3001338" y="667513"/>
                  </a:moveTo>
                  <a:lnTo>
                    <a:pt x="3073337" y="775468"/>
                  </a:lnTo>
                  <a:cubicBezTo>
                    <a:pt x="3296408" y="1143820"/>
                    <a:pt x="3430410" y="1616057"/>
                    <a:pt x="3430410" y="2130944"/>
                  </a:cubicBezTo>
                  <a:cubicBezTo>
                    <a:pt x="3430410" y="3307830"/>
                    <a:pt x="2730317" y="4261885"/>
                    <a:pt x="1866709" y="4261885"/>
                  </a:cubicBezTo>
                  <a:cubicBezTo>
                    <a:pt x="1003101" y="4261885"/>
                    <a:pt x="303008" y="3307830"/>
                    <a:pt x="303008" y="2130944"/>
                  </a:cubicBezTo>
                  <a:cubicBezTo>
                    <a:pt x="303008" y="1689612"/>
                    <a:pt x="401458" y="1279615"/>
                    <a:pt x="570063" y="939515"/>
                  </a:cubicBezTo>
                  <a:lnTo>
                    <a:pt x="638915" y="814041"/>
                  </a:lnTo>
                  <a:lnTo>
                    <a:pt x="519493" y="1016737"/>
                  </a:lnTo>
                  <a:cubicBezTo>
                    <a:pt x="337525" y="1376443"/>
                    <a:pt x="230992" y="1812368"/>
                    <a:pt x="230992" y="2282171"/>
                  </a:cubicBezTo>
                  <a:cubicBezTo>
                    <a:pt x="230992" y="3515707"/>
                    <a:pt x="965429" y="4515685"/>
                    <a:pt x="1871402" y="4515685"/>
                  </a:cubicBezTo>
                  <a:cubicBezTo>
                    <a:pt x="2777376" y="4515685"/>
                    <a:pt x="3511813" y="3515707"/>
                    <a:pt x="3511813" y="2282171"/>
                  </a:cubicBezTo>
                  <a:cubicBezTo>
                    <a:pt x="3511813" y="1734068"/>
                    <a:pt x="3366810" y="1232076"/>
                    <a:pt x="3126185" y="843432"/>
                  </a:cubicBezTo>
                  <a:close/>
                  <a:moveTo>
                    <a:pt x="2837079" y="563819"/>
                  </a:moveTo>
                  <a:lnTo>
                    <a:pt x="2930509" y="698570"/>
                  </a:lnTo>
                  <a:cubicBezTo>
                    <a:pt x="3114916" y="1002320"/>
                    <a:pt x="3225296" y="1388494"/>
                    <a:pt x="3225296" y="1808868"/>
                  </a:cubicBezTo>
                  <a:cubicBezTo>
                    <a:pt x="3225296" y="2787194"/>
                    <a:pt x="2627459" y="3580284"/>
                    <a:pt x="1889991" y="3580284"/>
                  </a:cubicBezTo>
                  <a:cubicBezTo>
                    <a:pt x="1152522" y="3580284"/>
                    <a:pt x="554685" y="2787194"/>
                    <a:pt x="554685" y="1808868"/>
                  </a:cubicBezTo>
                  <a:cubicBezTo>
                    <a:pt x="554685" y="1485944"/>
                    <a:pt x="619821" y="1183202"/>
                    <a:pt x="733613" y="922502"/>
                  </a:cubicBezTo>
                  <a:lnTo>
                    <a:pt x="819065" y="752614"/>
                  </a:lnTo>
                  <a:lnTo>
                    <a:pt x="793696" y="790948"/>
                  </a:lnTo>
                  <a:cubicBezTo>
                    <a:pt x="606448" y="1106598"/>
                    <a:pt x="494769" y="1504641"/>
                    <a:pt x="494769" y="1937239"/>
                  </a:cubicBezTo>
                  <a:cubicBezTo>
                    <a:pt x="494769" y="2962656"/>
                    <a:pt x="1122255" y="3793920"/>
                    <a:pt x="1896299" y="3793920"/>
                  </a:cubicBezTo>
                  <a:cubicBezTo>
                    <a:pt x="2670343" y="3793920"/>
                    <a:pt x="3297829" y="2962656"/>
                    <a:pt x="3297829" y="1937239"/>
                  </a:cubicBezTo>
                  <a:cubicBezTo>
                    <a:pt x="3297829" y="1456574"/>
                    <a:pt x="3159954" y="1018571"/>
                    <a:pt x="2933737" y="688848"/>
                  </a:cubicBezTo>
                  <a:close/>
                  <a:moveTo>
                    <a:pt x="2709343" y="459106"/>
                  </a:moveTo>
                  <a:lnTo>
                    <a:pt x="2716560" y="467874"/>
                  </a:lnTo>
                  <a:cubicBezTo>
                    <a:pt x="2923398" y="747658"/>
                    <a:pt x="3050858" y="1130268"/>
                    <a:pt x="3050858" y="1552198"/>
                  </a:cubicBezTo>
                  <a:cubicBezTo>
                    <a:pt x="3050858" y="2409453"/>
                    <a:pt x="2524704" y="3104394"/>
                    <a:pt x="1875661" y="3104394"/>
                  </a:cubicBezTo>
                  <a:cubicBezTo>
                    <a:pt x="1226617" y="3104394"/>
                    <a:pt x="700463" y="2409453"/>
                    <a:pt x="700463" y="1552198"/>
                  </a:cubicBezTo>
                  <a:cubicBezTo>
                    <a:pt x="700463" y="1270911"/>
                    <a:pt x="757112" y="1007100"/>
                    <a:pt x="856164" y="779581"/>
                  </a:cubicBezTo>
                  <a:lnTo>
                    <a:pt x="948999" y="602638"/>
                  </a:lnTo>
                  <a:lnTo>
                    <a:pt x="858932" y="738536"/>
                  </a:lnTo>
                  <a:cubicBezTo>
                    <a:pt x="683834" y="1033270"/>
                    <a:pt x="579402" y="1404937"/>
                    <a:pt x="579402" y="1808868"/>
                  </a:cubicBezTo>
                  <a:cubicBezTo>
                    <a:pt x="579402" y="2766336"/>
                    <a:pt x="1166172" y="3542517"/>
                    <a:pt x="1889990" y="3542517"/>
                  </a:cubicBezTo>
                  <a:cubicBezTo>
                    <a:pt x="2613808" y="3542517"/>
                    <a:pt x="3200579" y="2766336"/>
                    <a:pt x="3200579" y="1808868"/>
                  </a:cubicBezTo>
                  <a:cubicBezTo>
                    <a:pt x="3200579" y="1285253"/>
                    <a:pt x="3025092" y="815856"/>
                    <a:pt x="2747673" y="497975"/>
                  </a:cubicBezTo>
                  <a:close/>
                  <a:moveTo>
                    <a:pt x="2660028" y="441387"/>
                  </a:moveTo>
                  <a:lnTo>
                    <a:pt x="2735244" y="554538"/>
                  </a:lnTo>
                  <a:cubicBezTo>
                    <a:pt x="2882065" y="800938"/>
                    <a:pt x="2969633" y="1111653"/>
                    <a:pt x="2969633" y="1449342"/>
                  </a:cubicBezTo>
                  <a:cubicBezTo>
                    <a:pt x="2969633" y="2249791"/>
                    <a:pt x="2477620" y="2898682"/>
                    <a:pt x="1870691" y="2898682"/>
                  </a:cubicBezTo>
                  <a:cubicBezTo>
                    <a:pt x="1263762" y="2898682"/>
                    <a:pt x="771749" y="2249791"/>
                    <a:pt x="771749" y="1449342"/>
                  </a:cubicBezTo>
                  <a:cubicBezTo>
                    <a:pt x="771749" y="1186695"/>
                    <a:pt x="824722" y="940366"/>
                    <a:pt x="917347" y="727923"/>
                  </a:cubicBezTo>
                  <a:lnTo>
                    <a:pt x="1010390" y="550844"/>
                  </a:lnTo>
                  <a:lnTo>
                    <a:pt x="968130" y="614323"/>
                  </a:lnTo>
                  <a:cubicBezTo>
                    <a:pt x="814010" y="872582"/>
                    <a:pt x="722089" y="1198254"/>
                    <a:pt x="722089" y="1552198"/>
                  </a:cubicBezTo>
                  <a:cubicBezTo>
                    <a:pt x="722089" y="2391176"/>
                    <a:pt x="1238561" y="3071301"/>
                    <a:pt x="1875661" y="3071301"/>
                  </a:cubicBezTo>
                  <a:cubicBezTo>
                    <a:pt x="2512761" y="3071301"/>
                    <a:pt x="3029232" y="2391176"/>
                    <a:pt x="3029232" y="1552198"/>
                  </a:cubicBezTo>
                  <a:cubicBezTo>
                    <a:pt x="3029232" y="1158927"/>
                    <a:pt x="2915750" y="800560"/>
                    <a:pt x="2729556" y="530787"/>
                  </a:cubicBezTo>
                  <a:close/>
                  <a:moveTo>
                    <a:pt x="2624365" y="397250"/>
                  </a:moveTo>
                  <a:lnTo>
                    <a:pt x="2648007" y="425930"/>
                  </a:lnTo>
                  <a:lnTo>
                    <a:pt x="2630588" y="403532"/>
                  </a:lnTo>
                  <a:close/>
                  <a:moveTo>
                    <a:pt x="2469285" y="313443"/>
                  </a:moveTo>
                  <a:lnTo>
                    <a:pt x="2516582" y="376067"/>
                  </a:lnTo>
                  <a:cubicBezTo>
                    <a:pt x="2653213" y="579913"/>
                    <a:pt x="2736486" y="850701"/>
                    <a:pt x="2736486" y="1147864"/>
                  </a:cubicBezTo>
                  <a:cubicBezTo>
                    <a:pt x="2736486" y="1781811"/>
                    <a:pt x="2357497" y="2295726"/>
                    <a:pt x="1889991" y="2295726"/>
                  </a:cubicBezTo>
                  <a:cubicBezTo>
                    <a:pt x="1422485" y="2295726"/>
                    <a:pt x="1043496" y="1781811"/>
                    <a:pt x="1043496" y="1147864"/>
                  </a:cubicBezTo>
                  <a:cubicBezTo>
                    <a:pt x="1043496" y="949755"/>
                    <a:pt x="1080506" y="763369"/>
                    <a:pt x="1145663" y="600724"/>
                  </a:cubicBezTo>
                  <a:lnTo>
                    <a:pt x="1193085" y="497688"/>
                  </a:lnTo>
                  <a:lnTo>
                    <a:pt x="1160617" y="555152"/>
                  </a:lnTo>
                  <a:cubicBezTo>
                    <a:pt x="1064401" y="747464"/>
                    <a:pt x="1008194" y="979502"/>
                    <a:pt x="1008194" y="1229324"/>
                  </a:cubicBezTo>
                  <a:cubicBezTo>
                    <a:pt x="1008194" y="1893786"/>
                    <a:pt x="1405812" y="2432438"/>
                    <a:pt x="1896299" y="2432438"/>
                  </a:cubicBezTo>
                  <a:cubicBezTo>
                    <a:pt x="2386787" y="2432438"/>
                    <a:pt x="2784405" y="1893786"/>
                    <a:pt x="2784405" y="1229324"/>
                  </a:cubicBezTo>
                  <a:cubicBezTo>
                    <a:pt x="2784405" y="886711"/>
                    <a:pt x="2678691" y="577547"/>
                    <a:pt x="2509040" y="358428"/>
                  </a:cubicBezTo>
                  <a:close/>
                  <a:moveTo>
                    <a:pt x="2328985" y="235519"/>
                  </a:moveTo>
                  <a:lnTo>
                    <a:pt x="2367735" y="277910"/>
                  </a:lnTo>
                  <a:cubicBezTo>
                    <a:pt x="2476117" y="428550"/>
                    <a:pt x="2542174" y="628659"/>
                    <a:pt x="2542174" y="848259"/>
                  </a:cubicBezTo>
                  <a:cubicBezTo>
                    <a:pt x="2542174" y="1316739"/>
                    <a:pt x="2241541" y="1696517"/>
                    <a:pt x="1870691" y="1696517"/>
                  </a:cubicBezTo>
                  <a:cubicBezTo>
                    <a:pt x="1499841" y="1696517"/>
                    <a:pt x="1199208" y="1316739"/>
                    <a:pt x="1199208" y="848259"/>
                  </a:cubicBezTo>
                  <a:cubicBezTo>
                    <a:pt x="1199208" y="672579"/>
                    <a:pt x="1241484" y="509373"/>
                    <a:pt x="1313887" y="373990"/>
                  </a:cubicBezTo>
                  <a:lnTo>
                    <a:pt x="1359617" y="303974"/>
                  </a:lnTo>
                  <a:lnTo>
                    <a:pt x="1353496" y="310655"/>
                  </a:lnTo>
                  <a:cubicBezTo>
                    <a:pt x="1239636" y="468545"/>
                    <a:pt x="1170240" y="678287"/>
                    <a:pt x="1170240" y="908457"/>
                  </a:cubicBezTo>
                  <a:cubicBezTo>
                    <a:pt x="1170240" y="1399487"/>
                    <a:pt x="1486067" y="1797545"/>
                    <a:pt x="1875660" y="1797545"/>
                  </a:cubicBezTo>
                  <a:cubicBezTo>
                    <a:pt x="2265253" y="1797545"/>
                    <a:pt x="2581080" y="1399487"/>
                    <a:pt x="2581080" y="908457"/>
                  </a:cubicBezTo>
                  <a:cubicBezTo>
                    <a:pt x="2581080" y="678287"/>
                    <a:pt x="2511685" y="468545"/>
                    <a:pt x="2397825" y="310655"/>
                  </a:cubicBezTo>
                  <a:close/>
                  <a:moveTo>
                    <a:pt x="1402512" y="199772"/>
                  </a:moveTo>
                  <a:lnTo>
                    <a:pt x="1402310" y="199868"/>
                  </a:lnTo>
                  <a:lnTo>
                    <a:pt x="1265286" y="284462"/>
                  </a:lnTo>
                  <a:lnTo>
                    <a:pt x="1214815" y="325022"/>
                  </a:lnTo>
                  <a:lnTo>
                    <a:pt x="1184525" y="354805"/>
                  </a:lnTo>
                  <a:cubicBezTo>
                    <a:pt x="944783" y="614967"/>
                    <a:pt x="791972" y="1008689"/>
                    <a:pt x="791972" y="1449342"/>
                  </a:cubicBezTo>
                  <a:cubicBezTo>
                    <a:pt x="791972" y="2232725"/>
                    <a:pt x="1274931" y="2867782"/>
                    <a:pt x="1870691" y="2867782"/>
                  </a:cubicBezTo>
                  <a:cubicBezTo>
                    <a:pt x="2466451" y="2867782"/>
                    <a:pt x="2949410" y="2232725"/>
                    <a:pt x="2949410" y="1449342"/>
                  </a:cubicBezTo>
                  <a:cubicBezTo>
                    <a:pt x="2949410" y="959728"/>
                    <a:pt x="2760755" y="528054"/>
                    <a:pt x="2473813" y="273149"/>
                  </a:cubicBezTo>
                  <a:lnTo>
                    <a:pt x="2427906" y="236477"/>
                  </a:lnTo>
                  <a:lnTo>
                    <a:pt x="2488708" y="299774"/>
                  </a:lnTo>
                  <a:cubicBezTo>
                    <a:pt x="2680324" y="525183"/>
                    <a:pt x="2801533" y="858030"/>
                    <a:pt x="2801533" y="1229324"/>
                  </a:cubicBezTo>
                  <a:cubicBezTo>
                    <a:pt x="2801533" y="1908261"/>
                    <a:pt x="2396246" y="2458648"/>
                    <a:pt x="1896300" y="2458648"/>
                  </a:cubicBezTo>
                  <a:cubicBezTo>
                    <a:pt x="1396353" y="2458648"/>
                    <a:pt x="991066" y="1908261"/>
                    <a:pt x="991066" y="1229324"/>
                  </a:cubicBezTo>
                  <a:cubicBezTo>
                    <a:pt x="991066" y="804989"/>
                    <a:pt x="1149382" y="430868"/>
                    <a:pt x="1390175" y="209949"/>
                  </a:cubicBezTo>
                  <a:close/>
                  <a:moveTo>
                    <a:pt x="1329824" y="178224"/>
                  </a:moveTo>
                  <a:lnTo>
                    <a:pt x="1295546" y="194796"/>
                  </a:lnTo>
                  <a:cubicBezTo>
                    <a:pt x="731222" y="502790"/>
                    <a:pt x="332741" y="1253601"/>
                    <a:pt x="332741" y="2130944"/>
                  </a:cubicBezTo>
                  <a:cubicBezTo>
                    <a:pt x="332741" y="3282739"/>
                    <a:pt x="1019522" y="4216454"/>
                    <a:pt x="1866709" y="4216454"/>
                  </a:cubicBezTo>
                  <a:cubicBezTo>
                    <a:pt x="2713896" y="4216454"/>
                    <a:pt x="3400677" y="3282739"/>
                    <a:pt x="3400677" y="2130944"/>
                  </a:cubicBezTo>
                  <a:cubicBezTo>
                    <a:pt x="3400677" y="1516804"/>
                    <a:pt x="3205422" y="964664"/>
                    <a:pt x="2894705" y="583011"/>
                  </a:cubicBezTo>
                  <a:lnTo>
                    <a:pt x="2894661" y="582964"/>
                  </a:lnTo>
                  <a:lnTo>
                    <a:pt x="3009019" y="748145"/>
                  </a:lnTo>
                  <a:cubicBezTo>
                    <a:pt x="3206223" y="1073452"/>
                    <a:pt x="3324261" y="1487032"/>
                    <a:pt x="3324261" y="1937239"/>
                  </a:cubicBezTo>
                  <a:cubicBezTo>
                    <a:pt x="3324261" y="2984995"/>
                    <a:pt x="2684941" y="3834368"/>
                    <a:pt x="1896299" y="3834368"/>
                  </a:cubicBezTo>
                  <a:cubicBezTo>
                    <a:pt x="1107658" y="3834368"/>
                    <a:pt x="468337" y="2984995"/>
                    <a:pt x="468337" y="1937239"/>
                  </a:cubicBezTo>
                  <a:cubicBezTo>
                    <a:pt x="468337" y="1245556"/>
                    <a:pt x="746958" y="640330"/>
                    <a:pt x="1163224" y="308851"/>
                  </a:cubicBezTo>
                  <a:lnTo>
                    <a:pt x="1205134" y="278389"/>
                  </a:lnTo>
                  <a:lnTo>
                    <a:pt x="1218597" y="265092"/>
                  </a:lnTo>
                  <a:cubicBezTo>
                    <a:pt x="1249857" y="237198"/>
                    <a:pt x="1282188" y="211238"/>
                    <a:pt x="1315492" y="187343"/>
                  </a:cubicBezTo>
                  <a:close/>
                  <a:moveTo>
                    <a:pt x="2270646" y="150156"/>
                  </a:moveTo>
                  <a:lnTo>
                    <a:pt x="2277145" y="155151"/>
                  </a:lnTo>
                  <a:cubicBezTo>
                    <a:pt x="2468155" y="318407"/>
                    <a:pt x="2593738" y="594878"/>
                    <a:pt x="2593738" y="908457"/>
                  </a:cubicBezTo>
                  <a:cubicBezTo>
                    <a:pt x="2593738" y="1410184"/>
                    <a:pt x="2272244" y="1816914"/>
                    <a:pt x="1875661" y="1816914"/>
                  </a:cubicBezTo>
                  <a:cubicBezTo>
                    <a:pt x="1479077" y="1816914"/>
                    <a:pt x="1157583" y="1410184"/>
                    <a:pt x="1157583" y="908457"/>
                  </a:cubicBezTo>
                  <a:cubicBezTo>
                    <a:pt x="1157583" y="720310"/>
                    <a:pt x="1202794" y="545521"/>
                    <a:pt x="1280220" y="400531"/>
                  </a:cubicBezTo>
                  <a:lnTo>
                    <a:pt x="1343102" y="304110"/>
                  </a:lnTo>
                  <a:lnTo>
                    <a:pt x="1327002" y="322000"/>
                  </a:lnTo>
                  <a:cubicBezTo>
                    <a:pt x="1162528" y="527262"/>
                    <a:pt x="1059511" y="821289"/>
                    <a:pt x="1059511" y="1147864"/>
                  </a:cubicBezTo>
                  <a:cubicBezTo>
                    <a:pt x="1059511" y="1768295"/>
                    <a:pt x="1431330" y="2271253"/>
                    <a:pt x="1889991" y="2271253"/>
                  </a:cubicBezTo>
                  <a:cubicBezTo>
                    <a:pt x="2348651" y="2271253"/>
                    <a:pt x="2720470" y="1768295"/>
                    <a:pt x="2720470" y="1147864"/>
                  </a:cubicBezTo>
                  <a:cubicBezTo>
                    <a:pt x="2720470" y="721317"/>
                    <a:pt x="2544728" y="350295"/>
                    <a:pt x="2285846" y="160062"/>
                  </a:cubicBezTo>
                  <a:close/>
                  <a:moveTo>
                    <a:pt x="1538511" y="100160"/>
                  </a:moveTo>
                  <a:lnTo>
                    <a:pt x="1528678" y="104892"/>
                  </a:lnTo>
                  <a:lnTo>
                    <a:pt x="1534109" y="103040"/>
                  </a:lnTo>
                  <a:close/>
                  <a:moveTo>
                    <a:pt x="1896299" y="80557"/>
                  </a:moveTo>
                  <a:cubicBezTo>
                    <a:pt x="1775355" y="80557"/>
                    <a:pt x="1657989" y="100852"/>
                    <a:pt x="1546035" y="139010"/>
                  </a:cubicBezTo>
                  <a:lnTo>
                    <a:pt x="1512028" y="152106"/>
                  </a:lnTo>
                  <a:lnTo>
                    <a:pt x="1501876" y="159868"/>
                  </a:lnTo>
                  <a:cubicBezTo>
                    <a:pt x="1326408" y="309055"/>
                    <a:pt x="1211043" y="561702"/>
                    <a:pt x="1211043" y="848259"/>
                  </a:cubicBezTo>
                  <a:cubicBezTo>
                    <a:pt x="1211043" y="1306750"/>
                    <a:pt x="1506377" y="1678431"/>
                    <a:pt x="1870690" y="1678431"/>
                  </a:cubicBezTo>
                  <a:cubicBezTo>
                    <a:pt x="2235004" y="1678431"/>
                    <a:pt x="2530338" y="1306750"/>
                    <a:pt x="2530338" y="848259"/>
                  </a:cubicBezTo>
                  <a:cubicBezTo>
                    <a:pt x="2530338" y="561702"/>
                    <a:pt x="2414973" y="309055"/>
                    <a:pt x="2239506" y="159868"/>
                  </a:cubicBezTo>
                  <a:lnTo>
                    <a:pt x="2191654" y="123281"/>
                  </a:lnTo>
                  <a:lnTo>
                    <a:pt x="2057233" y="92665"/>
                  </a:lnTo>
                  <a:cubicBezTo>
                    <a:pt x="2004425" y="84667"/>
                    <a:pt x="1950724" y="80557"/>
                    <a:pt x="1896299" y="80557"/>
                  </a:cubicBezTo>
                  <a:close/>
                  <a:moveTo>
                    <a:pt x="1896300" y="0"/>
                  </a:moveTo>
                  <a:lnTo>
                    <a:pt x="1921576" y="1733"/>
                  </a:lnTo>
                  <a:lnTo>
                    <a:pt x="1957454" y="2971"/>
                  </a:lnTo>
                  <a:lnTo>
                    <a:pt x="1958525" y="3083"/>
                  </a:lnTo>
                  <a:lnTo>
                    <a:pt x="1967705" y="3407"/>
                  </a:lnTo>
                  <a:cubicBezTo>
                    <a:pt x="2956497" y="73501"/>
                    <a:pt x="3742805" y="1216875"/>
                    <a:pt x="3742805" y="2617077"/>
                  </a:cubicBezTo>
                  <a:cubicBezTo>
                    <a:pt x="3742805" y="4062447"/>
                    <a:pt x="2904950" y="5234152"/>
                    <a:pt x="1871402" y="5234152"/>
                  </a:cubicBezTo>
                  <a:cubicBezTo>
                    <a:pt x="837855" y="5234152"/>
                    <a:pt x="0" y="4062447"/>
                    <a:pt x="0" y="2617077"/>
                  </a:cubicBezTo>
                  <a:cubicBezTo>
                    <a:pt x="0" y="1304387"/>
                    <a:pt x="691091" y="217426"/>
                    <a:pt x="1592217" y="28928"/>
                  </a:cubicBezTo>
                  <a:lnTo>
                    <a:pt x="1605332" y="27098"/>
                  </a:lnTo>
                  <a:lnTo>
                    <a:pt x="1605639" y="27012"/>
                  </a:lnTo>
                  <a:cubicBezTo>
                    <a:pt x="1661816" y="15278"/>
                    <a:pt x="1718866" y="7273"/>
                    <a:pt x="1776656" y="3182"/>
                  </a:cubicBezTo>
                  <a:lnTo>
                    <a:pt x="1785240" y="2879"/>
                  </a:lnTo>
                  <a:lnTo>
                    <a:pt x="1786241" y="2775"/>
                  </a:lnTo>
                  <a:cubicBezTo>
                    <a:pt x="1812893" y="935"/>
                    <a:pt x="1839721" y="3"/>
                    <a:pt x="1866709" y="3"/>
                  </a:cubicBezTo>
                  <a:lnTo>
                    <a:pt x="1869051" y="84"/>
                  </a:lnTo>
                  <a:lnTo>
                    <a:pt x="1869832" y="57"/>
                  </a:lnTo>
                  <a:lnTo>
                    <a:pt x="1870691" y="2"/>
                  </a:lnTo>
                  <a:lnTo>
                    <a:pt x="1870947" y="18"/>
                  </a:lnTo>
                  <a:lnTo>
                    <a:pt x="1871402" y="2"/>
                  </a:lnTo>
                  <a:lnTo>
                    <a:pt x="1874156" y="97"/>
                  </a:lnTo>
                  <a:lnTo>
                    <a:pt x="1875661" y="1"/>
                  </a:lnTo>
                  <a:lnTo>
                    <a:pt x="1880701" y="323"/>
                  </a:lnTo>
                  <a:lnTo>
                    <a:pt x="1883755" y="428"/>
                  </a:lnTo>
                  <a:lnTo>
                    <a:pt x="1889991" y="1"/>
                  </a:lnTo>
                  <a:lnTo>
                    <a:pt x="1893142" y="217"/>
                  </a:lnTo>
                  <a:close/>
                </a:path>
              </a:pathLst>
            </a:custGeom>
            <a:noFill/>
            <a:ln w="12700" cap="rnd" cmpd="dbl">
              <a:solidFill>
                <a:schemeClr val="tx1"/>
              </a:solidFill>
              <a:prstDash val="sysDot"/>
            </a:ln>
            <a:scene3d>
              <a:camera prst="orthographicFront"/>
              <a:lightRig rig="fla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sz="1350">
                <a:solidFill>
                  <a:schemeClr val="tx1"/>
                </a:solidFill>
              </a:endParaRPr>
            </a:p>
          </p:txBody>
        </p:sp>
        <p:sp>
          <p:nvSpPr>
            <p:cNvPr id="46" name="Forma libre 19"/>
            <p:cNvSpPr/>
            <p:nvPr/>
          </p:nvSpPr>
          <p:spPr>
            <a:xfrm rot="5400000" flipH="1" flipV="1">
              <a:off x="1081477" y="178156"/>
              <a:ext cx="1709800" cy="1353489"/>
            </a:xfrm>
            <a:custGeom>
              <a:avLst/>
              <a:gdLst>
                <a:gd name="connsiteX0" fmla="*/ 375988 w 3742805"/>
                <a:gd name="connsiteY0" fmla="*/ 1265279 h 5234152"/>
                <a:gd name="connsiteX1" fmla="*/ 320037 w 3742805"/>
                <a:gd name="connsiteY1" fmla="*/ 1406819 h 5234152"/>
                <a:gd name="connsiteX2" fmla="*/ 150833 w 3742805"/>
                <a:gd name="connsiteY2" fmla="*/ 2443657 h 5234152"/>
                <a:gd name="connsiteX3" fmla="*/ 1866709 w 3742805"/>
                <a:gd name="connsiteY3" fmla="*/ 4835213 h 5234152"/>
                <a:gd name="connsiteX4" fmla="*/ 3582585 w 3742805"/>
                <a:gd name="connsiteY4" fmla="*/ 2443657 h 5234152"/>
                <a:gd name="connsiteX5" fmla="*/ 3485566 w 3742805"/>
                <a:gd name="connsiteY5" fmla="*/ 1648910 h 5234152"/>
                <a:gd name="connsiteX6" fmla="*/ 3436205 w 3742805"/>
                <a:gd name="connsiteY6" fmla="*/ 1483366 h 5234152"/>
                <a:gd name="connsiteX7" fmla="*/ 3468430 w 3742805"/>
                <a:gd name="connsiteY7" fmla="*/ 1603524 h 5234152"/>
                <a:gd name="connsiteX8" fmla="*/ 3543609 w 3742805"/>
                <a:gd name="connsiteY8" fmla="*/ 2282171 h 5234152"/>
                <a:gd name="connsiteX9" fmla="*/ 1871402 w 3742805"/>
                <a:gd name="connsiteY9" fmla="*/ 4564341 h 5234152"/>
                <a:gd name="connsiteX10" fmla="*/ 199196 w 3742805"/>
                <a:gd name="connsiteY10" fmla="*/ 2282171 h 5234152"/>
                <a:gd name="connsiteX11" fmla="*/ 330606 w 3742805"/>
                <a:gd name="connsiteY11" fmla="*/ 1393848 h 5234152"/>
                <a:gd name="connsiteX12" fmla="*/ 3148255 w 3742805"/>
                <a:gd name="connsiteY12" fmla="*/ 781462 h 5234152"/>
                <a:gd name="connsiteX13" fmla="*/ 3240183 w 3742805"/>
                <a:gd name="connsiteY13" fmla="*/ 929214 h 5234152"/>
                <a:gd name="connsiteX14" fmla="*/ 3616681 w 3742805"/>
                <a:gd name="connsiteY14" fmla="*/ 2443657 h 5234152"/>
                <a:gd name="connsiteX15" fmla="*/ 1866709 w 3742805"/>
                <a:gd name="connsiteY15" fmla="*/ 4887311 h 5234152"/>
                <a:gd name="connsiteX16" fmla="*/ 116737 w 3742805"/>
                <a:gd name="connsiteY16" fmla="*/ 2443657 h 5234152"/>
                <a:gd name="connsiteX17" fmla="*/ 398146 w 3742805"/>
                <a:gd name="connsiteY17" fmla="*/ 1114184 h 5234152"/>
                <a:gd name="connsiteX18" fmla="*/ 486367 w 3742805"/>
                <a:gd name="connsiteY18" fmla="*/ 942573 h 5234152"/>
                <a:gd name="connsiteX19" fmla="*/ 427829 w 3742805"/>
                <a:gd name="connsiteY19" fmla="*/ 1035777 h 5234152"/>
                <a:gd name="connsiteX20" fmla="*/ 36461 w 3742805"/>
                <a:gd name="connsiteY20" fmla="*/ 2617077 h 5234152"/>
                <a:gd name="connsiteX21" fmla="*/ 1871402 w 3742805"/>
                <a:gd name="connsiteY21" fmla="*/ 5178356 h 5234152"/>
                <a:gd name="connsiteX22" fmla="*/ 3706344 w 3742805"/>
                <a:gd name="connsiteY22" fmla="*/ 2617077 h 5234152"/>
                <a:gd name="connsiteX23" fmla="*/ 3184374 w 3742805"/>
                <a:gd name="connsiteY23" fmla="*/ 827835 h 5234152"/>
                <a:gd name="connsiteX24" fmla="*/ 3001338 w 3742805"/>
                <a:gd name="connsiteY24" fmla="*/ 667513 h 5234152"/>
                <a:gd name="connsiteX25" fmla="*/ 3073337 w 3742805"/>
                <a:gd name="connsiteY25" fmla="*/ 775468 h 5234152"/>
                <a:gd name="connsiteX26" fmla="*/ 3430410 w 3742805"/>
                <a:gd name="connsiteY26" fmla="*/ 2130944 h 5234152"/>
                <a:gd name="connsiteX27" fmla="*/ 1866709 w 3742805"/>
                <a:gd name="connsiteY27" fmla="*/ 4261885 h 5234152"/>
                <a:gd name="connsiteX28" fmla="*/ 303008 w 3742805"/>
                <a:gd name="connsiteY28" fmla="*/ 2130944 h 5234152"/>
                <a:gd name="connsiteX29" fmla="*/ 570063 w 3742805"/>
                <a:gd name="connsiteY29" fmla="*/ 939515 h 5234152"/>
                <a:gd name="connsiteX30" fmla="*/ 638915 w 3742805"/>
                <a:gd name="connsiteY30" fmla="*/ 814041 h 5234152"/>
                <a:gd name="connsiteX31" fmla="*/ 519493 w 3742805"/>
                <a:gd name="connsiteY31" fmla="*/ 1016737 h 5234152"/>
                <a:gd name="connsiteX32" fmla="*/ 230992 w 3742805"/>
                <a:gd name="connsiteY32" fmla="*/ 2282171 h 5234152"/>
                <a:gd name="connsiteX33" fmla="*/ 1871402 w 3742805"/>
                <a:gd name="connsiteY33" fmla="*/ 4515685 h 5234152"/>
                <a:gd name="connsiteX34" fmla="*/ 3511813 w 3742805"/>
                <a:gd name="connsiteY34" fmla="*/ 2282171 h 5234152"/>
                <a:gd name="connsiteX35" fmla="*/ 3126185 w 3742805"/>
                <a:gd name="connsiteY35" fmla="*/ 843432 h 5234152"/>
                <a:gd name="connsiteX36" fmla="*/ 2837079 w 3742805"/>
                <a:gd name="connsiteY36" fmla="*/ 563819 h 5234152"/>
                <a:gd name="connsiteX37" fmla="*/ 2930509 w 3742805"/>
                <a:gd name="connsiteY37" fmla="*/ 698570 h 5234152"/>
                <a:gd name="connsiteX38" fmla="*/ 3225296 w 3742805"/>
                <a:gd name="connsiteY38" fmla="*/ 1808868 h 5234152"/>
                <a:gd name="connsiteX39" fmla="*/ 1889991 w 3742805"/>
                <a:gd name="connsiteY39" fmla="*/ 3580284 h 5234152"/>
                <a:gd name="connsiteX40" fmla="*/ 554685 w 3742805"/>
                <a:gd name="connsiteY40" fmla="*/ 1808868 h 5234152"/>
                <a:gd name="connsiteX41" fmla="*/ 733613 w 3742805"/>
                <a:gd name="connsiteY41" fmla="*/ 922502 h 5234152"/>
                <a:gd name="connsiteX42" fmla="*/ 819065 w 3742805"/>
                <a:gd name="connsiteY42" fmla="*/ 752614 h 5234152"/>
                <a:gd name="connsiteX43" fmla="*/ 793696 w 3742805"/>
                <a:gd name="connsiteY43" fmla="*/ 790948 h 5234152"/>
                <a:gd name="connsiteX44" fmla="*/ 494769 w 3742805"/>
                <a:gd name="connsiteY44" fmla="*/ 1937239 h 5234152"/>
                <a:gd name="connsiteX45" fmla="*/ 1896299 w 3742805"/>
                <a:gd name="connsiteY45" fmla="*/ 3793920 h 5234152"/>
                <a:gd name="connsiteX46" fmla="*/ 3297829 w 3742805"/>
                <a:gd name="connsiteY46" fmla="*/ 1937239 h 5234152"/>
                <a:gd name="connsiteX47" fmla="*/ 2933737 w 3742805"/>
                <a:gd name="connsiteY47" fmla="*/ 688848 h 5234152"/>
                <a:gd name="connsiteX48" fmla="*/ 2709343 w 3742805"/>
                <a:gd name="connsiteY48" fmla="*/ 459106 h 5234152"/>
                <a:gd name="connsiteX49" fmla="*/ 2716560 w 3742805"/>
                <a:gd name="connsiteY49" fmla="*/ 467874 h 5234152"/>
                <a:gd name="connsiteX50" fmla="*/ 3050858 w 3742805"/>
                <a:gd name="connsiteY50" fmla="*/ 1552198 h 5234152"/>
                <a:gd name="connsiteX51" fmla="*/ 1875661 w 3742805"/>
                <a:gd name="connsiteY51" fmla="*/ 3104394 h 5234152"/>
                <a:gd name="connsiteX52" fmla="*/ 700463 w 3742805"/>
                <a:gd name="connsiteY52" fmla="*/ 1552198 h 5234152"/>
                <a:gd name="connsiteX53" fmla="*/ 856164 w 3742805"/>
                <a:gd name="connsiteY53" fmla="*/ 779581 h 5234152"/>
                <a:gd name="connsiteX54" fmla="*/ 948999 w 3742805"/>
                <a:gd name="connsiteY54" fmla="*/ 602638 h 5234152"/>
                <a:gd name="connsiteX55" fmla="*/ 858932 w 3742805"/>
                <a:gd name="connsiteY55" fmla="*/ 738536 h 5234152"/>
                <a:gd name="connsiteX56" fmla="*/ 579402 w 3742805"/>
                <a:gd name="connsiteY56" fmla="*/ 1808868 h 5234152"/>
                <a:gd name="connsiteX57" fmla="*/ 1889990 w 3742805"/>
                <a:gd name="connsiteY57" fmla="*/ 3542517 h 5234152"/>
                <a:gd name="connsiteX58" fmla="*/ 3200579 w 3742805"/>
                <a:gd name="connsiteY58" fmla="*/ 1808868 h 5234152"/>
                <a:gd name="connsiteX59" fmla="*/ 2747673 w 3742805"/>
                <a:gd name="connsiteY59" fmla="*/ 497975 h 5234152"/>
                <a:gd name="connsiteX60" fmla="*/ 2660028 w 3742805"/>
                <a:gd name="connsiteY60" fmla="*/ 441387 h 5234152"/>
                <a:gd name="connsiteX61" fmla="*/ 2735244 w 3742805"/>
                <a:gd name="connsiteY61" fmla="*/ 554538 h 5234152"/>
                <a:gd name="connsiteX62" fmla="*/ 2969633 w 3742805"/>
                <a:gd name="connsiteY62" fmla="*/ 1449342 h 5234152"/>
                <a:gd name="connsiteX63" fmla="*/ 1870691 w 3742805"/>
                <a:gd name="connsiteY63" fmla="*/ 2898682 h 5234152"/>
                <a:gd name="connsiteX64" fmla="*/ 771749 w 3742805"/>
                <a:gd name="connsiteY64" fmla="*/ 1449342 h 5234152"/>
                <a:gd name="connsiteX65" fmla="*/ 917347 w 3742805"/>
                <a:gd name="connsiteY65" fmla="*/ 727923 h 5234152"/>
                <a:gd name="connsiteX66" fmla="*/ 1010390 w 3742805"/>
                <a:gd name="connsiteY66" fmla="*/ 550844 h 5234152"/>
                <a:gd name="connsiteX67" fmla="*/ 968130 w 3742805"/>
                <a:gd name="connsiteY67" fmla="*/ 614323 h 5234152"/>
                <a:gd name="connsiteX68" fmla="*/ 722089 w 3742805"/>
                <a:gd name="connsiteY68" fmla="*/ 1552198 h 5234152"/>
                <a:gd name="connsiteX69" fmla="*/ 1875661 w 3742805"/>
                <a:gd name="connsiteY69" fmla="*/ 3071301 h 5234152"/>
                <a:gd name="connsiteX70" fmla="*/ 3029232 w 3742805"/>
                <a:gd name="connsiteY70" fmla="*/ 1552198 h 5234152"/>
                <a:gd name="connsiteX71" fmla="*/ 2729556 w 3742805"/>
                <a:gd name="connsiteY71" fmla="*/ 530787 h 5234152"/>
                <a:gd name="connsiteX72" fmla="*/ 2624365 w 3742805"/>
                <a:gd name="connsiteY72" fmla="*/ 397250 h 5234152"/>
                <a:gd name="connsiteX73" fmla="*/ 2648007 w 3742805"/>
                <a:gd name="connsiteY73" fmla="*/ 425930 h 5234152"/>
                <a:gd name="connsiteX74" fmla="*/ 2630588 w 3742805"/>
                <a:gd name="connsiteY74" fmla="*/ 403532 h 5234152"/>
                <a:gd name="connsiteX75" fmla="*/ 2469285 w 3742805"/>
                <a:gd name="connsiteY75" fmla="*/ 313443 h 5234152"/>
                <a:gd name="connsiteX76" fmla="*/ 2516582 w 3742805"/>
                <a:gd name="connsiteY76" fmla="*/ 376067 h 5234152"/>
                <a:gd name="connsiteX77" fmla="*/ 2736486 w 3742805"/>
                <a:gd name="connsiteY77" fmla="*/ 1147864 h 5234152"/>
                <a:gd name="connsiteX78" fmla="*/ 1889991 w 3742805"/>
                <a:gd name="connsiteY78" fmla="*/ 2295726 h 5234152"/>
                <a:gd name="connsiteX79" fmla="*/ 1043496 w 3742805"/>
                <a:gd name="connsiteY79" fmla="*/ 1147864 h 5234152"/>
                <a:gd name="connsiteX80" fmla="*/ 1145663 w 3742805"/>
                <a:gd name="connsiteY80" fmla="*/ 600724 h 5234152"/>
                <a:gd name="connsiteX81" fmla="*/ 1193085 w 3742805"/>
                <a:gd name="connsiteY81" fmla="*/ 497688 h 5234152"/>
                <a:gd name="connsiteX82" fmla="*/ 1160617 w 3742805"/>
                <a:gd name="connsiteY82" fmla="*/ 555152 h 5234152"/>
                <a:gd name="connsiteX83" fmla="*/ 1008194 w 3742805"/>
                <a:gd name="connsiteY83" fmla="*/ 1229324 h 5234152"/>
                <a:gd name="connsiteX84" fmla="*/ 1896299 w 3742805"/>
                <a:gd name="connsiteY84" fmla="*/ 2432438 h 5234152"/>
                <a:gd name="connsiteX85" fmla="*/ 2784405 w 3742805"/>
                <a:gd name="connsiteY85" fmla="*/ 1229324 h 5234152"/>
                <a:gd name="connsiteX86" fmla="*/ 2509040 w 3742805"/>
                <a:gd name="connsiteY86" fmla="*/ 358428 h 5234152"/>
                <a:gd name="connsiteX87" fmla="*/ 2328985 w 3742805"/>
                <a:gd name="connsiteY87" fmla="*/ 235519 h 5234152"/>
                <a:gd name="connsiteX88" fmla="*/ 2367735 w 3742805"/>
                <a:gd name="connsiteY88" fmla="*/ 277910 h 5234152"/>
                <a:gd name="connsiteX89" fmla="*/ 2542174 w 3742805"/>
                <a:gd name="connsiteY89" fmla="*/ 848259 h 5234152"/>
                <a:gd name="connsiteX90" fmla="*/ 1870691 w 3742805"/>
                <a:gd name="connsiteY90" fmla="*/ 1696517 h 5234152"/>
                <a:gd name="connsiteX91" fmla="*/ 1199208 w 3742805"/>
                <a:gd name="connsiteY91" fmla="*/ 848259 h 5234152"/>
                <a:gd name="connsiteX92" fmla="*/ 1313887 w 3742805"/>
                <a:gd name="connsiteY92" fmla="*/ 373990 h 5234152"/>
                <a:gd name="connsiteX93" fmla="*/ 1359617 w 3742805"/>
                <a:gd name="connsiteY93" fmla="*/ 303974 h 5234152"/>
                <a:gd name="connsiteX94" fmla="*/ 1353496 w 3742805"/>
                <a:gd name="connsiteY94" fmla="*/ 310655 h 5234152"/>
                <a:gd name="connsiteX95" fmla="*/ 1170240 w 3742805"/>
                <a:gd name="connsiteY95" fmla="*/ 908457 h 5234152"/>
                <a:gd name="connsiteX96" fmla="*/ 1875660 w 3742805"/>
                <a:gd name="connsiteY96" fmla="*/ 1797545 h 5234152"/>
                <a:gd name="connsiteX97" fmla="*/ 2581080 w 3742805"/>
                <a:gd name="connsiteY97" fmla="*/ 908457 h 5234152"/>
                <a:gd name="connsiteX98" fmla="*/ 2397825 w 3742805"/>
                <a:gd name="connsiteY98" fmla="*/ 310655 h 5234152"/>
                <a:gd name="connsiteX99" fmla="*/ 1402512 w 3742805"/>
                <a:gd name="connsiteY99" fmla="*/ 199772 h 5234152"/>
                <a:gd name="connsiteX100" fmla="*/ 1402310 w 3742805"/>
                <a:gd name="connsiteY100" fmla="*/ 199868 h 5234152"/>
                <a:gd name="connsiteX101" fmla="*/ 1265286 w 3742805"/>
                <a:gd name="connsiteY101" fmla="*/ 284462 h 5234152"/>
                <a:gd name="connsiteX102" fmla="*/ 1214815 w 3742805"/>
                <a:gd name="connsiteY102" fmla="*/ 325022 h 5234152"/>
                <a:gd name="connsiteX103" fmla="*/ 1184525 w 3742805"/>
                <a:gd name="connsiteY103" fmla="*/ 354805 h 5234152"/>
                <a:gd name="connsiteX104" fmla="*/ 791972 w 3742805"/>
                <a:gd name="connsiteY104" fmla="*/ 1449342 h 5234152"/>
                <a:gd name="connsiteX105" fmla="*/ 1870691 w 3742805"/>
                <a:gd name="connsiteY105" fmla="*/ 2867782 h 5234152"/>
                <a:gd name="connsiteX106" fmla="*/ 2949410 w 3742805"/>
                <a:gd name="connsiteY106" fmla="*/ 1449342 h 5234152"/>
                <a:gd name="connsiteX107" fmla="*/ 2473813 w 3742805"/>
                <a:gd name="connsiteY107" fmla="*/ 273149 h 5234152"/>
                <a:gd name="connsiteX108" fmla="*/ 2427906 w 3742805"/>
                <a:gd name="connsiteY108" fmla="*/ 236477 h 5234152"/>
                <a:gd name="connsiteX109" fmla="*/ 2488708 w 3742805"/>
                <a:gd name="connsiteY109" fmla="*/ 299774 h 5234152"/>
                <a:gd name="connsiteX110" fmla="*/ 2801533 w 3742805"/>
                <a:gd name="connsiteY110" fmla="*/ 1229324 h 5234152"/>
                <a:gd name="connsiteX111" fmla="*/ 1896300 w 3742805"/>
                <a:gd name="connsiteY111" fmla="*/ 2458648 h 5234152"/>
                <a:gd name="connsiteX112" fmla="*/ 991066 w 3742805"/>
                <a:gd name="connsiteY112" fmla="*/ 1229324 h 5234152"/>
                <a:gd name="connsiteX113" fmla="*/ 1390175 w 3742805"/>
                <a:gd name="connsiteY113" fmla="*/ 209949 h 5234152"/>
                <a:gd name="connsiteX114" fmla="*/ 1329824 w 3742805"/>
                <a:gd name="connsiteY114" fmla="*/ 178224 h 5234152"/>
                <a:gd name="connsiteX115" fmla="*/ 1295546 w 3742805"/>
                <a:gd name="connsiteY115" fmla="*/ 194796 h 5234152"/>
                <a:gd name="connsiteX116" fmla="*/ 332741 w 3742805"/>
                <a:gd name="connsiteY116" fmla="*/ 2130944 h 5234152"/>
                <a:gd name="connsiteX117" fmla="*/ 1866709 w 3742805"/>
                <a:gd name="connsiteY117" fmla="*/ 4216454 h 5234152"/>
                <a:gd name="connsiteX118" fmla="*/ 3400677 w 3742805"/>
                <a:gd name="connsiteY118" fmla="*/ 2130944 h 5234152"/>
                <a:gd name="connsiteX119" fmla="*/ 2894705 w 3742805"/>
                <a:gd name="connsiteY119" fmla="*/ 583011 h 5234152"/>
                <a:gd name="connsiteX120" fmla="*/ 2894661 w 3742805"/>
                <a:gd name="connsiteY120" fmla="*/ 582964 h 5234152"/>
                <a:gd name="connsiteX121" fmla="*/ 3009019 w 3742805"/>
                <a:gd name="connsiteY121" fmla="*/ 748145 h 5234152"/>
                <a:gd name="connsiteX122" fmla="*/ 3324261 w 3742805"/>
                <a:gd name="connsiteY122" fmla="*/ 1937239 h 5234152"/>
                <a:gd name="connsiteX123" fmla="*/ 1896299 w 3742805"/>
                <a:gd name="connsiteY123" fmla="*/ 3834368 h 5234152"/>
                <a:gd name="connsiteX124" fmla="*/ 468337 w 3742805"/>
                <a:gd name="connsiteY124" fmla="*/ 1937239 h 5234152"/>
                <a:gd name="connsiteX125" fmla="*/ 1163224 w 3742805"/>
                <a:gd name="connsiteY125" fmla="*/ 308851 h 5234152"/>
                <a:gd name="connsiteX126" fmla="*/ 1205134 w 3742805"/>
                <a:gd name="connsiteY126" fmla="*/ 278389 h 5234152"/>
                <a:gd name="connsiteX127" fmla="*/ 1218597 w 3742805"/>
                <a:gd name="connsiteY127" fmla="*/ 265092 h 5234152"/>
                <a:gd name="connsiteX128" fmla="*/ 1315492 w 3742805"/>
                <a:gd name="connsiteY128" fmla="*/ 187343 h 5234152"/>
                <a:gd name="connsiteX129" fmla="*/ 2270646 w 3742805"/>
                <a:gd name="connsiteY129" fmla="*/ 150156 h 5234152"/>
                <a:gd name="connsiteX130" fmla="*/ 2277145 w 3742805"/>
                <a:gd name="connsiteY130" fmla="*/ 155151 h 5234152"/>
                <a:gd name="connsiteX131" fmla="*/ 2593738 w 3742805"/>
                <a:gd name="connsiteY131" fmla="*/ 908457 h 5234152"/>
                <a:gd name="connsiteX132" fmla="*/ 1875661 w 3742805"/>
                <a:gd name="connsiteY132" fmla="*/ 1816914 h 5234152"/>
                <a:gd name="connsiteX133" fmla="*/ 1157583 w 3742805"/>
                <a:gd name="connsiteY133" fmla="*/ 908457 h 5234152"/>
                <a:gd name="connsiteX134" fmla="*/ 1280220 w 3742805"/>
                <a:gd name="connsiteY134" fmla="*/ 400531 h 5234152"/>
                <a:gd name="connsiteX135" fmla="*/ 1343102 w 3742805"/>
                <a:gd name="connsiteY135" fmla="*/ 304110 h 5234152"/>
                <a:gd name="connsiteX136" fmla="*/ 1327002 w 3742805"/>
                <a:gd name="connsiteY136" fmla="*/ 322000 h 5234152"/>
                <a:gd name="connsiteX137" fmla="*/ 1059511 w 3742805"/>
                <a:gd name="connsiteY137" fmla="*/ 1147864 h 5234152"/>
                <a:gd name="connsiteX138" fmla="*/ 1889991 w 3742805"/>
                <a:gd name="connsiteY138" fmla="*/ 2271253 h 5234152"/>
                <a:gd name="connsiteX139" fmla="*/ 2720470 w 3742805"/>
                <a:gd name="connsiteY139" fmla="*/ 1147864 h 5234152"/>
                <a:gd name="connsiteX140" fmla="*/ 2285846 w 3742805"/>
                <a:gd name="connsiteY140" fmla="*/ 160062 h 5234152"/>
                <a:gd name="connsiteX141" fmla="*/ 1538511 w 3742805"/>
                <a:gd name="connsiteY141" fmla="*/ 100160 h 5234152"/>
                <a:gd name="connsiteX142" fmla="*/ 1528678 w 3742805"/>
                <a:gd name="connsiteY142" fmla="*/ 104892 h 5234152"/>
                <a:gd name="connsiteX143" fmla="*/ 1534109 w 3742805"/>
                <a:gd name="connsiteY143" fmla="*/ 103040 h 5234152"/>
                <a:gd name="connsiteX144" fmla="*/ 1896299 w 3742805"/>
                <a:gd name="connsiteY144" fmla="*/ 80557 h 5234152"/>
                <a:gd name="connsiteX145" fmla="*/ 1546035 w 3742805"/>
                <a:gd name="connsiteY145" fmla="*/ 139010 h 5234152"/>
                <a:gd name="connsiteX146" fmla="*/ 1512028 w 3742805"/>
                <a:gd name="connsiteY146" fmla="*/ 152106 h 5234152"/>
                <a:gd name="connsiteX147" fmla="*/ 1501876 w 3742805"/>
                <a:gd name="connsiteY147" fmla="*/ 159868 h 5234152"/>
                <a:gd name="connsiteX148" fmla="*/ 1211043 w 3742805"/>
                <a:gd name="connsiteY148" fmla="*/ 848259 h 5234152"/>
                <a:gd name="connsiteX149" fmla="*/ 1870690 w 3742805"/>
                <a:gd name="connsiteY149" fmla="*/ 1678431 h 5234152"/>
                <a:gd name="connsiteX150" fmla="*/ 2530338 w 3742805"/>
                <a:gd name="connsiteY150" fmla="*/ 848259 h 5234152"/>
                <a:gd name="connsiteX151" fmla="*/ 2239506 w 3742805"/>
                <a:gd name="connsiteY151" fmla="*/ 159868 h 5234152"/>
                <a:gd name="connsiteX152" fmla="*/ 2191654 w 3742805"/>
                <a:gd name="connsiteY152" fmla="*/ 123281 h 5234152"/>
                <a:gd name="connsiteX153" fmla="*/ 2057233 w 3742805"/>
                <a:gd name="connsiteY153" fmla="*/ 92665 h 5234152"/>
                <a:gd name="connsiteX154" fmla="*/ 1896299 w 3742805"/>
                <a:gd name="connsiteY154" fmla="*/ 80557 h 5234152"/>
                <a:gd name="connsiteX155" fmla="*/ 1896300 w 3742805"/>
                <a:gd name="connsiteY155" fmla="*/ 0 h 5234152"/>
                <a:gd name="connsiteX156" fmla="*/ 1921576 w 3742805"/>
                <a:gd name="connsiteY156" fmla="*/ 1733 h 5234152"/>
                <a:gd name="connsiteX157" fmla="*/ 1957454 w 3742805"/>
                <a:gd name="connsiteY157" fmla="*/ 2971 h 5234152"/>
                <a:gd name="connsiteX158" fmla="*/ 1958525 w 3742805"/>
                <a:gd name="connsiteY158" fmla="*/ 3083 h 5234152"/>
                <a:gd name="connsiteX159" fmla="*/ 1967705 w 3742805"/>
                <a:gd name="connsiteY159" fmla="*/ 3407 h 5234152"/>
                <a:gd name="connsiteX160" fmla="*/ 3742805 w 3742805"/>
                <a:gd name="connsiteY160" fmla="*/ 2617077 h 5234152"/>
                <a:gd name="connsiteX161" fmla="*/ 1871402 w 3742805"/>
                <a:gd name="connsiteY161" fmla="*/ 5234152 h 5234152"/>
                <a:gd name="connsiteX162" fmla="*/ 0 w 3742805"/>
                <a:gd name="connsiteY162" fmla="*/ 2617077 h 5234152"/>
                <a:gd name="connsiteX163" fmla="*/ 1592217 w 3742805"/>
                <a:gd name="connsiteY163" fmla="*/ 28928 h 5234152"/>
                <a:gd name="connsiteX164" fmla="*/ 1605332 w 3742805"/>
                <a:gd name="connsiteY164" fmla="*/ 27098 h 5234152"/>
                <a:gd name="connsiteX165" fmla="*/ 1605639 w 3742805"/>
                <a:gd name="connsiteY165" fmla="*/ 27012 h 5234152"/>
                <a:gd name="connsiteX166" fmla="*/ 1776656 w 3742805"/>
                <a:gd name="connsiteY166" fmla="*/ 3182 h 5234152"/>
                <a:gd name="connsiteX167" fmla="*/ 1785240 w 3742805"/>
                <a:gd name="connsiteY167" fmla="*/ 2879 h 5234152"/>
                <a:gd name="connsiteX168" fmla="*/ 1786241 w 3742805"/>
                <a:gd name="connsiteY168" fmla="*/ 2775 h 5234152"/>
                <a:gd name="connsiteX169" fmla="*/ 1866709 w 3742805"/>
                <a:gd name="connsiteY169" fmla="*/ 3 h 5234152"/>
                <a:gd name="connsiteX170" fmla="*/ 1869051 w 3742805"/>
                <a:gd name="connsiteY170" fmla="*/ 84 h 5234152"/>
                <a:gd name="connsiteX171" fmla="*/ 1869832 w 3742805"/>
                <a:gd name="connsiteY171" fmla="*/ 57 h 5234152"/>
                <a:gd name="connsiteX172" fmla="*/ 1870691 w 3742805"/>
                <a:gd name="connsiteY172" fmla="*/ 2 h 5234152"/>
                <a:gd name="connsiteX173" fmla="*/ 1870947 w 3742805"/>
                <a:gd name="connsiteY173" fmla="*/ 18 h 5234152"/>
                <a:gd name="connsiteX174" fmla="*/ 1871402 w 3742805"/>
                <a:gd name="connsiteY174" fmla="*/ 2 h 5234152"/>
                <a:gd name="connsiteX175" fmla="*/ 1874156 w 3742805"/>
                <a:gd name="connsiteY175" fmla="*/ 97 h 5234152"/>
                <a:gd name="connsiteX176" fmla="*/ 1875661 w 3742805"/>
                <a:gd name="connsiteY176" fmla="*/ 1 h 5234152"/>
                <a:gd name="connsiteX177" fmla="*/ 1880701 w 3742805"/>
                <a:gd name="connsiteY177" fmla="*/ 323 h 5234152"/>
                <a:gd name="connsiteX178" fmla="*/ 1883755 w 3742805"/>
                <a:gd name="connsiteY178" fmla="*/ 428 h 5234152"/>
                <a:gd name="connsiteX179" fmla="*/ 1889991 w 3742805"/>
                <a:gd name="connsiteY179" fmla="*/ 1 h 5234152"/>
                <a:gd name="connsiteX180" fmla="*/ 1893142 w 3742805"/>
                <a:gd name="connsiteY180" fmla="*/ 217 h 523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3742805" h="5234152">
                  <a:moveTo>
                    <a:pt x="375988" y="1265279"/>
                  </a:moveTo>
                  <a:lnTo>
                    <a:pt x="320037" y="1406819"/>
                  </a:lnTo>
                  <a:cubicBezTo>
                    <a:pt x="211601" y="1720478"/>
                    <a:pt x="150833" y="2072177"/>
                    <a:pt x="150833" y="2443657"/>
                  </a:cubicBezTo>
                  <a:cubicBezTo>
                    <a:pt x="150833" y="3764477"/>
                    <a:pt x="919056" y="4835213"/>
                    <a:pt x="1866709" y="4835213"/>
                  </a:cubicBezTo>
                  <a:cubicBezTo>
                    <a:pt x="2814362" y="4835213"/>
                    <a:pt x="3582585" y="3764477"/>
                    <a:pt x="3582585" y="2443657"/>
                  </a:cubicBezTo>
                  <a:cubicBezTo>
                    <a:pt x="3582585" y="2165047"/>
                    <a:pt x="3548403" y="1897564"/>
                    <a:pt x="3485566" y="1648910"/>
                  </a:cubicBezTo>
                  <a:lnTo>
                    <a:pt x="3436205" y="1483366"/>
                  </a:lnTo>
                  <a:lnTo>
                    <a:pt x="3468430" y="1603524"/>
                  </a:lnTo>
                  <a:cubicBezTo>
                    <a:pt x="3517288" y="1817909"/>
                    <a:pt x="3543609" y="2045845"/>
                    <a:pt x="3543609" y="2282171"/>
                  </a:cubicBezTo>
                  <a:cubicBezTo>
                    <a:pt x="3543609" y="3542579"/>
                    <a:pt x="2794937" y="4564341"/>
                    <a:pt x="1871402" y="4564341"/>
                  </a:cubicBezTo>
                  <a:cubicBezTo>
                    <a:pt x="947868" y="4564341"/>
                    <a:pt x="199196" y="3542579"/>
                    <a:pt x="199196" y="2282171"/>
                  </a:cubicBezTo>
                  <a:cubicBezTo>
                    <a:pt x="199196" y="1967070"/>
                    <a:pt x="245988" y="1666883"/>
                    <a:pt x="330606" y="1393848"/>
                  </a:cubicBezTo>
                  <a:close/>
                  <a:moveTo>
                    <a:pt x="3148255" y="781462"/>
                  </a:moveTo>
                  <a:lnTo>
                    <a:pt x="3240183" y="929214"/>
                  </a:lnTo>
                  <a:cubicBezTo>
                    <a:pt x="3475943" y="1345568"/>
                    <a:pt x="3616681" y="1871662"/>
                    <a:pt x="3616681" y="2443657"/>
                  </a:cubicBezTo>
                  <a:cubicBezTo>
                    <a:pt x="3616681" y="3793250"/>
                    <a:pt x="2833192" y="4887311"/>
                    <a:pt x="1866709" y="4887311"/>
                  </a:cubicBezTo>
                  <a:cubicBezTo>
                    <a:pt x="900226" y="4887311"/>
                    <a:pt x="116737" y="3793250"/>
                    <a:pt x="116737" y="2443657"/>
                  </a:cubicBezTo>
                  <a:cubicBezTo>
                    <a:pt x="116737" y="1953375"/>
                    <a:pt x="220137" y="1496817"/>
                    <a:pt x="398146" y="1114184"/>
                  </a:cubicBezTo>
                  <a:lnTo>
                    <a:pt x="486367" y="942573"/>
                  </a:lnTo>
                  <a:lnTo>
                    <a:pt x="427829" y="1035777"/>
                  </a:lnTo>
                  <a:cubicBezTo>
                    <a:pt x="182677" y="1471214"/>
                    <a:pt x="36461" y="2020312"/>
                    <a:pt x="36461" y="2617077"/>
                  </a:cubicBezTo>
                  <a:cubicBezTo>
                    <a:pt x="36461" y="4031632"/>
                    <a:pt x="857992" y="5178356"/>
                    <a:pt x="1871402" y="5178356"/>
                  </a:cubicBezTo>
                  <a:cubicBezTo>
                    <a:pt x="2884813" y="5178356"/>
                    <a:pt x="3706344" y="4031632"/>
                    <a:pt x="3706344" y="2617077"/>
                  </a:cubicBezTo>
                  <a:cubicBezTo>
                    <a:pt x="3706344" y="1920851"/>
                    <a:pt x="3507329" y="1289506"/>
                    <a:pt x="3184374" y="827835"/>
                  </a:cubicBezTo>
                  <a:close/>
                  <a:moveTo>
                    <a:pt x="3001338" y="667513"/>
                  </a:moveTo>
                  <a:lnTo>
                    <a:pt x="3073337" y="775468"/>
                  </a:lnTo>
                  <a:cubicBezTo>
                    <a:pt x="3296408" y="1143820"/>
                    <a:pt x="3430410" y="1616057"/>
                    <a:pt x="3430410" y="2130944"/>
                  </a:cubicBezTo>
                  <a:cubicBezTo>
                    <a:pt x="3430410" y="3307830"/>
                    <a:pt x="2730317" y="4261885"/>
                    <a:pt x="1866709" y="4261885"/>
                  </a:cubicBezTo>
                  <a:cubicBezTo>
                    <a:pt x="1003101" y="4261885"/>
                    <a:pt x="303008" y="3307830"/>
                    <a:pt x="303008" y="2130944"/>
                  </a:cubicBezTo>
                  <a:cubicBezTo>
                    <a:pt x="303008" y="1689612"/>
                    <a:pt x="401458" y="1279615"/>
                    <a:pt x="570063" y="939515"/>
                  </a:cubicBezTo>
                  <a:lnTo>
                    <a:pt x="638915" y="814041"/>
                  </a:lnTo>
                  <a:lnTo>
                    <a:pt x="519493" y="1016737"/>
                  </a:lnTo>
                  <a:cubicBezTo>
                    <a:pt x="337525" y="1376443"/>
                    <a:pt x="230992" y="1812368"/>
                    <a:pt x="230992" y="2282171"/>
                  </a:cubicBezTo>
                  <a:cubicBezTo>
                    <a:pt x="230992" y="3515707"/>
                    <a:pt x="965429" y="4515685"/>
                    <a:pt x="1871402" y="4515685"/>
                  </a:cubicBezTo>
                  <a:cubicBezTo>
                    <a:pt x="2777376" y="4515685"/>
                    <a:pt x="3511813" y="3515707"/>
                    <a:pt x="3511813" y="2282171"/>
                  </a:cubicBezTo>
                  <a:cubicBezTo>
                    <a:pt x="3511813" y="1734068"/>
                    <a:pt x="3366810" y="1232076"/>
                    <a:pt x="3126185" y="843432"/>
                  </a:cubicBezTo>
                  <a:close/>
                  <a:moveTo>
                    <a:pt x="2837079" y="563819"/>
                  </a:moveTo>
                  <a:lnTo>
                    <a:pt x="2930509" y="698570"/>
                  </a:lnTo>
                  <a:cubicBezTo>
                    <a:pt x="3114916" y="1002320"/>
                    <a:pt x="3225296" y="1388494"/>
                    <a:pt x="3225296" y="1808868"/>
                  </a:cubicBezTo>
                  <a:cubicBezTo>
                    <a:pt x="3225296" y="2787194"/>
                    <a:pt x="2627459" y="3580284"/>
                    <a:pt x="1889991" y="3580284"/>
                  </a:cubicBezTo>
                  <a:cubicBezTo>
                    <a:pt x="1152522" y="3580284"/>
                    <a:pt x="554685" y="2787194"/>
                    <a:pt x="554685" y="1808868"/>
                  </a:cubicBezTo>
                  <a:cubicBezTo>
                    <a:pt x="554685" y="1485944"/>
                    <a:pt x="619821" y="1183202"/>
                    <a:pt x="733613" y="922502"/>
                  </a:cubicBezTo>
                  <a:lnTo>
                    <a:pt x="819065" y="752614"/>
                  </a:lnTo>
                  <a:lnTo>
                    <a:pt x="793696" y="790948"/>
                  </a:lnTo>
                  <a:cubicBezTo>
                    <a:pt x="606448" y="1106598"/>
                    <a:pt x="494769" y="1504641"/>
                    <a:pt x="494769" y="1937239"/>
                  </a:cubicBezTo>
                  <a:cubicBezTo>
                    <a:pt x="494769" y="2962656"/>
                    <a:pt x="1122255" y="3793920"/>
                    <a:pt x="1896299" y="3793920"/>
                  </a:cubicBezTo>
                  <a:cubicBezTo>
                    <a:pt x="2670343" y="3793920"/>
                    <a:pt x="3297829" y="2962656"/>
                    <a:pt x="3297829" y="1937239"/>
                  </a:cubicBezTo>
                  <a:cubicBezTo>
                    <a:pt x="3297829" y="1456574"/>
                    <a:pt x="3159954" y="1018571"/>
                    <a:pt x="2933737" y="688848"/>
                  </a:cubicBezTo>
                  <a:close/>
                  <a:moveTo>
                    <a:pt x="2709343" y="459106"/>
                  </a:moveTo>
                  <a:lnTo>
                    <a:pt x="2716560" y="467874"/>
                  </a:lnTo>
                  <a:cubicBezTo>
                    <a:pt x="2923398" y="747658"/>
                    <a:pt x="3050858" y="1130268"/>
                    <a:pt x="3050858" y="1552198"/>
                  </a:cubicBezTo>
                  <a:cubicBezTo>
                    <a:pt x="3050858" y="2409453"/>
                    <a:pt x="2524704" y="3104394"/>
                    <a:pt x="1875661" y="3104394"/>
                  </a:cubicBezTo>
                  <a:cubicBezTo>
                    <a:pt x="1226617" y="3104394"/>
                    <a:pt x="700463" y="2409453"/>
                    <a:pt x="700463" y="1552198"/>
                  </a:cubicBezTo>
                  <a:cubicBezTo>
                    <a:pt x="700463" y="1270911"/>
                    <a:pt x="757112" y="1007100"/>
                    <a:pt x="856164" y="779581"/>
                  </a:cubicBezTo>
                  <a:lnTo>
                    <a:pt x="948999" y="602638"/>
                  </a:lnTo>
                  <a:lnTo>
                    <a:pt x="858932" y="738536"/>
                  </a:lnTo>
                  <a:cubicBezTo>
                    <a:pt x="683834" y="1033270"/>
                    <a:pt x="579402" y="1404937"/>
                    <a:pt x="579402" y="1808868"/>
                  </a:cubicBezTo>
                  <a:cubicBezTo>
                    <a:pt x="579402" y="2766336"/>
                    <a:pt x="1166172" y="3542517"/>
                    <a:pt x="1889990" y="3542517"/>
                  </a:cubicBezTo>
                  <a:cubicBezTo>
                    <a:pt x="2613808" y="3542517"/>
                    <a:pt x="3200579" y="2766336"/>
                    <a:pt x="3200579" y="1808868"/>
                  </a:cubicBezTo>
                  <a:cubicBezTo>
                    <a:pt x="3200579" y="1285253"/>
                    <a:pt x="3025092" y="815856"/>
                    <a:pt x="2747673" y="497975"/>
                  </a:cubicBezTo>
                  <a:close/>
                  <a:moveTo>
                    <a:pt x="2660028" y="441387"/>
                  </a:moveTo>
                  <a:lnTo>
                    <a:pt x="2735244" y="554538"/>
                  </a:lnTo>
                  <a:cubicBezTo>
                    <a:pt x="2882065" y="800938"/>
                    <a:pt x="2969633" y="1111653"/>
                    <a:pt x="2969633" y="1449342"/>
                  </a:cubicBezTo>
                  <a:cubicBezTo>
                    <a:pt x="2969633" y="2249791"/>
                    <a:pt x="2477620" y="2898682"/>
                    <a:pt x="1870691" y="2898682"/>
                  </a:cubicBezTo>
                  <a:cubicBezTo>
                    <a:pt x="1263762" y="2898682"/>
                    <a:pt x="771749" y="2249791"/>
                    <a:pt x="771749" y="1449342"/>
                  </a:cubicBezTo>
                  <a:cubicBezTo>
                    <a:pt x="771749" y="1186695"/>
                    <a:pt x="824722" y="940366"/>
                    <a:pt x="917347" y="727923"/>
                  </a:cubicBezTo>
                  <a:lnTo>
                    <a:pt x="1010390" y="550844"/>
                  </a:lnTo>
                  <a:lnTo>
                    <a:pt x="968130" y="614323"/>
                  </a:lnTo>
                  <a:cubicBezTo>
                    <a:pt x="814010" y="872582"/>
                    <a:pt x="722089" y="1198254"/>
                    <a:pt x="722089" y="1552198"/>
                  </a:cubicBezTo>
                  <a:cubicBezTo>
                    <a:pt x="722089" y="2391176"/>
                    <a:pt x="1238561" y="3071301"/>
                    <a:pt x="1875661" y="3071301"/>
                  </a:cubicBezTo>
                  <a:cubicBezTo>
                    <a:pt x="2512761" y="3071301"/>
                    <a:pt x="3029232" y="2391176"/>
                    <a:pt x="3029232" y="1552198"/>
                  </a:cubicBezTo>
                  <a:cubicBezTo>
                    <a:pt x="3029232" y="1158927"/>
                    <a:pt x="2915750" y="800560"/>
                    <a:pt x="2729556" y="530787"/>
                  </a:cubicBezTo>
                  <a:close/>
                  <a:moveTo>
                    <a:pt x="2624365" y="397250"/>
                  </a:moveTo>
                  <a:lnTo>
                    <a:pt x="2648007" y="425930"/>
                  </a:lnTo>
                  <a:lnTo>
                    <a:pt x="2630588" y="403532"/>
                  </a:lnTo>
                  <a:close/>
                  <a:moveTo>
                    <a:pt x="2469285" y="313443"/>
                  </a:moveTo>
                  <a:lnTo>
                    <a:pt x="2516582" y="376067"/>
                  </a:lnTo>
                  <a:cubicBezTo>
                    <a:pt x="2653213" y="579913"/>
                    <a:pt x="2736486" y="850701"/>
                    <a:pt x="2736486" y="1147864"/>
                  </a:cubicBezTo>
                  <a:cubicBezTo>
                    <a:pt x="2736486" y="1781811"/>
                    <a:pt x="2357497" y="2295726"/>
                    <a:pt x="1889991" y="2295726"/>
                  </a:cubicBezTo>
                  <a:cubicBezTo>
                    <a:pt x="1422485" y="2295726"/>
                    <a:pt x="1043496" y="1781811"/>
                    <a:pt x="1043496" y="1147864"/>
                  </a:cubicBezTo>
                  <a:cubicBezTo>
                    <a:pt x="1043496" y="949755"/>
                    <a:pt x="1080506" y="763369"/>
                    <a:pt x="1145663" y="600724"/>
                  </a:cubicBezTo>
                  <a:lnTo>
                    <a:pt x="1193085" y="497688"/>
                  </a:lnTo>
                  <a:lnTo>
                    <a:pt x="1160617" y="555152"/>
                  </a:lnTo>
                  <a:cubicBezTo>
                    <a:pt x="1064401" y="747464"/>
                    <a:pt x="1008194" y="979502"/>
                    <a:pt x="1008194" y="1229324"/>
                  </a:cubicBezTo>
                  <a:cubicBezTo>
                    <a:pt x="1008194" y="1893786"/>
                    <a:pt x="1405812" y="2432438"/>
                    <a:pt x="1896299" y="2432438"/>
                  </a:cubicBezTo>
                  <a:cubicBezTo>
                    <a:pt x="2386787" y="2432438"/>
                    <a:pt x="2784405" y="1893786"/>
                    <a:pt x="2784405" y="1229324"/>
                  </a:cubicBezTo>
                  <a:cubicBezTo>
                    <a:pt x="2784405" y="886711"/>
                    <a:pt x="2678691" y="577547"/>
                    <a:pt x="2509040" y="358428"/>
                  </a:cubicBezTo>
                  <a:close/>
                  <a:moveTo>
                    <a:pt x="2328985" y="235519"/>
                  </a:moveTo>
                  <a:lnTo>
                    <a:pt x="2367735" y="277910"/>
                  </a:lnTo>
                  <a:cubicBezTo>
                    <a:pt x="2476117" y="428550"/>
                    <a:pt x="2542174" y="628659"/>
                    <a:pt x="2542174" y="848259"/>
                  </a:cubicBezTo>
                  <a:cubicBezTo>
                    <a:pt x="2542174" y="1316739"/>
                    <a:pt x="2241541" y="1696517"/>
                    <a:pt x="1870691" y="1696517"/>
                  </a:cubicBezTo>
                  <a:cubicBezTo>
                    <a:pt x="1499841" y="1696517"/>
                    <a:pt x="1199208" y="1316739"/>
                    <a:pt x="1199208" y="848259"/>
                  </a:cubicBezTo>
                  <a:cubicBezTo>
                    <a:pt x="1199208" y="672579"/>
                    <a:pt x="1241484" y="509373"/>
                    <a:pt x="1313887" y="373990"/>
                  </a:cubicBezTo>
                  <a:lnTo>
                    <a:pt x="1359617" y="303974"/>
                  </a:lnTo>
                  <a:lnTo>
                    <a:pt x="1353496" y="310655"/>
                  </a:lnTo>
                  <a:cubicBezTo>
                    <a:pt x="1239636" y="468545"/>
                    <a:pt x="1170240" y="678287"/>
                    <a:pt x="1170240" y="908457"/>
                  </a:cubicBezTo>
                  <a:cubicBezTo>
                    <a:pt x="1170240" y="1399487"/>
                    <a:pt x="1486067" y="1797545"/>
                    <a:pt x="1875660" y="1797545"/>
                  </a:cubicBezTo>
                  <a:cubicBezTo>
                    <a:pt x="2265253" y="1797545"/>
                    <a:pt x="2581080" y="1399487"/>
                    <a:pt x="2581080" y="908457"/>
                  </a:cubicBezTo>
                  <a:cubicBezTo>
                    <a:pt x="2581080" y="678287"/>
                    <a:pt x="2511685" y="468545"/>
                    <a:pt x="2397825" y="310655"/>
                  </a:cubicBezTo>
                  <a:close/>
                  <a:moveTo>
                    <a:pt x="1402512" y="199772"/>
                  </a:moveTo>
                  <a:lnTo>
                    <a:pt x="1402310" y="199868"/>
                  </a:lnTo>
                  <a:lnTo>
                    <a:pt x="1265286" y="284462"/>
                  </a:lnTo>
                  <a:lnTo>
                    <a:pt x="1214815" y="325022"/>
                  </a:lnTo>
                  <a:lnTo>
                    <a:pt x="1184525" y="354805"/>
                  </a:lnTo>
                  <a:cubicBezTo>
                    <a:pt x="944783" y="614967"/>
                    <a:pt x="791972" y="1008689"/>
                    <a:pt x="791972" y="1449342"/>
                  </a:cubicBezTo>
                  <a:cubicBezTo>
                    <a:pt x="791972" y="2232725"/>
                    <a:pt x="1274931" y="2867782"/>
                    <a:pt x="1870691" y="2867782"/>
                  </a:cubicBezTo>
                  <a:cubicBezTo>
                    <a:pt x="2466451" y="2867782"/>
                    <a:pt x="2949410" y="2232725"/>
                    <a:pt x="2949410" y="1449342"/>
                  </a:cubicBezTo>
                  <a:cubicBezTo>
                    <a:pt x="2949410" y="959728"/>
                    <a:pt x="2760755" y="528054"/>
                    <a:pt x="2473813" y="273149"/>
                  </a:cubicBezTo>
                  <a:lnTo>
                    <a:pt x="2427906" y="236477"/>
                  </a:lnTo>
                  <a:lnTo>
                    <a:pt x="2488708" y="299774"/>
                  </a:lnTo>
                  <a:cubicBezTo>
                    <a:pt x="2680324" y="525183"/>
                    <a:pt x="2801533" y="858030"/>
                    <a:pt x="2801533" y="1229324"/>
                  </a:cubicBezTo>
                  <a:cubicBezTo>
                    <a:pt x="2801533" y="1908261"/>
                    <a:pt x="2396246" y="2458648"/>
                    <a:pt x="1896300" y="2458648"/>
                  </a:cubicBezTo>
                  <a:cubicBezTo>
                    <a:pt x="1396353" y="2458648"/>
                    <a:pt x="991066" y="1908261"/>
                    <a:pt x="991066" y="1229324"/>
                  </a:cubicBezTo>
                  <a:cubicBezTo>
                    <a:pt x="991066" y="804989"/>
                    <a:pt x="1149382" y="430868"/>
                    <a:pt x="1390175" y="209949"/>
                  </a:cubicBezTo>
                  <a:close/>
                  <a:moveTo>
                    <a:pt x="1329824" y="178224"/>
                  </a:moveTo>
                  <a:lnTo>
                    <a:pt x="1295546" y="194796"/>
                  </a:lnTo>
                  <a:cubicBezTo>
                    <a:pt x="731222" y="502790"/>
                    <a:pt x="332741" y="1253601"/>
                    <a:pt x="332741" y="2130944"/>
                  </a:cubicBezTo>
                  <a:cubicBezTo>
                    <a:pt x="332741" y="3282739"/>
                    <a:pt x="1019522" y="4216454"/>
                    <a:pt x="1866709" y="4216454"/>
                  </a:cubicBezTo>
                  <a:cubicBezTo>
                    <a:pt x="2713896" y="4216454"/>
                    <a:pt x="3400677" y="3282739"/>
                    <a:pt x="3400677" y="2130944"/>
                  </a:cubicBezTo>
                  <a:cubicBezTo>
                    <a:pt x="3400677" y="1516804"/>
                    <a:pt x="3205422" y="964664"/>
                    <a:pt x="2894705" y="583011"/>
                  </a:cubicBezTo>
                  <a:lnTo>
                    <a:pt x="2894661" y="582964"/>
                  </a:lnTo>
                  <a:lnTo>
                    <a:pt x="3009019" y="748145"/>
                  </a:lnTo>
                  <a:cubicBezTo>
                    <a:pt x="3206223" y="1073452"/>
                    <a:pt x="3324261" y="1487032"/>
                    <a:pt x="3324261" y="1937239"/>
                  </a:cubicBezTo>
                  <a:cubicBezTo>
                    <a:pt x="3324261" y="2984995"/>
                    <a:pt x="2684941" y="3834368"/>
                    <a:pt x="1896299" y="3834368"/>
                  </a:cubicBezTo>
                  <a:cubicBezTo>
                    <a:pt x="1107658" y="3834368"/>
                    <a:pt x="468337" y="2984995"/>
                    <a:pt x="468337" y="1937239"/>
                  </a:cubicBezTo>
                  <a:cubicBezTo>
                    <a:pt x="468337" y="1245556"/>
                    <a:pt x="746958" y="640330"/>
                    <a:pt x="1163224" y="308851"/>
                  </a:cubicBezTo>
                  <a:lnTo>
                    <a:pt x="1205134" y="278389"/>
                  </a:lnTo>
                  <a:lnTo>
                    <a:pt x="1218597" y="265092"/>
                  </a:lnTo>
                  <a:cubicBezTo>
                    <a:pt x="1249857" y="237198"/>
                    <a:pt x="1282188" y="211238"/>
                    <a:pt x="1315492" y="187343"/>
                  </a:cubicBezTo>
                  <a:close/>
                  <a:moveTo>
                    <a:pt x="2270646" y="150156"/>
                  </a:moveTo>
                  <a:lnTo>
                    <a:pt x="2277145" y="155151"/>
                  </a:lnTo>
                  <a:cubicBezTo>
                    <a:pt x="2468155" y="318407"/>
                    <a:pt x="2593738" y="594878"/>
                    <a:pt x="2593738" y="908457"/>
                  </a:cubicBezTo>
                  <a:cubicBezTo>
                    <a:pt x="2593738" y="1410184"/>
                    <a:pt x="2272244" y="1816914"/>
                    <a:pt x="1875661" y="1816914"/>
                  </a:cubicBezTo>
                  <a:cubicBezTo>
                    <a:pt x="1479077" y="1816914"/>
                    <a:pt x="1157583" y="1410184"/>
                    <a:pt x="1157583" y="908457"/>
                  </a:cubicBezTo>
                  <a:cubicBezTo>
                    <a:pt x="1157583" y="720310"/>
                    <a:pt x="1202794" y="545521"/>
                    <a:pt x="1280220" y="400531"/>
                  </a:cubicBezTo>
                  <a:lnTo>
                    <a:pt x="1343102" y="304110"/>
                  </a:lnTo>
                  <a:lnTo>
                    <a:pt x="1327002" y="322000"/>
                  </a:lnTo>
                  <a:cubicBezTo>
                    <a:pt x="1162528" y="527262"/>
                    <a:pt x="1059511" y="821289"/>
                    <a:pt x="1059511" y="1147864"/>
                  </a:cubicBezTo>
                  <a:cubicBezTo>
                    <a:pt x="1059511" y="1768295"/>
                    <a:pt x="1431330" y="2271253"/>
                    <a:pt x="1889991" y="2271253"/>
                  </a:cubicBezTo>
                  <a:cubicBezTo>
                    <a:pt x="2348651" y="2271253"/>
                    <a:pt x="2720470" y="1768295"/>
                    <a:pt x="2720470" y="1147864"/>
                  </a:cubicBezTo>
                  <a:cubicBezTo>
                    <a:pt x="2720470" y="721317"/>
                    <a:pt x="2544728" y="350295"/>
                    <a:pt x="2285846" y="160062"/>
                  </a:cubicBezTo>
                  <a:close/>
                  <a:moveTo>
                    <a:pt x="1538511" y="100160"/>
                  </a:moveTo>
                  <a:lnTo>
                    <a:pt x="1528678" y="104892"/>
                  </a:lnTo>
                  <a:lnTo>
                    <a:pt x="1534109" y="103040"/>
                  </a:lnTo>
                  <a:close/>
                  <a:moveTo>
                    <a:pt x="1896299" y="80557"/>
                  </a:moveTo>
                  <a:cubicBezTo>
                    <a:pt x="1775355" y="80557"/>
                    <a:pt x="1657989" y="100852"/>
                    <a:pt x="1546035" y="139010"/>
                  </a:cubicBezTo>
                  <a:lnTo>
                    <a:pt x="1512028" y="152106"/>
                  </a:lnTo>
                  <a:lnTo>
                    <a:pt x="1501876" y="159868"/>
                  </a:lnTo>
                  <a:cubicBezTo>
                    <a:pt x="1326408" y="309055"/>
                    <a:pt x="1211043" y="561702"/>
                    <a:pt x="1211043" y="848259"/>
                  </a:cubicBezTo>
                  <a:cubicBezTo>
                    <a:pt x="1211043" y="1306750"/>
                    <a:pt x="1506377" y="1678431"/>
                    <a:pt x="1870690" y="1678431"/>
                  </a:cubicBezTo>
                  <a:cubicBezTo>
                    <a:pt x="2235004" y="1678431"/>
                    <a:pt x="2530338" y="1306750"/>
                    <a:pt x="2530338" y="848259"/>
                  </a:cubicBezTo>
                  <a:cubicBezTo>
                    <a:pt x="2530338" y="561702"/>
                    <a:pt x="2414973" y="309055"/>
                    <a:pt x="2239506" y="159868"/>
                  </a:cubicBezTo>
                  <a:lnTo>
                    <a:pt x="2191654" y="123281"/>
                  </a:lnTo>
                  <a:lnTo>
                    <a:pt x="2057233" y="92665"/>
                  </a:lnTo>
                  <a:cubicBezTo>
                    <a:pt x="2004425" y="84667"/>
                    <a:pt x="1950724" y="80557"/>
                    <a:pt x="1896299" y="80557"/>
                  </a:cubicBezTo>
                  <a:close/>
                  <a:moveTo>
                    <a:pt x="1896300" y="0"/>
                  </a:moveTo>
                  <a:lnTo>
                    <a:pt x="1921576" y="1733"/>
                  </a:lnTo>
                  <a:lnTo>
                    <a:pt x="1957454" y="2971"/>
                  </a:lnTo>
                  <a:lnTo>
                    <a:pt x="1958525" y="3083"/>
                  </a:lnTo>
                  <a:lnTo>
                    <a:pt x="1967705" y="3407"/>
                  </a:lnTo>
                  <a:cubicBezTo>
                    <a:pt x="2956497" y="73501"/>
                    <a:pt x="3742805" y="1216875"/>
                    <a:pt x="3742805" y="2617077"/>
                  </a:cubicBezTo>
                  <a:cubicBezTo>
                    <a:pt x="3742805" y="4062447"/>
                    <a:pt x="2904950" y="5234152"/>
                    <a:pt x="1871402" y="5234152"/>
                  </a:cubicBezTo>
                  <a:cubicBezTo>
                    <a:pt x="837855" y="5234152"/>
                    <a:pt x="0" y="4062447"/>
                    <a:pt x="0" y="2617077"/>
                  </a:cubicBezTo>
                  <a:cubicBezTo>
                    <a:pt x="0" y="1304387"/>
                    <a:pt x="691091" y="217426"/>
                    <a:pt x="1592217" y="28928"/>
                  </a:cubicBezTo>
                  <a:lnTo>
                    <a:pt x="1605332" y="27098"/>
                  </a:lnTo>
                  <a:lnTo>
                    <a:pt x="1605639" y="27012"/>
                  </a:lnTo>
                  <a:cubicBezTo>
                    <a:pt x="1661816" y="15278"/>
                    <a:pt x="1718866" y="7273"/>
                    <a:pt x="1776656" y="3182"/>
                  </a:cubicBezTo>
                  <a:lnTo>
                    <a:pt x="1785240" y="2879"/>
                  </a:lnTo>
                  <a:lnTo>
                    <a:pt x="1786241" y="2775"/>
                  </a:lnTo>
                  <a:cubicBezTo>
                    <a:pt x="1812893" y="935"/>
                    <a:pt x="1839721" y="3"/>
                    <a:pt x="1866709" y="3"/>
                  </a:cubicBezTo>
                  <a:lnTo>
                    <a:pt x="1869051" y="84"/>
                  </a:lnTo>
                  <a:lnTo>
                    <a:pt x="1869832" y="57"/>
                  </a:lnTo>
                  <a:lnTo>
                    <a:pt x="1870691" y="2"/>
                  </a:lnTo>
                  <a:lnTo>
                    <a:pt x="1870947" y="18"/>
                  </a:lnTo>
                  <a:lnTo>
                    <a:pt x="1871402" y="2"/>
                  </a:lnTo>
                  <a:lnTo>
                    <a:pt x="1874156" y="97"/>
                  </a:lnTo>
                  <a:lnTo>
                    <a:pt x="1875661" y="1"/>
                  </a:lnTo>
                  <a:lnTo>
                    <a:pt x="1880701" y="323"/>
                  </a:lnTo>
                  <a:lnTo>
                    <a:pt x="1883755" y="428"/>
                  </a:lnTo>
                  <a:lnTo>
                    <a:pt x="1889991" y="1"/>
                  </a:lnTo>
                  <a:lnTo>
                    <a:pt x="1893142" y="217"/>
                  </a:lnTo>
                  <a:close/>
                </a:path>
              </a:pathLst>
            </a:custGeom>
            <a:noFill/>
            <a:ln w="12700" cap="rnd" cmpd="dbl">
              <a:solidFill>
                <a:schemeClr val="tx1"/>
              </a:solidFill>
              <a:prstDash val="sysDot"/>
            </a:ln>
            <a:scene3d>
              <a:camera prst="orthographicFront"/>
              <a:lightRig rig="fla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sz="1350">
                <a:solidFill>
                  <a:schemeClr val="tx1"/>
                </a:solidFill>
              </a:endParaRPr>
            </a:p>
          </p:txBody>
        </p:sp>
        <p:sp>
          <p:nvSpPr>
            <p:cNvPr id="47" name="46 Elipse"/>
            <p:cNvSpPr/>
            <p:nvPr/>
          </p:nvSpPr>
          <p:spPr>
            <a:xfrm rot="10800000">
              <a:off x="1115616" y="627534"/>
              <a:ext cx="410344" cy="537638"/>
            </a:xfrm>
            <a:prstGeom prst="ellipse">
              <a:avLst/>
            </a:prstGeom>
            <a:solidFill>
              <a:srgbClr val="F77509"/>
            </a:solidFill>
            <a:ln w="12700" cap="rnd">
              <a:solidFill>
                <a:schemeClr val="tx1"/>
              </a:solidFill>
            </a:ln>
            <a:scene3d>
              <a:camera prst="orthographicFront"/>
              <a:lightRig rig="flat" dir="t"/>
            </a:scene3d>
            <a:sp3d prstMaterial="metal">
              <a:bevelT w="10033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8" name="47 Grupo"/>
          <p:cNvGrpSpPr/>
          <p:nvPr/>
        </p:nvGrpSpPr>
        <p:grpSpPr>
          <a:xfrm rot="10800000">
            <a:off x="5796136" y="2924590"/>
            <a:ext cx="2520280" cy="1714854"/>
            <a:chOff x="1" y="-5053"/>
            <a:chExt cx="2613120" cy="1714854"/>
          </a:xfrm>
        </p:grpSpPr>
        <p:sp>
          <p:nvSpPr>
            <p:cNvPr id="49" name="Forma libre 19"/>
            <p:cNvSpPr/>
            <p:nvPr/>
          </p:nvSpPr>
          <p:spPr>
            <a:xfrm rot="16200000" flipV="1">
              <a:off x="-178154" y="173102"/>
              <a:ext cx="1709800" cy="1353489"/>
            </a:xfrm>
            <a:custGeom>
              <a:avLst/>
              <a:gdLst>
                <a:gd name="connsiteX0" fmla="*/ 375988 w 3742805"/>
                <a:gd name="connsiteY0" fmla="*/ 1265279 h 5234152"/>
                <a:gd name="connsiteX1" fmla="*/ 320037 w 3742805"/>
                <a:gd name="connsiteY1" fmla="*/ 1406819 h 5234152"/>
                <a:gd name="connsiteX2" fmla="*/ 150833 w 3742805"/>
                <a:gd name="connsiteY2" fmla="*/ 2443657 h 5234152"/>
                <a:gd name="connsiteX3" fmla="*/ 1866709 w 3742805"/>
                <a:gd name="connsiteY3" fmla="*/ 4835213 h 5234152"/>
                <a:gd name="connsiteX4" fmla="*/ 3582585 w 3742805"/>
                <a:gd name="connsiteY4" fmla="*/ 2443657 h 5234152"/>
                <a:gd name="connsiteX5" fmla="*/ 3485566 w 3742805"/>
                <a:gd name="connsiteY5" fmla="*/ 1648910 h 5234152"/>
                <a:gd name="connsiteX6" fmla="*/ 3436205 w 3742805"/>
                <a:gd name="connsiteY6" fmla="*/ 1483366 h 5234152"/>
                <a:gd name="connsiteX7" fmla="*/ 3468430 w 3742805"/>
                <a:gd name="connsiteY7" fmla="*/ 1603524 h 5234152"/>
                <a:gd name="connsiteX8" fmla="*/ 3543609 w 3742805"/>
                <a:gd name="connsiteY8" fmla="*/ 2282171 h 5234152"/>
                <a:gd name="connsiteX9" fmla="*/ 1871402 w 3742805"/>
                <a:gd name="connsiteY9" fmla="*/ 4564341 h 5234152"/>
                <a:gd name="connsiteX10" fmla="*/ 199196 w 3742805"/>
                <a:gd name="connsiteY10" fmla="*/ 2282171 h 5234152"/>
                <a:gd name="connsiteX11" fmla="*/ 330606 w 3742805"/>
                <a:gd name="connsiteY11" fmla="*/ 1393848 h 5234152"/>
                <a:gd name="connsiteX12" fmla="*/ 3148255 w 3742805"/>
                <a:gd name="connsiteY12" fmla="*/ 781462 h 5234152"/>
                <a:gd name="connsiteX13" fmla="*/ 3240183 w 3742805"/>
                <a:gd name="connsiteY13" fmla="*/ 929214 h 5234152"/>
                <a:gd name="connsiteX14" fmla="*/ 3616681 w 3742805"/>
                <a:gd name="connsiteY14" fmla="*/ 2443657 h 5234152"/>
                <a:gd name="connsiteX15" fmla="*/ 1866709 w 3742805"/>
                <a:gd name="connsiteY15" fmla="*/ 4887311 h 5234152"/>
                <a:gd name="connsiteX16" fmla="*/ 116737 w 3742805"/>
                <a:gd name="connsiteY16" fmla="*/ 2443657 h 5234152"/>
                <a:gd name="connsiteX17" fmla="*/ 398146 w 3742805"/>
                <a:gd name="connsiteY17" fmla="*/ 1114184 h 5234152"/>
                <a:gd name="connsiteX18" fmla="*/ 486367 w 3742805"/>
                <a:gd name="connsiteY18" fmla="*/ 942573 h 5234152"/>
                <a:gd name="connsiteX19" fmla="*/ 427829 w 3742805"/>
                <a:gd name="connsiteY19" fmla="*/ 1035777 h 5234152"/>
                <a:gd name="connsiteX20" fmla="*/ 36461 w 3742805"/>
                <a:gd name="connsiteY20" fmla="*/ 2617077 h 5234152"/>
                <a:gd name="connsiteX21" fmla="*/ 1871402 w 3742805"/>
                <a:gd name="connsiteY21" fmla="*/ 5178356 h 5234152"/>
                <a:gd name="connsiteX22" fmla="*/ 3706344 w 3742805"/>
                <a:gd name="connsiteY22" fmla="*/ 2617077 h 5234152"/>
                <a:gd name="connsiteX23" fmla="*/ 3184374 w 3742805"/>
                <a:gd name="connsiteY23" fmla="*/ 827835 h 5234152"/>
                <a:gd name="connsiteX24" fmla="*/ 3001338 w 3742805"/>
                <a:gd name="connsiteY24" fmla="*/ 667513 h 5234152"/>
                <a:gd name="connsiteX25" fmla="*/ 3073337 w 3742805"/>
                <a:gd name="connsiteY25" fmla="*/ 775468 h 5234152"/>
                <a:gd name="connsiteX26" fmla="*/ 3430410 w 3742805"/>
                <a:gd name="connsiteY26" fmla="*/ 2130944 h 5234152"/>
                <a:gd name="connsiteX27" fmla="*/ 1866709 w 3742805"/>
                <a:gd name="connsiteY27" fmla="*/ 4261885 h 5234152"/>
                <a:gd name="connsiteX28" fmla="*/ 303008 w 3742805"/>
                <a:gd name="connsiteY28" fmla="*/ 2130944 h 5234152"/>
                <a:gd name="connsiteX29" fmla="*/ 570063 w 3742805"/>
                <a:gd name="connsiteY29" fmla="*/ 939515 h 5234152"/>
                <a:gd name="connsiteX30" fmla="*/ 638915 w 3742805"/>
                <a:gd name="connsiteY30" fmla="*/ 814041 h 5234152"/>
                <a:gd name="connsiteX31" fmla="*/ 519493 w 3742805"/>
                <a:gd name="connsiteY31" fmla="*/ 1016737 h 5234152"/>
                <a:gd name="connsiteX32" fmla="*/ 230992 w 3742805"/>
                <a:gd name="connsiteY32" fmla="*/ 2282171 h 5234152"/>
                <a:gd name="connsiteX33" fmla="*/ 1871402 w 3742805"/>
                <a:gd name="connsiteY33" fmla="*/ 4515685 h 5234152"/>
                <a:gd name="connsiteX34" fmla="*/ 3511813 w 3742805"/>
                <a:gd name="connsiteY34" fmla="*/ 2282171 h 5234152"/>
                <a:gd name="connsiteX35" fmla="*/ 3126185 w 3742805"/>
                <a:gd name="connsiteY35" fmla="*/ 843432 h 5234152"/>
                <a:gd name="connsiteX36" fmla="*/ 2837079 w 3742805"/>
                <a:gd name="connsiteY36" fmla="*/ 563819 h 5234152"/>
                <a:gd name="connsiteX37" fmla="*/ 2930509 w 3742805"/>
                <a:gd name="connsiteY37" fmla="*/ 698570 h 5234152"/>
                <a:gd name="connsiteX38" fmla="*/ 3225296 w 3742805"/>
                <a:gd name="connsiteY38" fmla="*/ 1808868 h 5234152"/>
                <a:gd name="connsiteX39" fmla="*/ 1889991 w 3742805"/>
                <a:gd name="connsiteY39" fmla="*/ 3580284 h 5234152"/>
                <a:gd name="connsiteX40" fmla="*/ 554685 w 3742805"/>
                <a:gd name="connsiteY40" fmla="*/ 1808868 h 5234152"/>
                <a:gd name="connsiteX41" fmla="*/ 733613 w 3742805"/>
                <a:gd name="connsiteY41" fmla="*/ 922502 h 5234152"/>
                <a:gd name="connsiteX42" fmla="*/ 819065 w 3742805"/>
                <a:gd name="connsiteY42" fmla="*/ 752614 h 5234152"/>
                <a:gd name="connsiteX43" fmla="*/ 793696 w 3742805"/>
                <a:gd name="connsiteY43" fmla="*/ 790948 h 5234152"/>
                <a:gd name="connsiteX44" fmla="*/ 494769 w 3742805"/>
                <a:gd name="connsiteY44" fmla="*/ 1937239 h 5234152"/>
                <a:gd name="connsiteX45" fmla="*/ 1896299 w 3742805"/>
                <a:gd name="connsiteY45" fmla="*/ 3793920 h 5234152"/>
                <a:gd name="connsiteX46" fmla="*/ 3297829 w 3742805"/>
                <a:gd name="connsiteY46" fmla="*/ 1937239 h 5234152"/>
                <a:gd name="connsiteX47" fmla="*/ 2933737 w 3742805"/>
                <a:gd name="connsiteY47" fmla="*/ 688848 h 5234152"/>
                <a:gd name="connsiteX48" fmla="*/ 2709343 w 3742805"/>
                <a:gd name="connsiteY48" fmla="*/ 459106 h 5234152"/>
                <a:gd name="connsiteX49" fmla="*/ 2716560 w 3742805"/>
                <a:gd name="connsiteY49" fmla="*/ 467874 h 5234152"/>
                <a:gd name="connsiteX50" fmla="*/ 3050858 w 3742805"/>
                <a:gd name="connsiteY50" fmla="*/ 1552198 h 5234152"/>
                <a:gd name="connsiteX51" fmla="*/ 1875661 w 3742805"/>
                <a:gd name="connsiteY51" fmla="*/ 3104394 h 5234152"/>
                <a:gd name="connsiteX52" fmla="*/ 700463 w 3742805"/>
                <a:gd name="connsiteY52" fmla="*/ 1552198 h 5234152"/>
                <a:gd name="connsiteX53" fmla="*/ 856164 w 3742805"/>
                <a:gd name="connsiteY53" fmla="*/ 779581 h 5234152"/>
                <a:gd name="connsiteX54" fmla="*/ 948999 w 3742805"/>
                <a:gd name="connsiteY54" fmla="*/ 602638 h 5234152"/>
                <a:gd name="connsiteX55" fmla="*/ 858932 w 3742805"/>
                <a:gd name="connsiteY55" fmla="*/ 738536 h 5234152"/>
                <a:gd name="connsiteX56" fmla="*/ 579402 w 3742805"/>
                <a:gd name="connsiteY56" fmla="*/ 1808868 h 5234152"/>
                <a:gd name="connsiteX57" fmla="*/ 1889990 w 3742805"/>
                <a:gd name="connsiteY57" fmla="*/ 3542517 h 5234152"/>
                <a:gd name="connsiteX58" fmla="*/ 3200579 w 3742805"/>
                <a:gd name="connsiteY58" fmla="*/ 1808868 h 5234152"/>
                <a:gd name="connsiteX59" fmla="*/ 2747673 w 3742805"/>
                <a:gd name="connsiteY59" fmla="*/ 497975 h 5234152"/>
                <a:gd name="connsiteX60" fmla="*/ 2660028 w 3742805"/>
                <a:gd name="connsiteY60" fmla="*/ 441387 h 5234152"/>
                <a:gd name="connsiteX61" fmla="*/ 2735244 w 3742805"/>
                <a:gd name="connsiteY61" fmla="*/ 554538 h 5234152"/>
                <a:gd name="connsiteX62" fmla="*/ 2969633 w 3742805"/>
                <a:gd name="connsiteY62" fmla="*/ 1449342 h 5234152"/>
                <a:gd name="connsiteX63" fmla="*/ 1870691 w 3742805"/>
                <a:gd name="connsiteY63" fmla="*/ 2898682 h 5234152"/>
                <a:gd name="connsiteX64" fmla="*/ 771749 w 3742805"/>
                <a:gd name="connsiteY64" fmla="*/ 1449342 h 5234152"/>
                <a:gd name="connsiteX65" fmla="*/ 917347 w 3742805"/>
                <a:gd name="connsiteY65" fmla="*/ 727923 h 5234152"/>
                <a:gd name="connsiteX66" fmla="*/ 1010390 w 3742805"/>
                <a:gd name="connsiteY66" fmla="*/ 550844 h 5234152"/>
                <a:gd name="connsiteX67" fmla="*/ 968130 w 3742805"/>
                <a:gd name="connsiteY67" fmla="*/ 614323 h 5234152"/>
                <a:gd name="connsiteX68" fmla="*/ 722089 w 3742805"/>
                <a:gd name="connsiteY68" fmla="*/ 1552198 h 5234152"/>
                <a:gd name="connsiteX69" fmla="*/ 1875661 w 3742805"/>
                <a:gd name="connsiteY69" fmla="*/ 3071301 h 5234152"/>
                <a:gd name="connsiteX70" fmla="*/ 3029232 w 3742805"/>
                <a:gd name="connsiteY70" fmla="*/ 1552198 h 5234152"/>
                <a:gd name="connsiteX71" fmla="*/ 2729556 w 3742805"/>
                <a:gd name="connsiteY71" fmla="*/ 530787 h 5234152"/>
                <a:gd name="connsiteX72" fmla="*/ 2624365 w 3742805"/>
                <a:gd name="connsiteY72" fmla="*/ 397250 h 5234152"/>
                <a:gd name="connsiteX73" fmla="*/ 2648007 w 3742805"/>
                <a:gd name="connsiteY73" fmla="*/ 425930 h 5234152"/>
                <a:gd name="connsiteX74" fmla="*/ 2630588 w 3742805"/>
                <a:gd name="connsiteY74" fmla="*/ 403532 h 5234152"/>
                <a:gd name="connsiteX75" fmla="*/ 2469285 w 3742805"/>
                <a:gd name="connsiteY75" fmla="*/ 313443 h 5234152"/>
                <a:gd name="connsiteX76" fmla="*/ 2516582 w 3742805"/>
                <a:gd name="connsiteY76" fmla="*/ 376067 h 5234152"/>
                <a:gd name="connsiteX77" fmla="*/ 2736486 w 3742805"/>
                <a:gd name="connsiteY77" fmla="*/ 1147864 h 5234152"/>
                <a:gd name="connsiteX78" fmla="*/ 1889991 w 3742805"/>
                <a:gd name="connsiteY78" fmla="*/ 2295726 h 5234152"/>
                <a:gd name="connsiteX79" fmla="*/ 1043496 w 3742805"/>
                <a:gd name="connsiteY79" fmla="*/ 1147864 h 5234152"/>
                <a:gd name="connsiteX80" fmla="*/ 1145663 w 3742805"/>
                <a:gd name="connsiteY80" fmla="*/ 600724 h 5234152"/>
                <a:gd name="connsiteX81" fmla="*/ 1193085 w 3742805"/>
                <a:gd name="connsiteY81" fmla="*/ 497688 h 5234152"/>
                <a:gd name="connsiteX82" fmla="*/ 1160617 w 3742805"/>
                <a:gd name="connsiteY82" fmla="*/ 555152 h 5234152"/>
                <a:gd name="connsiteX83" fmla="*/ 1008194 w 3742805"/>
                <a:gd name="connsiteY83" fmla="*/ 1229324 h 5234152"/>
                <a:gd name="connsiteX84" fmla="*/ 1896299 w 3742805"/>
                <a:gd name="connsiteY84" fmla="*/ 2432438 h 5234152"/>
                <a:gd name="connsiteX85" fmla="*/ 2784405 w 3742805"/>
                <a:gd name="connsiteY85" fmla="*/ 1229324 h 5234152"/>
                <a:gd name="connsiteX86" fmla="*/ 2509040 w 3742805"/>
                <a:gd name="connsiteY86" fmla="*/ 358428 h 5234152"/>
                <a:gd name="connsiteX87" fmla="*/ 2328985 w 3742805"/>
                <a:gd name="connsiteY87" fmla="*/ 235519 h 5234152"/>
                <a:gd name="connsiteX88" fmla="*/ 2367735 w 3742805"/>
                <a:gd name="connsiteY88" fmla="*/ 277910 h 5234152"/>
                <a:gd name="connsiteX89" fmla="*/ 2542174 w 3742805"/>
                <a:gd name="connsiteY89" fmla="*/ 848259 h 5234152"/>
                <a:gd name="connsiteX90" fmla="*/ 1870691 w 3742805"/>
                <a:gd name="connsiteY90" fmla="*/ 1696517 h 5234152"/>
                <a:gd name="connsiteX91" fmla="*/ 1199208 w 3742805"/>
                <a:gd name="connsiteY91" fmla="*/ 848259 h 5234152"/>
                <a:gd name="connsiteX92" fmla="*/ 1313887 w 3742805"/>
                <a:gd name="connsiteY92" fmla="*/ 373990 h 5234152"/>
                <a:gd name="connsiteX93" fmla="*/ 1359617 w 3742805"/>
                <a:gd name="connsiteY93" fmla="*/ 303974 h 5234152"/>
                <a:gd name="connsiteX94" fmla="*/ 1353496 w 3742805"/>
                <a:gd name="connsiteY94" fmla="*/ 310655 h 5234152"/>
                <a:gd name="connsiteX95" fmla="*/ 1170240 w 3742805"/>
                <a:gd name="connsiteY95" fmla="*/ 908457 h 5234152"/>
                <a:gd name="connsiteX96" fmla="*/ 1875660 w 3742805"/>
                <a:gd name="connsiteY96" fmla="*/ 1797545 h 5234152"/>
                <a:gd name="connsiteX97" fmla="*/ 2581080 w 3742805"/>
                <a:gd name="connsiteY97" fmla="*/ 908457 h 5234152"/>
                <a:gd name="connsiteX98" fmla="*/ 2397825 w 3742805"/>
                <a:gd name="connsiteY98" fmla="*/ 310655 h 5234152"/>
                <a:gd name="connsiteX99" fmla="*/ 1402512 w 3742805"/>
                <a:gd name="connsiteY99" fmla="*/ 199772 h 5234152"/>
                <a:gd name="connsiteX100" fmla="*/ 1402310 w 3742805"/>
                <a:gd name="connsiteY100" fmla="*/ 199868 h 5234152"/>
                <a:gd name="connsiteX101" fmla="*/ 1265286 w 3742805"/>
                <a:gd name="connsiteY101" fmla="*/ 284462 h 5234152"/>
                <a:gd name="connsiteX102" fmla="*/ 1214815 w 3742805"/>
                <a:gd name="connsiteY102" fmla="*/ 325022 h 5234152"/>
                <a:gd name="connsiteX103" fmla="*/ 1184525 w 3742805"/>
                <a:gd name="connsiteY103" fmla="*/ 354805 h 5234152"/>
                <a:gd name="connsiteX104" fmla="*/ 791972 w 3742805"/>
                <a:gd name="connsiteY104" fmla="*/ 1449342 h 5234152"/>
                <a:gd name="connsiteX105" fmla="*/ 1870691 w 3742805"/>
                <a:gd name="connsiteY105" fmla="*/ 2867782 h 5234152"/>
                <a:gd name="connsiteX106" fmla="*/ 2949410 w 3742805"/>
                <a:gd name="connsiteY106" fmla="*/ 1449342 h 5234152"/>
                <a:gd name="connsiteX107" fmla="*/ 2473813 w 3742805"/>
                <a:gd name="connsiteY107" fmla="*/ 273149 h 5234152"/>
                <a:gd name="connsiteX108" fmla="*/ 2427906 w 3742805"/>
                <a:gd name="connsiteY108" fmla="*/ 236477 h 5234152"/>
                <a:gd name="connsiteX109" fmla="*/ 2488708 w 3742805"/>
                <a:gd name="connsiteY109" fmla="*/ 299774 h 5234152"/>
                <a:gd name="connsiteX110" fmla="*/ 2801533 w 3742805"/>
                <a:gd name="connsiteY110" fmla="*/ 1229324 h 5234152"/>
                <a:gd name="connsiteX111" fmla="*/ 1896300 w 3742805"/>
                <a:gd name="connsiteY111" fmla="*/ 2458648 h 5234152"/>
                <a:gd name="connsiteX112" fmla="*/ 991066 w 3742805"/>
                <a:gd name="connsiteY112" fmla="*/ 1229324 h 5234152"/>
                <a:gd name="connsiteX113" fmla="*/ 1390175 w 3742805"/>
                <a:gd name="connsiteY113" fmla="*/ 209949 h 5234152"/>
                <a:gd name="connsiteX114" fmla="*/ 1329824 w 3742805"/>
                <a:gd name="connsiteY114" fmla="*/ 178224 h 5234152"/>
                <a:gd name="connsiteX115" fmla="*/ 1295546 w 3742805"/>
                <a:gd name="connsiteY115" fmla="*/ 194796 h 5234152"/>
                <a:gd name="connsiteX116" fmla="*/ 332741 w 3742805"/>
                <a:gd name="connsiteY116" fmla="*/ 2130944 h 5234152"/>
                <a:gd name="connsiteX117" fmla="*/ 1866709 w 3742805"/>
                <a:gd name="connsiteY117" fmla="*/ 4216454 h 5234152"/>
                <a:gd name="connsiteX118" fmla="*/ 3400677 w 3742805"/>
                <a:gd name="connsiteY118" fmla="*/ 2130944 h 5234152"/>
                <a:gd name="connsiteX119" fmla="*/ 2894705 w 3742805"/>
                <a:gd name="connsiteY119" fmla="*/ 583011 h 5234152"/>
                <a:gd name="connsiteX120" fmla="*/ 2894661 w 3742805"/>
                <a:gd name="connsiteY120" fmla="*/ 582964 h 5234152"/>
                <a:gd name="connsiteX121" fmla="*/ 3009019 w 3742805"/>
                <a:gd name="connsiteY121" fmla="*/ 748145 h 5234152"/>
                <a:gd name="connsiteX122" fmla="*/ 3324261 w 3742805"/>
                <a:gd name="connsiteY122" fmla="*/ 1937239 h 5234152"/>
                <a:gd name="connsiteX123" fmla="*/ 1896299 w 3742805"/>
                <a:gd name="connsiteY123" fmla="*/ 3834368 h 5234152"/>
                <a:gd name="connsiteX124" fmla="*/ 468337 w 3742805"/>
                <a:gd name="connsiteY124" fmla="*/ 1937239 h 5234152"/>
                <a:gd name="connsiteX125" fmla="*/ 1163224 w 3742805"/>
                <a:gd name="connsiteY125" fmla="*/ 308851 h 5234152"/>
                <a:gd name="connsiteX126" fmla="*/ 1205134 w 3742805"/>
                <a:gd name="connsiteY126" fmla="*/ 278389 h 5234152"/>
                <a:gd name="connsiteX127" fmla="*/ 1218597 w 3742805"/>
                <a:gd name="connsiteY127" fmla="*/ 265092 h 5234152"/>
                <a:gd name="connsiteX128" fmla="*/ 1315492 w 3742805"/>
                <a:gd name="connsiteY128" fmla="*/ 187343 h 5234152"/>
                <a:gd name="connsiteX129" fmla="*/ 2270646 w 3742805"/>
                <a:gd name="connsiteY129" fmla="*/ 150156 h 5234152"/>
                <a:gd name="connsiteX130" fmla="*/ 2277145 w 3742805"/>
                <a:gd name="connsiteY130" fmla="*/ 155151 h 5234152"/>
                <a:gd name="connsiteX131" fmla="*/ 2593738 w 3742805"/>
                <a:gd name="connsiteY131" fmla="*/ 908457 h 5234152"/>
                <a:gd name="connsiteX132" fmla="*/ 1875661 w 3742805"/>
                <a:gd name="connsiteY132" fmla="*/ 1816914 h 5234152"/>
                <a:gd name="connsiteX133" fmla="*/ 1157583 w 3742805"/>
                <a:gd name="connsiteY133" fmla="*/ 908457 h 5234152"/>
                <a:gd name="connsiteX134" fmla="*/ 1280220 w 3742805"/>
                <a:gd name="connsiteY134" fmla="*/ 400531 h 5234152"/>
                <a:gd name="connsiteX135" fmla="*/ 1343102 w 3742805"/>
                <a:gd name="connsiteY135" fmla="*/ 304110 h 5234152"/>
                <a:gd name="connsiteX136" fmla="*/ 1327002 w 3742805"/>
                <a:gd name="connsiteY136" fmla="*/ 322000 h 5234152"/>
                <a:gd name="connsiteX137" fmla="*/ 1059511 w 3742805"/>
                <a:gd name="connsiteY137" fmla="*/ 1147864 h 5234152"/>
                <a:gd name="connsiteX138" fmla="*/ 1889991 w 3742805"/>
                <a:gd name="connsiteY138" fmla="*/ 2271253 h 5234152"/>
                <a:gd name="connsiteX139" fmla="*/ 2720470 w 3742805"/>
                <a:gd name="connsiteY139" fmla="*/ 1147864 h 5234152"/>
                <a:gd name="connsiteX140" fmla="*/ 2285846 w 3742805"/>
                <a:gd name="connsiteY140" fmla="*/ 160062 h 5234152"/>
                <a:gd name="connsiteX141" fmla="*/ 1538511 w 3742805"/>
                <a:gd name="connsiteY141" fmla="*/ 100160 h 5234152"/>
                <a:gd name="connsiteX142" fmla="*/ 1528678 w 3742805"/>
                <a:gd name="connsiteY142" fmla="*/ 104892 h 5234152"/>
                <a:gd name="connsiteX143" fmla="*/ 1534109 w 3742805"/>
                <a:gd name="connsiteY143" fmla="*/ 103040 h 5234152"/>
                <a:gd name="connsiteX144" fmla="*/ 1896299 w 3742805"/>
                <a:gd name="connsiteY144" fmla="*/ 80557 h 5234152"/>
                <a:gd name="connsiteX145" fmla="*/ 1546035 w 3742805"/>
                <a:gd name="connsiteY145" fmla="*/ 139010 h 5234152"/>
                <a:gd name="connsiteX146" fmla="*/ 1512028 w 3742805"/>
                <a:gd name="connsiteY146" fmla="*/ 152106 h 5234152"/>
                <a:gd name="connsiteX147" fmla="*/ 1501876 w 3742805"/>
                <a:gd name="connsiteY147" fmla="*/ 159868 h 5234152"/>
                <a:gd name="connsiteX148" fmla="*/ 1211043 w 3742805"/>
                <a:gd name="connsiteY148" fmla="*/ 848259 h 5234152"/>
                <a:gd name="connsiteX149" fmla="*/ 1870690 w 3742805"/>
                <a:gd name="connsiteY149" fmla="*/ 1678431 h 5234152"/>
                <a:gd name="connsiteX150" fmla="*/ 2530338 w 3742805"/>
                <a:gd name="connsiteY150" fmla="*/ 848259 h 5234152"/>
                <a:gd name="connsiteX151" fmla="*/ 2239506 w 3742805"/>
                <a:gd name="connsiteY151" fmla="*/ 159868 h 5234152"/>
                <a:gd name="connsiteX152" fmla="*/ 2191654 w 3742805"/>
                <a:gd name="connsiteY152" fmla="*/ 123281 h 5234152"/>
                <a:gd name="connsiteX153" fmla="*/ 2057233 w 3742805"/>
                <a:gd name="connsiteY153" fmla="*/ 92665 h 5234152"/>
                <a:gd name="connsiteX154" fmla="*/ 1896299 w 3742805"/>
                <a:gd name="connsiteY154" fmla="*/ 80557 h 5234152"/>
                <a:gd name="connsiteX155" fmla="*/ 1896300 w 3742805"/>
                <a:gd name="connsiteY155" fmla="*/ 0 h 5234152"/>
                <a:gd name="connsiteX156" fmla="*/ 1921576 w 3742805"/>
                <a:gd name="connsiteY156" fmla="*/ 1733 h 5234152"/>
                <a:gd name="connsiteX157" fmla="*/ 1957454 w 3742805"/>
                <a:gd name="connsiteY157" fmla="*/ 2971 h 5234152"/>
                <a:gd name="connsiteX158" fmla="*/ 1958525 w 3742805"/>
                <a:gd name="connsiteY158" fmla="*/ 3083 h 5234152"/>
                <a:gd name="connsiteX159" fmla="*/ 1967705 w 3742805"/>
                <a:gd name="connsiteY159" fmla="*/ 3407 h 5234152"/>
                <a:gd name="connsiteX160" fmla="*/ 3742805 w 3742805"/>
                <a:gd name="connsiteY160" fmla="*/ 2617077 h 5234152"/>
                <a:gd name="connsiteX161" fmla="*/ 1871402 w 3742805"/>
                <a:gd name="connsiteY161" fmla="*/ 5234152 h 5234152"/>
                <a:gd name="connsiteX162" fmla="*/ 0 w 3742805"/>
                <a:gd name="connsiteY162" fmla="*/ 2617077 h 5234152"/>
                <a:gd name="connsiteX163" fmla="*/ 1592217 w 3742805"/>
                <a:gd name="connsiteY163" fmla="*/ 28928 h 5234152"/>
                <a:gd name="connsiteX164" fmla="*/ 1605332 w 3742805"/>
                <a:gd name="connsiteY164" fmla="*/ 27098 h 5234152"/>
                <a:gd name="connsiteX165" fmla="*/ 1605639 w 3742805"/>
                <a:gd name="connsiteY165" fmla="*/ 27012 h 5234152"/>
                <a:gd name="connsiteX166" fmla="*/ 1776656 w 3742805"/>
                <a:gd name="connsiteY166" fmla="*/ 3182 h 5234152"/>
                <a:gd name="connsiteX167" fmla="*/ 1785240 w 3742805"/>
                <a:gd name="connsiteY167" fmla="*/ 2879 h 5234152"/>
                <a:gd name="connsiteX168" fmla="*/ 1786241 w 3742805"/>
                <a:gd name="connsiteY168" fmla="*/ 2775 h 5234152"/>
                <a:gd name="connsiteX169" fmla="*/ 1866709 w 3742805"/>
                <a:gd name="connsiteY169" fmla="*/ 3 h 5234152"/>
                <a:gd name="connsiteX170" fmla="*/ 1869051 w 3742805"/>
                <a:gd name="connsiteY170" fmla="*/ 84 h 5234152"/>
                <a:gd name="connsiteX171" fmla="*/ 1869832 w 3742805"/>
                <a:gd name="connsiteY171" fmla="*/ 57 h 5234152"/>
                <a:gd name="connsiteX172" fmla="*/ 1870691 w 3742805"/>
                <a:gd name="connsiteY172" fmla="*/ 2 h 5234152"/>
                <a:gd name="connsiteX173" fmla="*/ 1870947 w 3742805"/>
                <a:gd name="connsiteY173" fmla="*/ 18 h 5234152"/>
                <a:gd name="connsiteX174" fmla="*/ 1871402 w 3742805"/>
                <a:gd name="connsiteY174" fmla="*/ 2 h 5234152"/>
                <a:gd name="connsiteX175" fmla="*/ 1874156 w 3742805"/>
                <a:gd name="connsiteY175" fmla="*/ 97 h 5234152"/>
                <a:gd name="connsiteX176" fmla="*/ 1875661 w 3742805"/>
                <a:gd name="connsiteY176" fmla="*/ 1 h 5234152"/>
                <a:gd name="connsiteX177" fmla="*/ 1880701 w 3742805"/>
                <a:gd name="connsiteY177" fmla="*/ 323 h 5234152"/>
                <a:gd name="connsiteX178" fmla="*/ 1883755 w 3742805"/>
                <a:gd name="connsiteY178" fmla="*/ 428 h 5234152"/>
                <a:gd name="connsiteX179" fmla="*/ 1889991 w 3742805"/>
                <a:gd name="connsiteY179" fmla="*/ 1 h 5234152"/>
                <a:gd name="connsiteX180" fmla="*/ 1893142 w 3742805"/>
                <a:gd name="connsiteY180" fmla="*/ 217 h 523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3742805" h="5234152">
                  <a:moveTo>
                    <a:pt x="375988" y="1265279"/>
                  </a:moveTo>
                  <a:lnTo>
                    <a:pt x="320037" y="1406819"/>
                  </a:lnTo>
                  <a:cubicBezTo>
                    <a:pt x="211601" y="1720478"/>
                    <a:pt x="150833" y="2072177"/>
                    <a:pt x="150833" y="2443657"/>
                  </a:cubicBezTo>
                  <a:cubicBezTo>
                    <a:pt x="150833" y="3764477"/>
                    <a:pt x="919056" y="4835213"/>
                    <a:pt x="1866709" y="4835213"/>
                  </a:cubicBezTo>
                  <a:cubicBezTo>
                    <a:pt x="2814362" y="4835213"/>
                    <a:pt x="3582585" y="3764477"/>
                    <a:pt x="3582585" y="2443657"/>
                  </a:cubicBezTo>
                  <a:cubicBezTo>
                    <a:pt x="3582585" y="2165047"/>
                    <a:pt x="3548403" y="1897564"/>
                    <a:pt x="3485566" y="1648910"/>
                  </a:cubicBezTo>
                  <a:lnTo>
                    <a:pt x="3436205" y="1483366"/>
                  </a:lnTo>
                  <a:lnTo>
                    <a:pt x="3468430" y="1603524"/>
                  </a:lnTo>
                  <a:cubicBezTo>
                    <a:pt x="3517288" y="1817909"/>
                    <a:pt x="3543609" y="2045845"/>
                    <a:pt x="3543609" y="2282171"/>
                  </a:cubicBezTo>
                  <a:cubicBezTo>
                    <a:pt x="3543609" y="3542579"/>
                    <a:pt x="2794937" y="4564341"/>
                    <a:pt x="1871402" y="4564341"/>
                  </a:cubicBezTo>
                  <a:cubicBezTo>
                    <a:pt x="947868" y="4564341"/>
                    <a:pt x="199196" y="3542579"/>
                    <a:pt x="199196" y="2282171"/>
                  </a:cubicBezTo>
                  <a:cubicBezTo>
                    <a:pt x="199196" y="1967070"/>
                    <a:pt x="245988" y="1666883"/>
                    <a:pt x="330606" y="1393848"/>
                  </a:cubicBezTo>
                  <a:close/>
                  <a:moveTo>
                    <a:pt x="3148255" y="781462"/>
                  </a:moveTo>
                  <a:lnTo>
                    <a:pt x="3240183" y="929214"/>
                  </a:lnTo>
                  <a:cubicBezTo>
                    <a:pt x="3475943" y="1345568"/>
                    <a:pt x="3616681" y="1871662"/>
                    <a:pt x="3616681" y="2443657"/>
                  </a:cubicBezTo>
                  <a:cubicBezTo>
                    <a:pt x="3616681" y="3793250"/>
                    <a:pt x="2833192" y="4887311"/>
                    <a:pt x="1866709" y="4887311"/>
                  </a:cubicBezTo>
                  <a:cubicBezTo>
                    <a:pt x="900226" y="4887311"/>
                    <a:pt x="116737" y="3793250"/>
                    <a:pt x="116737" y="2443657"/>
                  </a:cubicBezTo>
                  <a:cubicBezTo>
                    <a:pt x="116737" y="1953375"/>
                    <a:pt x="220137" y="1496817"/>
                    <a:pt x="398146" y="1114184"/>
                  </a:cubicBezTo>
                  <a:lnTo>
                    <a:pt x="486367" y="942573"/>
                  </a:lnTo>
                  <a:lnTo>
                    <a:pt x="427829" y="1035777"/>
                  </a:lnTo>
                  <a:cubicBezTo>
                    <a:pt x="182677" y="1471214"/>
                    <a:pt x="36461" y="2020312"/>
                    <a:pt x="36461" y="2617077"/>
                  </a:cubicBezTo>
                  <a:cubicBezTo>
                    <a:pt x="36461" y="4031632"/>
                    <a:pt x="857992" y="5178356"/>
                    <a:pt x="1871402" y="5178356"/>
                  </a:cubicBezTo>
                  <a:cubicBezTo>
                    <a:pt x="2884813" y="5178356"/>
                    <a:pt x="3706344" y="4031632"/>
                    <a:pt x="3706344" y="2617077"/>
                  </a:cubicBezTo>
                  <a:cubicBezTo>
                    <a:pt x="3706344" y="1920851"/>
                    <a:pt x="3507329" y="1289506"/>
                    <a:pt x="3184374" y="827835"/>
                  </a:cubicBezTo>
                  <a:close/>
                  <a:moveTo>
                    <a:pt x="3001338" y="667513"/>
                  </a:moveTo>
                  <a:lnTo>
                    <a:pt x="3073337" y="775468"/>
                  </a:lnTo>
                  <a:cubicBezTo>
                    <a:pt x="3296408" y="1143820"/>
                    <a:pt x="3430410" y="1616057"/>
                    <a:pt x="3430410" y="2130944"/>
                  </a:cubicBezTo>
                  <a:cubicBezTo>
                    <a:pt x="3430410" y="3307830"/>
                    <a:pt x="2730317" y="4261885"/>
                    <a:pt x="1866709" y="4261885"/>
                  </a:cubicBezTo>
                  <a:cubicBezTo>
                    <a:pt x="1003101" y="4261885"/>
                    <a:pt x="303008" y="3307830"/>
                    <a:pt x="303008" y="2130944"/>
                  </a:cubicBezTo>
                  <a:cubicBezTo>
                    <a:pt x="303008" y="1689612"/>
                    <a:pt x="401458" y="1279615"/>
                    <a:pt x="570063" y="939515"/>
                  </a:cubicBezTo>
                  <a:lnTo>
                    <a:pt x="638915" y="814041"/>
                  </a:lnTo>
                  <a:lnTo>
                    <a:pt x="519493" y="1016737"/>
                  </a:lnTo>
                  <a:cubicBezTo>
                    <a:pt x="337525" y="1376443"/>
                    <a:pt x="230992" y="1812368"/>
                    <a:pt x="230992" y="2282171"/>
                  </a:cubicBezTo>
                  <a:cubicBezTo>
                    <a:pt x="230992" y="3515707"/>
                    <a:pt x="965429" y="4515685"/>
                    <a:pt x="1871402" y="4515685"/>
                  </a:cubicBezTo>
                  <a:cubicBezTo>
                    <a:pt x="2777376" y="4515685"/>
                    <a:pt x="3511813" y="3515707"/>
                    <a:pt x="3511813" y="2282171"/>
                  </a:cubicBezTo>
                  <a:cubicBezTo>
                    <a:pt x="3511813" y="1734068"/>
                    <a:pt x="3366810" y="1232076"/>
                    <a:pt x="3126185" y="843432"/>
                  </a:cubicBezTo>
                  <a:close/>
                  <a:moveTo>
                    <a:pt x="2837079" y="563819"/>
                  </a:moveTo>
                  <a:lnTo>
                    <a:pt x="2930509" y="698570"/>
                  </a:lnTo>
                  <a:cubicBezTo>
                    <a:pt x="3114916" y="1002320"/>
                    <a:pt x="3225296" y="1388494"/>
                    <a:pt x="3225296" y="1808868"/>
                  </a:cubicBezTo>
                  <a:cubicBezTo>
                    <a:pt x="3225296" y="2787194"/>
                    <a:pt x="2627459" y="3580284"/>
                    <a:pt x="1889991" y="3580284"/>
                  </a:cubicBezTo>
                  <a:cubicBezTo>
                    <a:pt x="1152522" y="3580284"/>
                    <a:pt x="554685" y="2787194"/>
                    <a:pt x="554685" y="1808868"/>
                  </a:cubicBezTo>
                  <a:cubicBezTo>
                    <a:pt x="554685" y="1485944"/>
                    <a:pt x="619821" y="1183202"/>
                    <a:pt x="733613" y="922502"/>
                  </a:cubicBezTo>
                  <a:lnTo>
                    <a:pt x="819065" y="752614"/>
                  </a:lnTo>
                  <a:lnTo>
                    <a:pt x="793696" y="790948"/>
                  </a:lnTo>
                  <a:cubicBezTo>
                    <a:pt x="606448" y="1106598"/>
                    <a:pt x="494769" y="1504641"/>
                    <a:pt x="494769" y="1937239"/>
                  </a:cubicBezTo>
                  <a:cubicBezTo>
                    <a:pt x="494769" y="2962656"/>
                    <a:pt x="1122255" y="3793920"/>
                    <a:pt x="1896299" y="3793920"/>
                  </a:cubicBezTo>
                  <a:cubicBezTo>
                    <a:pt x="2670343" y="3793920"/>
                    <a:pt x="3297829" y="2962656"/>
                    <a:pt x="3297829" y="1937239"/>
                  </a:cubicBezTo>
                  <a:cubicBezTo>
                    <a:pt x="3297829" y="1456574"/>
                    <a:pt x="3159954" y="1018571"/>
                    <a:pt x="2933737" y="688848"/>
                  </a:cubicBezTo>
                  <a:close/>
                  <a:moveTo>
                    <a:pt x="2709343" y="459106"/>
                  </a:moveTo>
                  <a:lnTo>
                    <a:pt x="2716560" y="467874"/>
                  </a:lnTo>
                  <a:cubicBezTo>
                    <a:pt x="2923398" y="747658"/>
                    <a:pt x="3050858" y="1130268"/>
                    <a:pt x="3050858" y="1552198"/>
                  </a:cubicBezTo>
                  <a:cubicBezTo>
                    <a:pt x="3050858" y="2409453"/>
                    <a:pt x="2524704" y="3104394"/>
                    <a:pt x="1875661" y="3104394"/>
                  </a:cubicBezTo>
                  <a:cubicBezTo>
                    <a:pt x="1226617" y="3104394"/>
                    <a:pt x="700463" y="2409453"/>
                    <a:pt x="700463" y="1552198"/>
                  </a:cubicBezTo>
                  <a:cubicBezTo>
                    <a:pt x="700463" y="1270911"/>
                    <a:pt x="757112" y="1007100"/>
                    <a:pt x="856164" y="779581"/>
                  </a:cubicBezTo>
                  <a:lnTo>
                    <a:pt x="948999" y="602638"/>
                  </a:lnTo>
                  <a:lnTo>
                    <a:pt x="858932" y="738536"/>
                  </a:lnTo>
                  <a:cubicBezTo>
                    <a:pt x="683834" y="1033270"/>
                    <a:pt x="579402" y="1404937"/>
                    <a:pt x="579402" y="1808868"/>
                  </a:cubicBezTo>
                  <a:cubicBezTo>
                    <a:pt x="579402" y="2766336"/>
                    <a:pt x="1166172" y="3542517"/>
                    <a:pt x="1889990" y="3542517"/>
                  </a:cubicBezTo>
                  <a:cubicBezTo>
                    <a:pt x="2613808" y="3542517"/>
                    <a:pt x="3200579" y="2766336"/>
                    <a:pt x="3200579" y="1808868"/>
                  </a:cubicBezTo>
                  <a:cubicBezTo>
                    <a:pt x="3200579" y="1285253"/>
                    <a:pt x="3025092" y="815856"/>
                    <a:pt x="2747673" y="497975"/>
                  </a:cubicBezTo>
                  <a:close/>
                  <a:moveTo>
                    <a:pt x="2660028" y="441387"/>
                  </a:moveTo>
                  <a:lnTo>
                    <a:pt x="2735244" y="554538"/>
                  </a:lnTo>
                  <a:cubicBezTo>
                    <a:pt x="2882065" y="800938"/>
                    <a:pt x="2969633" y="1111653"/>
                    <a:pt x="2969633" y="1449342"/>
                  </a:cubicBezTo>
                  <a:cubicBezTo>
                    <a:pt x="2969633" y="2249791"/>
                    <a:pt x="2477620" y="2898682"/>
                    <a:pt x="1870691" y="2898682"/>
                  </a:cubicBezTo>
                  <a:cubicBezTo>
                    <a:pt x="1263762" y="2898682"/>
                    <a:pt x="771749" y="2249791"/>
                    <a:pt x="771749" y="1449342"/>
                  </a:cubicBezTo>
                  <a:cubicBezTo>
                    <a:pt x="771749" y="1186695"/>
                    <a:pt x="824722" y="940366"/>
                    <a:pt x="917347" y="727923"/>
                  </a:cubicBezTo>
                  <a:lnTo>
                    <a:pt x="1010390" y="550844"/>
                  </a:lnTo>
                  <a:lnTo>
                    <a:pt x="968130" y="614323"/>
                  </a:lnTo>
                  <a:cubicBezTo>
                    <a:pt x="814010" y="872582"/>
                    <a:pt x="722089" y="1198254"/>
                    <a:pt x="722089" y="1552198"/>
                  </a:cubicBezTo>
                  <a:cubicBezTo>
                    <a:pt x="722089" y="2391176"/>
                    <a:pt x="1238561" y="3071301"/>
                    <a:pt x="1875661" y="3071301"/>
                  </a:cubicBezTo>
                  <a:cubicBezTo>
                    <a:pt x="2512761" y="3071301"/>
                    <a:pt x="3029232" y="2391176"/>
                    <a:pt x="3029232" y="1552198"/>
                  </a:cubicBezTo>
                  <a:cubicBezTo>
                    <a:pt x="3029232" y="1158927"/>
                    <a:pt x="2915750" y="800560"/>
                    <a:pt x="2729556" y="530787"/>
                  </a:cubicBezTo>
                  <a:close/>
                  <a:moveTo>
                    <a:pt x="2624365" y="397250"/>
                  </a:moveTo>
                  <a:lnTo>
                    <a:pt x="2648007" y="425930"/>
                  </a:lnTo>
                  <a:lnTo>
                    <a:pt x="2630588" y="403532"/>
                  </a:lnTo>
                  <a:close/>
                  <a:moveTo>
                    <a:pt x="2469285" y="313443"/>
                  </a:moveTo>
                  <a:lnTo>
                    <a:pt x="2516582" y="376067"/>
                  </a:lnTo>
                  <a:cubicBezTo>
                    <a:pt x="2653213" y="579913"/>
                    <a:pt x="2736486" y="850701"/>
                    <a:pt x="2736486" y="1147864"/>
                  </a:cubicBezTo>
                  <a:cubicBezTo>
                    <a:pt x="2736486" y="1781811"/>
                    <a:pt x="2357497" y="2295726"/>
                    <a:pt x="1889991" y="2295726"/>
                  </a:cubicBezTo>
                  <a:cubicBezTo>
                    <a:pt x="1422485" y="2295726"/>
                    <a:pt x="1043496" y="1781811"/>
                    <a:pt x="1043496" y="1147864"/>
                  </a:cubicBezTo>
                  <a:cubicBezTo>
                    <a:pt x="1043496" y="949755"/>
                    <a:pt x="1080506" y="763369"/>
                    <a:pt x="1145663" y="600724"/>
                  </a:cubicBezTo>
                  <a:lnTo>
                    <a:pt x="1193085" y="497688"/>
                  </a:lnTo>
                  <a:lnTo>
                    <a:pt x="1160617" y="555152"/>
                  </a:lnTo>
                  <a:cubicBezTo>
                    <a:pt x="1064401" y="747464"/>
                    <a:pt x="1008194" y="979502"/>
                    <a:pt x="1008194" y="1229324"/>
                  </a:cubicBezTo>
                  <a:cubicBezTo>
                    <a:pt x="1008194" y="1893786"/>
                    <a:pt x="1405812" y="2432438"/>
                    <a:pt x="1896299" y="2432438"/>
                  </a:cubicBezTo>
                  <a:cubicBezTo>
                    <a:pt x="2386787" y="2432438"/>
                    <a:pt x="2784405" y="1893786"/>
                    <a:pt x="2784405" y="1229324"/>
                  </a:cubicBezTo>
                  <a:cubicBezTo>
                    <a:pt x="2784405" y="886711"/>
                    <a:pt x="2678691" y="577547"/>
                    <a:pt x="2509040" y="358428"/>
                  </a:cubicBezTo>
                  <a:close/>
                  <a:moveTo>
                    <a:pt x="2328985" y="235519"/>
                  </a:moveTo>
                  <a:lnTo>
                    <a:pt x="2367735" y="277910"/>
                  </a:lnTo>
                  <a:cubicBezTo>
                    <a:pt x="2476117" y="428550"/>
                    <a:pt x="2542174" y="628659"/>
                    <a:pt x="2542174" y="848259"/>
                  </a:cubicBezTo>
                  <a:cubicBezTo>
                    <a:pt x="2542174" y="1316739"/>
                    <a:pt x="2241541" y="1696517"/>
                    <a:pt x="1870691" y="1696517"/>
                  </a:cubicBezTo>
                  <a:cubicBezTo>
                    <a:pt x="1499841" y="1696517"/>
                    <a:pt x="1199208" y="1316739"/>
                    <a:pt x="1199208" y="848259"/>
                  </a:cubicBezTo>
                  <a:cubicBezTo>
                    <a:pt x="1199208" y="672579"/>
                    <a:pt x="1241484" y="509373"/>
                    <a:pt x="1313887" y="373990"/>
                  </a:cubicBezTo>
                  <a:lnTo>
                    <a:pt x="1359617" y="303974"/>
                  </a:lnTo>
                  <a:lnTo>
                    <a:pt x="1353496" y="310655"/>
                  </a:lnTo>
                  <a:cubicBezTo>
                    <a:pt x="1239636" y="468545"/>
                    <a:pt x="1170240" y="678287"/>
                    <a:pt x="1170240" y="908457"/>
                  </a:cubicBezTo>
                  <a:cubicBezTo>
                    <a:pt x="1170240" y="1399487"/>
                    <a:pt x="1486067" y="1797545"/>
                    <a:pt x="1875660" y="1797545"/>
                  </a:cubicBezTo>
                  <a:cubicBezTo>
                    <a:pt x="2265253" y="1797545"/>
                    <a:pt x="2581080" y="1399487"/>
                    <a:pt x="2581080" y="908457"/>
                  </a:cubicBezTo>
                  <a:cubicBezTo>
                    <a:pt x="2581080" y="678287"/>
                    <a:pt x="2511685" y="468545"/>
                    <a:pt x="2397825" y="310655"/>
                  </a:cubicBezTo>
                  <a:close/>
                  <a:moveTo>
                    <a:pt x="1402512" y="199772"/>
                  </a:moveTo>
                  <a:lnTo>
                    <a:pt x="1402310" y="199868"/>
                  </a:lnTo>
                  <a:lnTo>
                    <a:pt x="1265286" y="284462"/>
                  </a:lnTo>
                  <a:lnTo>
                    <a:pt x="1214815" y="325022"/>
                  </a:lnTo>
                  <a:lnTo>
                    <a:pt x="1184525" y="354805"/>
                  </a:lnTo>
                  <a:cubicBezTo>
                    <a:pt x="944783" y="614967"/>
                    <a:pt x="791972" y="1008689"/>
                    <a:pt x="791972" y="1449342"/>
                  </a:cubicBezTo>
                  <a:cubicBezTo>
                    <a:pt x="791972" y="2232725"/>
                    <a:pt x="1274931" y="2867782"/>
                    <a:pt x="1870691" y="2867782"/>
                  </a:cubicBezTo>
                  <a:cubicBezTo>
                    <a:pt x="2466451" y="2867782"/>
                    <a:pt x="2949410" y="2232725"/>
                    <a:pt x="2949410" y="1449342"/>
                  </a:cubicBezTo>
                  <a:cubicBezTo>
                    <a:pt x="2949410" y="959728"/>
                    <a:pt x="2760755" y="528054"/>
                    <a:pt x="2473813" y="273149"/>
                  </a:cubicBezTo>
                  <a:lnTo>
                    <a:pt x="2427906" y="236477"/>
                  </a:lnTo>
                  <a:lnTo>
                    <a:pt x="2488708" y="299774"/>
                  </a:lnTo>
                  <a:cubicBezTo>
                    <a:pt x="2680324" y="525183"/>
                    <a:pt x="2801533" y="858030"/>
                    <a:pt x="2801533" y="1229324"/>
                  </a:cubicBezTo>
                  <a:cubicBezTo>
                    <a:pt x="2801533" y="1908261"/>
                    <a:pt x="2396246" y="2458648"/>
                    <a:pt x="1896300" y="2458648"/>
                  </a:cubicBezTo>
                  <a:cubicBezTo>
                    <a:pt x="1396353" y="2458648"/>
                    <a:pt x="991066" y="1908261"/>
                    <a:pt x="991066" y="1229324"/>
                  </a:cubicBezTo>
                  <a:cubicBezTo>
                    <a:pt x="991066" y="804989"/>
                    <a:pt x="1149382" y="430868"/>
                    <a:pt x="1390175" y="209949"/>
                  </a:cubicBezTo>
                  <a:close/>
                  <a:moveTo>
                    <a:pt x="1329824" y="178224"/>
                  </a:moveTo>
                  <a:lnTo>
                    <a:pt x="1295546" y="194796"/>
                  </a:lnTo>
                  <a:cubicBezTo>
                    <a:pt x="731222" y="502790"/>
                    <a:pt x="332741" y="1253601"/>
                    <a:pt x="332741" y="2130944"/>
                  </a:cubicBezTo>
                  <a:cubicBezTo>
                    <a:pt x="332741" y="3282739"/>
                    <a:pt x="1019522" y="4216454"/>
                    <a:pt x="1866709" y="4216454"/>
                  </a:cubicBezTo>
                  <a:cubicBezTo>
                    <a:pt x="2713896" y="4216454"/>
                    <a:pt x="3400677" y="3282739"/>
                    <a:pt x="3400677" y="2130944"/>
                  </a:cubicBezTo>
                  <a:cubicBezTo>
                    <a:pt x="3400677" y="1516804"/>
                    <a:pt x="3205422" y="964664"/>
                    <a:pt x="2894705" y="583011"/>
                  </a:cubicBezTo>
                  <a:lnTo>
                    <a:pt x="2894661" y="582964"/>
                  </a:lnTo>
                  <a:lnTo>
                    <a:pt x="3009019" y="748145"/>
                  </a:lnTo>
                  <a:cubicBezTo>
                    <a:pt x="3206223" y="1073452"/>
                    <a:pt x="3324261" y="1487032"/>
                    <a:pt x="3324261" y="1937239"/>
                  </a:cubicBezTo>
                  <a:cubicBezTo>
                    <a:pt x="3324261" y="2984995"/>
                    <a:pt x="2684941" y="3834368"/>
                    <a:pt x="1896299" y="3834368"/>
                  </a:cubicBezTo>
                  <a:cubicBezTo>
                    <a:pt x="1107658" y="3834368"/>
                    <a:pt x="468337" y="2984995"/>
                    <a:pt x="468337" y="1937239"/>
                  </a:cubicBezTo>
                  <a:cubicBezTo>
                    <a:pt x="468337" y="1245556"/>
                    <a:pt x="746958" y="640330"/>
                    <a:pt x="1163224" y="308851"/>
                  </a:cubicBezTo>
                  <a:lnTo>
                    <a:pt x="1205134" y="278389"/>
                  </a:lnTo>
                  <a:lnTo>
                    <a:pt x="1218597" y="265092"/>
                  </a:lnTo>
                  <a:cubicBezTo>
                    <a:pt x="1249857" y="237198"/>
                    <a:pt x="1282188" y="211238"/>
                    <a:pt x="1315492" y="187343"/>
                  </a:cubicBezTo>
                  <a:close/>
                  <a:moveTo>
                    <a:pt x="2270646" y="150156"/>
                  </a:moveTo>
                  <a:lnTo>
                    <a:pt x="2277145" y="155151"/>
                  </a:lnTo>
                  <a:cubicBezTo>
                    <a:pt x="2468155" y="318407"/>
                    <a:pt x="2593738" y="594878"/>
                    <a:pt x="2593738" y="908457"/>
                  </a:cubicBezTo>
                  <a:cubicBezTo>
                    <a:pt x="2593738" y="1410184"/>
                    <a:pt x="2272244" y="1816914"/>
                    <a:pt x="1875661" y="1816914"/>
                  </a:cubicBezTo>
                  <a:cubicBezTo>
                    <a:pt x="1479077" y="1816914"/>
                    <a:pt x="1157583" y="1410184"/>
                    <a:pt x="1157583" y="908457"/>
                  </a:cubicBezTo>
                  <a:cubicBezTo>
                    <a:pt x="1157583" y="720310"/>
                    <a:pt x="1202794" y="545521"/>
                    <a:pt x="1280220" y="400531"/>
                  </a:cubicBezTo>
                  <a:lnTo>
                    <a:pt x="1343102" y="304110"/>
                  </a:lnTo>
                  <a:lnTo>
                    <a:pt x="1327002" y="322000"/>
                  </a:lnTo>
                  <a:cubicBezTo>
                    <a:pt x="1162528" y="527262"/>
                    <a:pt x="1059511" y="821289"/>
                    <a:pt x="1059511" y="1147864"/>
                  </a:cubicBezTo>
                  <a:cubicBezTo>
                    <a:pt x="1059511" y="1768295"/>
                    <a:pt x="1431330" y="2271253"/>
                    <a:pt x="1889991" y="2271253"/>
                  </a:cubicBezTo>
                  <a:cubicBezTo>
                    <a:pt x="2348651" y="2271253"/>
                    <a:pt x="2720470" y="1768295"/>
                    <a:pt x="2720470" y="1147864"/>
                  </a:cubicBezTo>
                  <a:cubicBezTo>
                    <a:pt x="2720470" y="721317"/>
                    <a:pt x="2544728" y="350295"/>
                    <a:pt x="2285846" y="160062"/>
                  </a:cubicBezTo>
                  <a:close/>
                  <a:moveTo>
                    <a:pt x="1538511" y="100160"/>
                  </a:moveTo>
                  <a:lnTo>
                    <a:pt x="1528678" y="104892"/>
                  </a:lnTo>
                  <a:lnTo>
                    <a:pt x="1534109" y="103040"/>
                  </a:lnTo>
                  <a:close/>
                  <a:moveTo>
                    <a:pt x="1896299" y="80557"/>
                  </a:moveTo>
                  <a:cubicBezTo>
                    <a:pt x="1775355" y="80557"/>
                    <a:pt x="1657989" y="100852"/>
                    <a:pt x="1546035" y="139010"/>
                  </a:cubicBezTo>
                  <a:lnTo>
                    <a:pt x="1512028" y="152106"/>
                  </a:lnTo>
                  <a:lnTo>
                    <a:pt x="1501876" y="159868"/>
                  </a:lnTo>
                  <a:cubicBezTo>
                    <a:pt x="1326408" y="309055"/>
                    <a:pt x="1211043" y="561702"/>
                    <a:pt x="1211043" y="848259"/>
                  </a:cubicBezTo>
                  <a:cubicBezTo>
                    <a:pt x="1211043" y="1306750"/>
                    <a:pt x="1506377" y="1678431"/>
                    <a:pt x="1870690" y="1678431"/>
                  </a:cubicBezTo>
                  <a:cubicBezTo>
                    <a:pt x="2235004" y="1678431"/>
                    <a:pt x="2530338" y="1306750"/>
                    <a:pt x="2530338" y="848259"/>
                  </a:cubicBezTo>
                  <a:cubicBezTo>
                    <a:pt x="2530338" y="561702"/>
                    <a:pt x="2414973" y="309055"/>
                    <a:pt x="2239506" y="159868"/>
                  </a:cubicBezTo>
                  <a:lnTo>
                    <a:pt x="2191654" y="123281"/>
                  </a:lnTo>
                  <a:lnTo>
                    <a:pt x="2057233" y="92665"/>
                  </a:lnTo>
                  <a:cubicBezTo>
                    <a:pt x="2004425" y="84667"/>
                    <a:pt x="1950724" y="80557"/>
                    <a:pt x="1896299" y="80557"/>
                  </a:cubicBezTo>
                  <a:close/>
                  <a:moveTo>
                    <a:pt x="1896300" y="0"/>
                  </a:moveTo>
                  <a:lnTo>
                    <a:pt x="1921576" y="1733"/>
                  </a:lnTo>
                  <a:lnTo>
                    <a:pt x="1957454" y="2971"/>
                  </a:lnTo>
                  <a:lnTo>
                    <a:pt x="1958525" y="3083"/>
                  </a:lnTo>
                  <a:lnTo>
                    <a:pt x="1967705" y="3407"/>
                  </a:lnTo>
                  <a:cubicBezTo>
                    <a:pt x="2956497" y="73501"/>
                    <a:pt x="3742805" y="1216875"/>
                    <a:pt x="3742805" y="2617077"/>
                  </a:cubicBezTo>
                  <a:cubicBezTo>
                    <a:pt x="3742805" y="4062447"/>
                    <a:pt x="2904950" y="5234152"/>
                    <a:pt x="1871402" y="5234152"/>
                  </a:cubicBezTo>
                  <a:cubicBezTo>
                    <a:pt x="837855" y="5234152"/>
                    <a:pt x="0" y="4062447"/>
                    <a:pt x="0" y="2617077"/>
                  </a:cubicBezTo>
                  <a:cubicBezTo>
                    <a:pt x="0" y="1304387"/>
                    <a:pt x="691091" y="217426"/>
                    <a:pt x="1592217" y="28928"/>
                  </a:cubicBezTo>
                  <a:lnTo>
                    <a:pt x="1605332" y="27098"/>
                  </a:lnTo>
                  <a:lnTo>
                    <a:pt x="1605639" y="27012"/>
                  </a:lnTo>
                  <a:cubicBezTo>
                    <a:pt x="1661816" y="15278"/>
                    <a:pt x="1718866" y="7273"/>
                    <a:pt x="1776656" y="3182"/>
                  </a:cubicBezTo>
                  <a:lnTo>
                    <a:pt x="1785240" y="2879"/>
                  </a:lnTo>
                  <a:lnTo>
                    <a:pt x="1786241" y="2775"/>
                  </a:lnTo>
                  <a:cubicBezTo>
                    <a:pt x="1812893" y="935"/>
                    <a:pt x="1839721" y="3"/>
                    <a:pt x="1866709" y="3"/>
                  </a:cubicBezTo>
                  <a:lnTo>
                    <a:pt x="1869051" y="84"/>
                  </a:lnTo>
                  <a:lnTo>
                    <a:pt x="1869832" y="57"/>
                  </a:lnTo>
                  <a:lnTo>
                    <a:pt x="1870691" y="2"/>
                  </a:lnTo>
                  <a:lnTo>
                    <a:pt x="1870947" y="18"/>
                  </a:lnTo>
                  <a:lnTo>
                    <a:pt x="1871402" y="2"/>
                  </a:lnTo>
                  <a:lnTo>
                    <a:pt x="1874156" y="97"/>
                  </a:lnTo>
                  <a:lnTo>
                    <a:pt x="1875661" y="1"/>
                  </a:lnTo>
                  <a:lnTo>
                    <a:pt x="1880701" y="323"/>
                  </a:lnTo>
                  <a:lnTo>
                    <a:pt x="1883755" y="428"/>
                  </a:lnTo>
                  <a:lnTo>
                    <a:pt x="1889991" y="1"/>
                  </a:lnTo>
                  <a:lnTo>
                    <a:pt x="1893142" y="217"/>
                  </a:lnTo>
                  <a:close/>
                </a:path>
              </a:pathLst>
            </a:custGeom>
            <a:noFill/>
            <a:ln w="12700" cap="rnd" cmpd="dbl">
              <a:solidFill>
                <a:schemeClr val="tx1"/>
              </a:solidFill>
              <a:prstDash val="sysDot"/>
            </a:ln>
            <a:scene3d>
              <a:camera prst="orthographicFront"/>
              <a:lightRig rig="fla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sz="1350">
                <a:solidFill>
                  <a:schemeClr val="tx1"/>
                </a:solidFill>
              </a:endParaRPr>
            </a:p>
          </p:txBody>
        </p:sp>
        <p:sp>
          <p:nvSpPr>
            <p:cNvPr id="50" name="Forma libre 19"/>
            <p:cNvSpPr/>
            <p:nvPr/>
          </p:nvSpPr>
          <p:spPr>
            <a:xfrm rot="5400000" flipH="1" flipV="1">
              <a:off x="1081477" y="178156"/>
              <a:ext cx="1709800" cy="1353489"/>
            </a:xfrm>
            <a:custGeom>
              <a:avLst/>
              <a:gdLst>
                <a:gd name="connsiteX0" fmla="*/ 375988 w 3742805"/>
                <a:gd name="connsiteY0" fmla="*/ 1265279 h 5234152"/>
                <a:gd name="connsiteX1" fmla="*/ 320037 w 3742805"/>
                <a:gd name="connsiteY1" fmla="*/ 1406819 h 5234152"/>
                <a:gd name="connsiteX2" fmla="*/ 150833 w 3742805"/>
                <a:gd name="connsiteY2" fmla="*/ 2443657 h 5234152"/>
                <a:gd name="connsiteX3" fmla="*/ 1866709 w 3742805"/>
                <a:gd name="connsiteY3" fmla="*/ 4835213 h 5234152"/>
                <a:gd name="connsiteX4" fmla="*/ 3582585 w 3742805"/>
                <a:gd name="connsiteY4" fmla="*/ 2443657 h 5234152"/>
                <a:gd name="connsiteX5" fmla="*/ 3485566 w 3742805"/>
                <a:gd name="connsiteY5" fmla="*/ 1648910 h 5234152"/>
                <a:gd name="connsiteX6" fmla="*/ 3436205 w 3742805"/>
                <a:gd name="connsiteY6" fmla="*/ 1483366 h 5234152"/>
                <a:gd name="connsiteX7" fmla="*/ 3468430 w 3742805"/>
                <a:gd name="connsiteY7" fmla="*/ 1603524 h 5234152"/>
                <a:gd name="connsiteX8" fmla="*/ 3543609 w 3742805"/>
                <a:gd name="connsiteY8" fmla="*/ 2282171 h 5234152"/>
                <a:gd name="connsiteX9" fmla="*/ 1871402 w 3742805"/>
                <a:gd name="connsiteY9" fmla="*/ 4564341 h 5234152"/>
                <a:gd name="connsiteX10" fmla="*/ 199196 w 3742805"/>
                <a:gd name="connsiteY10" fmla="*/ 2282171 h 5234152"/>
                <a:gd name="connsiteX11" fmla="*/ 330606 w 3742805"/>
                <a:gd name="connsiteY11" fmla="*/ 1393848 h 5234152"/>
                <a:gd name="connsiteX12" fmla="*/ 3148255 w 3742805"/>
                <a:gd name="connsiteY12" fmla="*/ 781462 h 5234152"/>
                <a:gd name="connsiteX13" fmla="*/ 3240183 w 3742805"/>
                <a:gd name="connsiteY13" fmla="*/ 929214 h 5234152"/>
                <a:gd name="connsiteX14" fmla="*/ 3616681 w 3742805"/>
                <a:gd name="connsiteY14" fmla="*/ 2443657 h 5234152"/>
                <a:gd name="connsiteX15" fmla="*/ 1866709 w 3742805"/>
                <a:gd name="connsiteY15" fmla="*/ 4887311 h 5234152"/>
                <a:gd name="connsiteX16" fmla="*/ 116737 w 3742805"/>
                <a:gd name="connsiteY16" fmla="*/ 2443657 h 5234152"/>
                <a:gd name="connsiteX17" fmla="*/ 398146 w 3742805"/>
                <a:gd name="connsiteY17" fmla="*/ 1114184 h 5234152"/>
                <a:gd name="connsiteX18" fmla="*/ 486367 w 3742805"/>
                <a:gd name="connsiteY18" fmla="*/ 942573 h 5234152"/>
                <a:gd name="connsiteX19" fmla="*/ 427829 w 3742805"/>
                <a:gd name="connsiteY19" fmla="*/ 1035777 h 5234152"/>
                <a:gd name="connsiteX20" fmla="*/ 36461 w 3742805"/>
                <a:gd name="connsiteY20" fmla="*/ 2617077 h 5234152"/>
                <a:gd name="connsiteX21" fmla="*/ 1871402 w 3742805"/>
                <a:gd name="connsiteY21" fmla="*/ 5178356 h 5234152"/>
                <a:gd name="connsiteX22" fmla="*/ 3706344 w 3742805"/>
                <a:gd name="connsiteY22" fmla="*/ 2617077 h 5234152"/>
                <a:gd name="connsiteX23" fmla="*/ 3184374 w 3742805"/>
                <a:gd name="connsiteY23" fmla="*/ 827835 h 5234152"/>
                <a:gd name="connsiteX24" fmla="*/ 3001338 w 3742805"/>
                <a:gd name="connsiteY24" fmla="*/ 667513 h 5234152"/>
                <a:gd name="connsiteX25" fmla="*/ 3073337 w 3742805"/>
                <a:gd name="connsiteY25" fmla="*/ 775468 h 5234152"/>
                <a:gd name="connsiteX26" fmla="*/ 3430410 w 3742805"/>
                <a:gd name="connsiteY26" fmla="*/ 2130944 h 5234152"/>
                <a:gd name="connsiteX27" fmla="*/ 1866709 w 3742805"/>
                <a:gd name="connsiteY27" fmla="*/ 4261885 h 5234152"/>
                <a:gd name="connsiteX28" fmla="*/ 303008 w 3742805"/>
                <a:gd name="connsiteY28" fmla="*/ 2130944 h 5234152"/>
                <a:gd name="connsiteX29" fmla="*/ 570063 w 3742805"/>
                <a:gd name="connsiteY29" fmla="*/ 939515 h 5234152"/>
                <a:gd name="connsiteX30" fmla="*/ 638915 w 3742805"/>
                <a:gd name="connsiteY30" fmla="*/ 814041 h 5234152"/>
                <a:gd name="connsiteX31" fmla="*/ 519493 w 3742805"/>
                <a:gd name="connsiteY31" fmla="*/ 1016737 h 5234152"/>
                <a:gd name="connsiteX32" fmla="*/ 230992 w 3742805"/>
                <a:gd name="connsiteY32" fmla="*/ 2282171 h 5234152"/>
                <a:gd name="connsiteX33" fmla="*/ 1871402 w 3742805"/>
                <a:gd name="connsiteY33" fmla="*/ 4515685 h 5234152"/>
                <a:gd name="connsiteX34" fmla="*/ 3511813 w 3742805"/>
                <a:gd name="connsiteY34" fmla="*/ 2282171 h 5234152"/>
                <a:gd name="connsiteX35" fmla="*/ 3126185 w 3742805"/>
                <a:gd name="connsiteY35" fmla="*/ 843432 h 5234152"/>
                <a:gd name="connsiteX36" fmla="*/ 2837079 w 3742805"/>
                <a:gd name="connsiteY36" fmla="*/ 563819 h 5234152"/>
                <a:gd name="connsiteX37" fmla="*/ 2930509 w 3742805"/>
                <a:gd name="connsiteY37" fmla="*/ 698570 h 5234152"/>
                <a:gd name="connsiteX38" fmla="*/ 3225296 w 3742805"/>
                <a:gd name="connsiteY38" fmla="*/ 1808868 h 5234152"/>
                <a:gd name="connsiteX39" fmla="*/ 1889991 w 3742805"/>
                <a:gd name="connsiteY39" fmla="*/ 3580284 h 5234152"/>
                <a:gd name="connsiteX40" fmla="*/ 554685 w 3742805"/>
                <a:gd name="connsiteY40" fmla="*/ 1808868 h 5234152"/>
                <a:gd name="connsiteX41" fmla="*/ 733613 w 3742805"/>
                <a:gd name="connsiteY41" fmla="*/ 922502 h 5234152"/>
                <a:gd name="connsiteX42" fmla="*/ 819065 w 3742805"/>
                <a:gd name="connsiteY42" fmla="*/ 752614 h 5234152"/>
                <a:gd name="connsiteX43" fmla="*/ 793696 w 3742805"/>
                <a:gd name="connsiteY43" fmla="*/ 790948 h 5234152"/>
                <a:gd name="connsiteX44" fmla="*/ 494769 w 3742805"/>
                <a:gd name="connsiteY44" fmla="*/ 1937239 h 5234152"/>
                <a:gd name="connsiteX45" fmla="*/ 1896299 w 3742805"/>
                <a:gd name="connsiteY45" fmla="*/ 3793920 h 5234152"/>
                <a:gd name="connsiteX46" fmla="*/ 3297829 w 3742805"/>
                <a:gd name="connsiteY46" fmla="*/ 1937239 h 5234152"/>
                <a:gd name="connsiteX47" fmla="*/ 2933737 w 3742805"/>
                <a:gd name="connsiteY47" fmla="*/ 688848 h 5234152"/>
                <a:gd name="connsiteX48" fmla="*/ 2709343 w 3742805"/>
                <a:gd name="connsiteY48" fmla="*/ 459106 h 5234152"/>
                <a:gd name="connsiteX49" fmla="*/ 2716560 w 3742805"/>
                <a:gd name="connsiteY49" fmla="*/ 467874 h 5234152"/>
                <a:gd name="connsiteX50" fmla="*/ 3050858 w 3742805"/>
                <a:gd name="connsiteY50" fmla="*/ 1552198 h 5234152"/>
                <a:gd name="connsiteX51" fmla="*/ 1875661 w 3742805"/>
                <a:gd name="connsiteY51" fmla="*/ 3104394 h 5234152"/>
                <a:gd name="connsiteX52" fmla="*/ 700463 w 3742805"/>
                <a:gd name="connsiteY52" fmla="*/ 1552198 h 5234152"/>
                <a:gd name="connsiteX53" fmla="*/ 856164 w 3742805"/>
                <a:gd name="connsiteY53" fmla="*/ 779581 h 5234152"/>
                <a:gd name="connsiteX54" fmla="*/ 948999 w 3742805"/>
                <a:gd name="connsiteY54" fmla="*/ 602638 h 5234152"/>
                <a:gd name="connsiteX55" fmla="*/ 858932 w 3742805"/>
                <a:gd name="connsiteY55" fmla="*/ 738536 h 5234152"/>
                <a:gd name="connsiteX56" fmla="*/ 579402 w 3742805"/>
                <a:gd name="connsiteY56" fmla="*/ 1808868 h 5234152"/>
                <a:gd name="connsiteX57" fmla="*/ 1889990 w 3742805"/>
                <a:gd name="connsiteY57" fmla="*/ 3542517 h 5234152"/>
                <a:gd name="connsiteX58" fmla="*/ 3200579 w 3742805"/>
                <a:gd name="connsiteY58" fmla="*/ 1808868 h 5234152"/>
                <a:gd name="connsiteX59" fmla="*/ 2747673 w 3742805"/>
                <a:gd name="connsiteY59" fmla="*/ 497975 h 5234152"/>
                <a:gd name="connsiteX60" fmla="*/ 2660028 w 3742805"/>
                <a:gd name="connsiteY60" fmla="*/ 441387 h 5234152"/>
                <a:gd name="connsiteX61" fmla="*/ 2735244 w 3742805"/>
                <a:gd name="connsiteY61" fmla="*/ 554538 h 5234152"/>
                <a:gd name="connsiteX62" fmla="*/ 2969633 w 3742805"/>
                <a:gd name="connsiteY62" fmla="*/ 1449342 h 5234152"/>
                <a:gd name="connsiteX63" fmla="*/ 1870691 w 3742805"/>
                <a:gd name="connsiteY63" fmla="*/ 2898682 h 5234152"/>
                <a:gd name="connsiteX64" fmla="*/ 771749 w 3742805"/>
                <a:gd name="connsiteY64" fmla="*/ 1449342 h 5234152"/>
                <a:gd name="connsiteX65" fmla="*/ 917347 w 3742805"/>
                <a:gd name="connsiteY65" fmla="*/ 727923 h 5234152"/>
                <a:gd name="connsiteX66" fmla="*/ 1010390 w 3742805"/>
                <a:gd name="connsiteY66" fmla="*/ 550844 h 5234152"/>
                <a:gd name="connsiteX67" fmla="*/ 968130 w 3742805"/>
                <a:gd name="connsiteY67" fmla="*/ 614323 h 5234152"/>
                <a:gd name="connsiteX68" fmla="*/ 722089 w 3742805"/>
                <a:gd name="connsiteY68" fmla="*/ 1552198 h 5234152"/>
                <a:gd name="connsiteX69" fmla="*/ 1875661 w 3742805"/>
                <a:gd name="connsiteY69" fmla="*/ 3071301 h 5234152"/>
                <a:gd name="connsiteX70" fmla="*/ 3029232 w 3742805"/>
                <a:gd name="connsiteY70" fmla="*/ 1552198 h 5234152"/>
                <a:gd name="connsiteX71" fmla="*/ 2729556 w 3742805"/>
                <a:gd name="connsiteY71" fmla="*/ 530787 h 5234152"/>
                <a:gd name="connsiteX72" fmla="*/ 2624365 w 3742805"/>
                <a:gd name="connsiteY72" fmla="*/ 397250 h 5234152"/>
                <a:gd name="connsiteX73" fmla="*/ 2648007 w 3742805"/>
                <a:gd name="connsiteY73" fmla="*/ 425930 h 5234152"/>
                <a:gd name="connsiteX74" fmla="*/ 2630588 w 3742805"/>
                <a:gd name="connsiteY74" fmla="*/ 403532 h 5234152"/>
                <a:gd name="connsiteX75" fmla="*/ 2469285 w 3742805"/>
                <a:gd name="connsiteY75" fmla="*/ 313443 h 5234152"/>
                <a:gd name="connsiteX76" fmla="*/ 2516582 w 3742805"/>
                <a:gd name="connsiteY76" fmla="*/ 376067 h 5234152"/>
                <a:gd name="connsiteX77" fmla="*/ 2736486 w 3742805"/>
                <a:gd name="connsiteY77" fmla="*/ 1147864 h 5234152"/>
                <a:gd name="connsiteX78" fmla="*/ 1889991 w 3742805"/>
                <a:gd name="connsiteY78" fmla="*/ 2295726 h 5234152"/>
                <a:gd name="connsiteX79" fmla="*/ 1043496 w 3742805"/>
                <a:gd name="connsiteY79" fmla="*/ 1147864 h 5234152"/>
                <a:gd name="connsiteX80" fmla="*/ 1145663 w 3742805"/>
                <a:gd name="connsiteY80" fmla="*/ 600724 h 5234152"/>
                <a:gd name="connsiteX81" fmla="*/ 1193085 w 3742805"/>
                <a:gd name="connsiteY81" fmla="*/ 497688 h 5234152"/>
                <a:gd name="connsiteX82" fmla="*/ 1160617 w 3742805"/>
                <a:gd name="connsiteY82" fmla="*/ 555152 h 5234152"/>
                <a:gd name="connsiteX83" fmla="*/ 1008194 w 3742805"/>
                <a:gd name="connsiteY83" fmla="*/ 1229324 h 5234152"/>
                <a:gd name="connsiteX84" fmla="*/ 1896299 w 3742805"/>
                <a:gd name="connsiteY84" fmla="*/ 2432438 h 5234152"/>
                <a:gd name="connsiteX85" fmla="*/ 2784405 w 3742805"/>
                <a:gd name="connsiteY85" fmla="*/ 1229324 h 5234152"/>
                <a:gd name="connsiteX86" fmla="*/ 2509040 w 3742805"/>
                <a:gd name="connsiteY86" fmla="*/ 358428 h 5234152"/>
                <a:gd name="connsiteX87" fmla="*/ 2328985 w 3742805"/>
                <a:gd name="connsiteY87" fmla="*/ 235519 h 5234152"/>
                <a:gd name="connsiteX88" fmla="*/ 2367735 w 3742805"/>
                <a:gd name="connsiteY88" fmla="*/ 277910 h 5234152"/>
                <a:gd name="connsiteX89" fmla="*/ 2542174 w 3742805"/>
                <a:gd name="connsiteY89" fmla="*/ 848259 h 5234152"/>
                <a:gd name="connsiteX90" fmla="*/ 1870691 w 3742805"/>
                <a:gd name="connsiteY90" fmla="*/ 1696517 h 5234152"/>
                <a:gd name="connsiteX91" fmla="*/ 1199208 w 3742805"/>
                <a:gd name="connsiteY91" fmla="*/ 848259 h 5234152"/>
                <a:gd name="connsiteX92" fmla="*/ 1313887 w 3742805"/>
                <a:gd name="connsiteY92" fmla="*/ 373990 h 5234152"/>
                <a:gd name="connsiteX93" fmla="*/ 1359617 w 3742805"/>
                <a:gd name="connsiteY93" fmla="*/ 303974 h 5234152"/>
                <a:gd name="connsiteX94" fmla="*/ 1353496 w 3742805"/>
                <a:gd name="connsiteY94" fmla="*/ 310655 h 5234152"/>
                <a:gd name="connsiteX95" fmla="*/ 1170240 w 3742805"/>
                <a:gd name="connsiteY95" fmla="*/ 908457 h 5234152"/>
                <a:gd name="connsiteX96" fmla="*/ 1875660 w 3742805"/>
                <a:gd name="connsiteY96" fmla="*/ 1797545 h 5234152"/>
                <a:gd name="connsiteX97" fmla="*/ 2581080 w 3742805"/>
                <a:gd name="connsiteY97" fmla="*/ 908457 h 5234152"/>
                <a:gd name="connsiteX98" fmla="*/ 2397825 w 3742805"/>
                <a:gd name="connsiteY98" fmla="*/ 310655 h 5234152"/>
                <a:gd name="connsiteX99" fmla="*/ 1402512 w 3742805"/>
                <a:gd name="connsiteY99" fmla="*/ 199772 h 5234152"/>
                <a:gd name="connsiteX100" fmla="*/ 1402310 w 3742805"/>
                <a:gd name="connsiteY100" fmla="*/ 199868 h 5234152"/>
                <a:gd name="connsiteX101" fmla="*/ 1265286 w 3742805"/>
                <a:gd name="connsiteY101" fmla="*/ 284462 h 5234152"/>
                <a:gd name="connsiteX102" fmla="*/ 1214815 w 3742805"/>
                <a:gd name="connsiteY102" fmla="*/ 325022 h 5234152"/>
                <a:gd name="connsiteX103" fmla="*/ 1184525 w 3742805"/>
                <a:gd name="connsiteY103" fmla="*/ 354805 h 5234152"/>
                <a:gd name="connsiteX104" fmla="*/ 791972 w 3742805"/>
                <a:gd name="connsiteY104" fmla="*/ 1449342 h 5234152"/>
                <a:gd name="connsiteX105" fmla="*/ 1870691 w 3742805"/>
                <a:gd name="connsiteY105" fmla="*/ 2867782 h 5234152"/>
                <a:gd name="connsiteX106" fmla="*/ 2949410 w 3742805"/>
                <a:gd name="connsiteY106" fmla="*/ 1449342 h 5234152"/>
                <a:gd name="connsiteX107" fmla="*/ 2473813 w 3742805"/>
                <a:gd name="connsiteY107" fmla="*/ 273149 h 5234152"/>
                <a:gd name="connsiteX108" fmla="*/ 2427906 w 3742805"/>
                <a:gd name="connsiteY108" fmla="*/ 236477 h 5234152"/>
                <a:gd name="connsiteX109" fmla="*/ 2488708 w 3742805"/>
                <a:gd name="connsiteY109" fmla="*/ 299774 h 5234152"/>
                <a:gd name="connsiteX110" fmla="*/ 2801533 w 3742805"/>
                <a:gd name="connsiteY110" fmla="*/ 1229324 h 5234152"/>
                <a:gd name="connsiteX111" fmla="*/ 1896300 w 3742805"/>
                <a:gd name="connsiteY111" fmla="*/ 2458648 h 5234152"/>
                <a:gd name="connsiteX112" fmla="*/ 991066 w 3742805"/>
                <a:gd name="connsiteY112" fmla="*/ 1229324 h 5234152"/>
                <a:gd name="connsiteX113" fmla="*/ 1390175 w 3742805"/>
                <a:gd name="connsiteY113" fmla="*/ 209949 h 5234152"/>
                <a:gd name="connsiteX114" fmla="*/ 1329824 w 3742805"/>
                <a:gd name="connsiteY114" fmla="*/ 178224 h 5234152"/>
                <a:gd name="connsiteX115" fmla="*/ 1295546 w 3742805"/>
                <a:gd name="connsiteY115" fmla="*/ 194796 h 5234152"/>
                <a:gd name="connsiteX116" fmla="*/ 332741 w 3742805"/>
                <a:gd name="connsiteY116" fmla="*/ 2130944 h 5234152"/>
                <a:gd name="connsiteX117" fmla="*/ 1866709 w 3742805"/>
                <a:gd name="connsiteY117" fmla="*/ 4216454 h 5234152"/>
                <a:gd name="connsiteX118" fmla="*/ 3400677 w 3742805"/>
                <a:gd name="connsiteY118" fmla="*/ 2130944 h 5234152"/>
                <a:gd name="connsiteX119" fmla="*/ 2894705 w 3742805"/>
                <a:gd name="connsiteY119" fmla="*/ 583011 h 5234152"/>
                <a:gd name="connsiteX120" fmla="*/ 2894661 w 3742805"/>
                <a:gd name="connsiteY120" fmla="*/ 582964 h 5234152"/>
                <a:gd name="connsiteX121" fmla="*/ 3009019 w 3742805"/>
                <a:gd name="connsiteY121" fmla="*/ 748145 h 5234152"/>
                <a:gd name="connsiteX122" fmla="*/ 3324261 w 3742805"/>
                <a:gd name="connsiteY122" fmla="*/ 1937239 h 5234152"/>
                <a:gd name="connsiteX123" fmla="*/ 1896299 w 3742805"/>
                <a:gd name="connsiteY123" fmla="*/ 3834368 h 5234152"/>
                <a:gd name="connsiteX124" fmla="*/ 468337 w 3742805"/>
                <a:gd name="connsiteY124" fmla="*/ 1937239 h 5234152"/>
                <a:gd name="connsiteX125" fmla="*/ 1163224 w 3742805"/>
                <a:gd name="connsiteY125" fmla="*/ 308851 h 5234152"/>
                <a:gd name="connsiteX126" fmla="*/ 1205134 w 3742805"/>
                <a:gd name="connsiteY126" fmla="*/ 278389 h 5234152"/>
                <a:gd name="connsiteX127" fmla="*/ 1218597 w 3742805"/>
                <a:gd name="connsiteY127" fmla="*/ 265092 h 5234152"/>
                <a:gd name="connsiteX128" fmla="*/ 1315492 w 3742805"/>
                <a:gd name="connsiteY128" fmla="*/ 187343 h 5234152"/>
                <a:gd name="connsiteX129" fmla="*/ 2270646 w 3742805"/>
                <a:gd name="connsiteY129" fmla="*/ 150156 h 5234152"/>
                <a:gd name="connsiteX130" fmla="*/ 2277145 w 3742805"/>
                <a:gd name="connsiteY130" fmla="*/ 155151 h 5234152"/>
                <a:gd name="connsiteX131" fmla="*/ 2593738 w 3742805"/>
                <a:gd name="connsiteY131" fmla="*/ 908457 h 5234152"/>
                <a:gd name="connsiteX132" fmla="*/ 1875661 w 3742805"/>
                <a:gd name="connsiteY132" fmla="*/ 1816914 h 5234152"/>
                <a:gd name="connsiteX133" fmla="*/ 1157583 w 3742805"/>
                <a:gd name="connsiteY133" fmla="*/ 908457 h 5234152"/>
                <a:gd name="connsiteX134" fmla="*/ 1280220 w 3742805"/>
                <a:gd name="connsiteY134" fmla="*/ 400531 h 5234152"/>
                <a:gd name="connsiteX135" fmla="*/ 1343102 w 3742805"/>
                <a:gd name="connsiteY135" fmla="*/ 304110 h 5234152"/>
                <a:gd name="connsiteX136" fmla="*/ 1327002 w 3742805"/>
                <a:gd name="connsiteY136" fmla="*/ 322000 h 5234152"/>
                <a:gd name="connsiteX137" fmla="*/ 1059511 w 3742805"/>
                <a:gd name="connsiteY137" fmla="*/ 1147864 h 5234152"/>
                <a:gd name="connsiteX138" fmla="*/ 1889991 w 3742805"/>
                <a:gd name="connsiteY138" fmla="*/ 2271253 h 5234152"/>
                <a:gd name="connsiteX139" fmla="*/ 2720470 w 3742805"/>
                <a:gd name="connsiteY139" fmla="*/ 1147864 h 5234152"/>
                <a:gd name="connsiteX140" fmla="*/ 2285846 w 3742805"/>
                <a:gd name="connsiteY140" fmla="*/ 160062 h 5234152"/>
                <a:gd name="connsiteX141" fmla="*/ 1538511 w 3742805"/>
                <a:gd name="connsiteY141" fmla="*/ 100160 h 5234152"/>
                <a:gd name="connsiteX142" fmla="*/ 1528678 w 3742805"/>
                <a:gd name="connsiteY142" fmla="*/ 104892 h 5234152"/>
                <a:gd name="connsiteX143" fmla="*/ 1534109 w 3742805"/>
                <a:gd name="connsiteY143" fmla="*/ 103040 h 5234152"/>
                <a:gd name="connsiteX144" fmla="*/ 1896299 w 3742805"/>
                <a:gd name="connsiteY144" fmla="*/ 80557 h 5234152"/>
                <a:gd name="connsiteX145" fmla="*/ 1546035 w 3742805"/>
                <a:gd name="connsiteY145" fmla="*/ 139010 h 5234152"/>
                <a:gd name="connsiteX146" fmla="*/ 1512028 w 3742805"/>
                <a:gd name="connsiteY146" fmla="*/ 152106 h 5234152"/>
                <a:gd name="connsiteX147" fmla="*/ 1501876 w 3742805"/>
                <a:gd name="connsiteY147" fmla="*/ 159868 h 5234152"/>
                <a:gd name="connsiteX148" fmla="*/ 1211043 w 3742805"/>
                <a:gd name="connsiteY148" fmla="*/ 848259 h 5234152"/>
                <a:gd name="connsiteX149" fmla="*/ 1870690 w 3742805"/>
                <a:gd name="connsiteY149" fmla="*/ 1678431 h 5234152"/>
                <a:gd name="connsiteX150" fmla="*/ 2530338 w 3742805"/>
                <a:gd name="connsiteY150" fmla="*/ 848259 h 5234152"/>
                <a:gd name="connsiteX151" fmla="*/ 2239506 w 3742805"/>
                <a:gd name="connsiteY151" fmla="*/ 159868 h 5234152"/>
                <a:gd name="connsiteX152" fmla="*/ 2191654 w 3742805"/>
                <a:gd name="connsiteY152" fmla="*/ 123281 h 5234152"/>
                <a:gd name="connsiteX153" fmla="*/ 2057233 w 3742805"/>
                <a:gd name="connsiteY153" fmla="*/ 92665 h 5234152"/>
                <a:gd name="connsiteX154" fmla="*/ 1896299 w 3742805"/>
                <a:gd name="connsiteY154" fmla="*/ 80557 h 5234152"/>
                <a:gd name="connsiteX155" fmla="*/ 1896300 w 3742805"/>
                <a:gd name="connsiteY155" fmla="*/ 0 h 5234152"/>
                <a:gd name="connsiteX156" fmla="*/ 1921576 w 3742805"/>
                <a:gd name="connsiteY156" fmla="*/ 1733 h 5234152"/>
                <a:gd name="connsiteX157" fmla="*/ 1957454 w 3742805"/>
                <a:gd name="connsiteY157" fmla="*/ 2971 h 5234152"/>
                <a:gd name="connsiteX158" fmla="*/ 1958525 w 3742805"/>
                <a:gd name="connsiteY158" fmla="*/ 3083 h 5234152"/>
                <a:gd name="connsiteX159" fmla="*/ 1967705 w 3742805"/>
                <a:gd name="connsiteY159" fmla="*/ 3407 h 5234152"/>
                <a:gd name="connsiteX160" fmla="*/ 3742805 w 3742805"/>
                <a:gd name="connsiteY160" fmla="*/ 2617077 h 5234152"/>
                <a:gd name="connsiteX161" fmla="*/ 1871402 w 3742805"/>
                <a:gd name="connsiteY161" fmla="*/ 5234152 h 5234152"/>
                <a:gd name="connsiteX162" fmla="*/ 0 w 3742805"/>
                <a:gd name="connsiteY162" fmla="*/ 2617077 h 5234152"/>
                <a:gd name="connsiteX163" fmla="*/ 1592217 w 3742805"/>
                <a:gd name="connsiteY163" fmla="*/ 28928 h 5234152"/>
                <a:gd name="connsiteX164" fmla="*/ 1605332 w 3742805"/>
                <a:gd name="connsiteY164" fmla="*/ 27098 h 5234152"/>
                <a:gd name="connsiteX165" fmla="*/ 1605639 w 3742805"/>
                <a:gd name="connsiteY165" fmla="*/ 27012 h 5234152"/>
                <a:gd name="connsiteX166" fmla="*/ 1776656 w 3742805"/>
                <a:gd name="connsiteY166" fmla="*/ 3182 h 5234152"/>
                <a:gd name="connsiteX167" fmla="*/ 1785240 w 3742805"/>
                <a:gd name="connsiteY167" fmla="*/ 2879 h 5234152"/>
                <a:gd name="connsiteX168" fmla="*/ 1786241 w 3742805"/>
                <a:gd name="connsiteY168" fmla="*/ 2775 h 5234152"/>
                <a:gd name="connsiteX169" fmla="*/ 1866709 w 3742805"/>
                <a:gd name="connsiteY169" fmla="*/ 3 h 5234152"/>
                <a:gd name="connsiteX170" fmla="*/ 1869051 w 3742805"/>
                <a:gd name="connsiteY170" fmla="*/ 84 h 5234152"/>
                <a:gd name="connsiteX171" fmla="*/ 1869832 w 3742805"/>
                <a:gd name="connsiteY171" fmla="*/ 57 h 5234152"/>
                <a:gd name="connsiteX172" fmla="*/ 1870691 w 3742805"/>
                <a:gd name="connsiteY172" fmla="*/ 2 h 5234152"/>
                <a:gd name="connsiteX173" fmla="*/ 1870947 w 3742805"/>
                <a:gd name="connsiteY173" fmla="*/ 18 h 5234152"/>
                <a:gd name="connsiteX174" fmla="*/ 1871402 w 3742805"/>
                <a:gd name="connsiteY174" fmla="*/ 2 h 5234152"/>
                <a:gd name="connsiteX175" fmla="*/ 1874156 w 3742805"/>
                <a:gd name="connsiteY175" fmla="*/ 97 h 5234152"/>
                <a:gd name="connsiteX176" fmla="*/ 1875661 w 3742805"/>
                <a:gd name="connsiteY176" fmla="*/ 1 h 5234152"/>
                <a:gd name="connsiteX177" fmla="*/ 1880701 w 3742805"/>
                <a:gd name="connsiteY177" fmla="*/ 323 h 5234152"/>
                <a:gd name="connsiteX178" fmla="*/ 1883755 w 3742805"/>
                <a:gd name="connsiteY178" fmla="*/ 428 h 5234152"/>
                <a:gd name="connsiteX179" fmla="*/ 1889991 w 3742805"/>
                <a:gd name="connsiteY179" fmla="*/ 1 h 5234152"/>
                <a:gd name="connsiteX180" fmla="*/ 1893142 w 3742805"/>
                <a:gd name="connsiteY180" fmla="*/ 217 h 523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3742805" h="5234152">
                  <a:moveTo>
                    <a:pt x="375988" y="1265279"/>
                  </a:moveTo>
                  <a:lnTo>
                    <a:pt x="320037" y="1406819"/>
                  </a:lnTo>
                  <a:cubicBezTo>
                    <a:pt x="211601" y="1720478"/>
                    <a:pt x="150833" y="2072177"/>
                    <a:pt x="150833" y="2443657"/>
                  </a:cubicBezTo>
                  <a:cubicBezTo>
                    <a:pt x="150833" y="3764477"/>
                    <a:pt x="919056" y="4835213"/>
                    <a:pt x="1866709" y="4835213"/>
                  </a:cubicBezTo>
                  <a:cubicBezTo>
                    <a:pt x="2814362" y="4835213"/>
                    <a:pt x="3582585" y="3764477"/>
                    <a:pt x="3582585" y="2443657"/>
                  </a:cubicBezTo>
                  <a:cubicBezTo>
                    <a:pt x="3582585" y="2165047"/>
                    <a:pt x="3548403" y="1897564"/>
                    <a:pt x="3485566" y="1648910"/>
                  </a:cubicBezTo>
                  <a:lnTo>
                    <a:pt x="3436205" y="1483366"/>
                  </a:lnTo>
                  <a:lnTo>
                    <a:pt x="3468430" y="1603524"/>
                  </a:lnTo>
                  <a:cubicBezTo>
                    <a:pt x="3517288" y="1817909"/>
                    <a:pt x="3543609" y="2045845"/>
                    <a:pt x="3543609" y="2282171"/>
                  </a:cubicBezTo>
                  <a:cubicBezTo>
                    <a:pt x="3543609" y="3542579"/>
                    <a:pt x="2794937" y="4564341"/>
                    <a:pt x="1871402" y="4564341"/>
                  </a:cubicBezTo>
                  <a:cubicBezTo>
                    <a:pt x="947868" y="4564341"/>
                    <a:pt x="199196" y="3542579"/>
                    <a:pt x="199196" y="2282171"/>
                  </a:cubicBezTo>
                  <a:cubicBezTo>
                    <a:pt x="199196" y="1967070"/>
                    <a:pt x="245988" y="1666883"/>
                    <a:pt x="330606" y="1393848"/>
                  </a:cubicBezTo>
                  <a:close/>
                  <a:moveTo>
                    <a:pt x="3148255" y="781462"/>
                  </a:moveTo>
                  <a:lnTo>
                    <a:pt x="3240183" y="929214"/>
                  </a:lnTo>
                  <a:cubicBezTo>
                    <a:pt x="3475943" y="1345568"/>
                    <a:pt x="3616681" y="1871662"/>
                    <a:pt x="3616681" y="2443657"/>
                  </a:cubicBezTo>
                  <a:cubicBezTo>
                    <a:pt x="3616681" y="3793250"/>
                    <a:pt x="2833192" y="4887311"/>
                    <a:pt x="1866709" y="4887311"/>
                  </a:cubicBezTo>
                  <a:cubicBezTo>
                    <a:pt x="900226" y="4887311"/>
                    <a:pt x="116737" y="3793250"/>
                    <a:pt x="116737" y="2443657"/>
                  </a:cubicBezTo>
                  <a:cubicBezTo>
                    <a:pt x="116737" y="1953375"/>
                    <a:pt x="220137" y="1496817"/>
                    <a:pt x="398146" y="1114184"/>
                  </a:cubicBezTo>
                  <a:lnTo>
                    <a:pt x="486367" y="942573"/>
                  </a:lnTo>
                  <a:lnTo>
                    <a:pt x="427829" y="1035777"/>
                  </a:lnTo>
                  <a:cubicBezTo>
                    <a:pt x="182677" y="1471214"/>
                    <a:pt x="36461" y="2020312"/>
                    <a:pt x="36461" y="2617077"/>
                  </a:cubicBezTo>
                  <a:cubicBezTo>
                    <a:pt x="36461" y="4031632"/>
                    <a:pt x="857992" y="5178356"/>
                    <a:pt x="1871402" y="5178356"/>
                  </a:cubicBezTo>
                  <a:cubicBezTo>
                    <a:pt x="2884813" y="5178356"/>
                    <a:pt x="3706344" y="4031632"/>
                    <a:pt x="3706344" y="2617077"/>
                  </a:cubicBezTo>
                  <a:cubicBezTo>
                    <a:pt x="3706344" y="1920851"/>
                    <a:pt x="3507329" y="1289506"/>
                    <a:pt x="3184374" y="827835"/>
                  </a:cubicBezTo>
                  <a:close/>
                  <a:moveTo>
                    <a:pt x="3001338" y="667513"/>
                  </a:moveTo>
                  <a:lnTo>
                    <a:pt x="3073337" y="775468"/>
                  </a:lnTo>
                  <a:cubicBezTo>
                    <a:pt x="3296408" y="1143820"/>
                    <a:pt x="3430410" y="1616057"/>
                    <a:pt x="3430410" y="2130944"/>
                  </a:cubicBezTo>
                  <a:cubicBezTo>
                    <a:pt x="3430410" y="3307830"/>
                    <a:pt x="2730317" y="4261885"/>
                    <a:pt x="1866709" y="4261885"/>
                  </a:cubicBezTo>
                  <a:cubicBezTo>
                    <a:pt x="1003101" y="4261885"/>
                    <a:pt x="303008" y="3307830"/>
                    <a:pt x="303008" y="2130944"/>
                  </a:cubicBezTo>
                  <a:cubicBezTo>
                    <a:pt x="303008" y="1689612"/>
                    <a:pt x="401458" y="1279615"/>
                    <a:pt x="570063" y="939515"/>
                  </a:cubicBezTo>
                  <a:lnTo>
                    <a:pt x="638915" y="814041"/>
                  </a:lnTo>
                  <a:lnTo>
                    <a:pt x="519493" y="1016737"/>
                  </a:lnTo>
                  <a:cubicBezTo>
                    <a:pt x="337525" y="1376443"/>
                    <a:pt x="230992" y="1812368"/>
                    <a:pt x="230992" y="2282171"/>
                  </a:cubicBezTo>
                  <a:cubicBezTo>
                    <a:pt x="230992" y="3515707"/>
                    <a:pt x="965429" y="4515685"/>
                    <a:pt x="1871402" y="4515685"/>
                  </a:cubicBezTo>
                  <a:cubicBezTo>
                    <a:pt x="2777376" y="4515685"/>
                    <a:pt x="3511813" y="3515707"/>
                    <a:pt x="3511813" y="2282171"/>
                  </a:cubicBezTo>
                  <a:cubicBezTo>
                    <a:pt x="3511813" y="1734068"/>
                    <a:pt x="3366810" y="1232076"/>
                    <a:pt x="3126185" y="843432"/>
                  </a:cubicBezTo>
                  <a:close/>
                  <a:moveTo>
                    <a:pt x="2837079" y="563819"/>
                  </a:moveTo>
                  <a:lnTo>
                    <a:pt x="2930509" y="698570"/>
                  </a:lnTo>
                  <a:cubicBezTo>
                    <a:pt x="3114916" y="1002320"/>
                    <a:pt x="3225296" y="1388494"/>
                    <a:pt x="3225296" y="1808868"/>
                  </a:cubicBezTo>
                  <a:cubicBezTo>
                    <a:pt x="3225296" y="2787194"/>
                    <a:pt x="2627459" y="3580284"/>
                    <a:pt x="1889991" y="3580284"/>
                  </a:cubicBezTo>
                  <a:cubicBezTo>
                    <a:pt x="1152522" y="3580284"/>
                    <a:pt x="554685" y="2787194"/>
                    <a:pt x="554685" y="1808868"/>
                  </a:cubicBezTo>
                  <a:cubicBezTo>
                    <a:pt x="554685" y="1485944"/>
                    <a:pt x="619821" y="1183202"/>
                    <a:pt x="733613" y="922502"/>
                  </a:cubicBezTo>
                  <a:lnTo>
                    <a:pt x="819065" y="752614"/>
                  </a:lnTo>
                  <a:lnTo>
                    <a:pt x="793696" y="790948"/>
                  </a:lnTo>
                  <a:cubicBezTo>
                    <a:pt x="606448" y="1106598"/>
                    <a:pt x="494769" y="1504641"/>
                    <a:pt x="494769" y="1937239"/>
                  </a:cubicBezTo>
                  <a:cubicBezTo>
                    <a:pt x="494769" y="2962656"/>
                    <a:pt x="1122255" y="3793920"/>
                    <a:pt x="1896299" y="3793920"/>
                  </a:cubicBezTo>
                  <a:cubicBezTo>
                    <a:pt x="2670343" y="3793920"/>
                    <a:pt x="3297829" y="2962656"/>
                    <a:pt x="3297829" y="1937239"/>
                  </a:cubicBezTo>
                  <a:cubicBezTo>
                    <a:pt x="3297829" y="1456574"/>
                    <a:pt x="3159954" y="1018571"/>
                    <a:pt x="2933737" y="688848"/>
                  </a:cubicBezTo>
                  <a:close/>
                  <a:moveTo>
                    <a:pt x="2709343" y="459106"/>
                  </a:moveTo>
                  <a:lnTo>
                    <a:pt x="2716560" y="467874"/>
                  </a:lnTo>
                  <a:cubicBezTo>
                    <a:pt x="2923398" y="747658"/>
                    <a:pt x="3050858" y="1130268"/>
                    <a:pt x="3050858" y="1552198"/>
                  </a:cubicBezTo>
                  <a:cubicBezTo>
                    <a:pt x="3050858" y="2409453"/>
                    <a:pt x="2524704" y="3104394"/>
                    <a:pt x="1875661" y="3104394"/>
                  </a:cubicBezTo>
                  <a:cubicBezTo>
                    <a:pt x="1226617" y="3104394"/>
                    <a:pt x="700463" y="2409453"/>
                    <a:pt x="700463" y="1552198"/>
                  </a:cubicBezTo>
                  <a:cubicBezTo>
                    <a:pt x="700463" y="1270911"/>
                    <a:pt x="757112" y="1007100"/>
                    <a:pt x="856164" y="779581"/>
                  </a:cubicBezTo>
                  <a:lnTo>
                    <a:pt x="948999" y="602638"/>
                  </a:lnTo>
                  <a:lnTo>
                    <a:pt x="858932" y="738536"/>
                  </a:lnTo>
                  <a:cubicBezTo>
                    <a:pt x="683834" y="1033270"/>
                    <a:pt x="579402" y="1404937"/>
                    <a:pt x="579402" y="1808868"/>
                  </a:cubicBezTo>
                  <a:cubicBezTo>
                    <a:pt x="579402" y="2766336"/>
                    <a:pt x="1166172" y="3542517"/>
                    <a:pt x="1889990" y="3542517"/>
                  </a:cubicBezTo>
                  <a:cubicBezTo>
                    <a:pt x="2613808" y="3542517"/>
                    <a:pt x="3200579" y="2766336"/>
                    <a:pt x="3200579" y="1808868"/>
                  </a:cubicBezTo>
                  <a:cubicBezTo>
                    <a:pt x="3200579" y="1285253"/>
                    <a:pt x="3025092" y="815856"/>
                    <a:pt x="2747673" y="497975"/>
                  </a:cubicBezTo>
                  <a:close/>
                  <a:moveTo>
                    <a:pt x="2660028" y="441387"/>
                  </a:moveTo>
                  <a:lnTo>
                    <a:pt x="2735244" y="554538"/>
                  </a:lnTo>
                  <a:cubicBezTo>
                    <a:pt x="2882065" y="800938"/>
                    <a:pt x="2969633" y="1111653"/>
                    <a:pt x="2969633" y="1449342"/>
                  </a:cubicBezTo>
                  <a:cubicBezTo>
                    <a:pt x="2969633" y="2249791"/>
                    <a:pt x="2477620" y="2898682"/>
                    <a:pt x="1870691" y="2898682"/>
                  </a:cubicBezTo>
                  <a:cubicBezTo>
                    <a:pt x="1263762" y="2898682"/>
                    <a:pt x="771749" y="2249791"/>
                    <a:pt x="771749" y="1449342"/>
                  </a:cubicBezTo>
                  <a:cubicBezTo>
                    <a:pt x="771749" y="1186695"/>
                    <a:pt x="824722" y="940366"/>
                    <a:pt x="917347" y="727923"/>
                  </a:cubicBezTo>
                  <a:lnTo>
                    <a:pt x="1010390" y="550844"/>
                  </a:lnTo>
                  <a:lnTo>
                    <a:pt x="968130" y="614323"/>
                  </a:lnTo>
                  <a:cubicBezTo>
                    <a:pt x="814010" y="872582"/>
                    <a:pt x="722089" y="1198254"/>
                    <a:pt x="722089" y="1552198"/>
                  </a:cubicBezTo>
                  <a:cubicBezTo>
                    <a:pt x="722089" y="2391176"/>
                    <a:pt x="1238561" y="3071301"/>
                    <a:pt x="1875661" y="3071301"/>
                  </a:cubicBezTo>
                  <a:cubicBezTo>
                    <a:pt x="2512761" y="3071301"/>
                    <a:pt x="3029232" y="2391176"/>
                    <a:pt x="3029232" y="1552198"/>
                  </a:cubicBezTo>
                  <a:cubicBezTo>
                    <a:pt x="3029232" y="1158927"/>
                    <a:pt x="2915750" y="800560"/>
                    <a:pt x="2729556" y="530787"/>
                  </a:cubicBezTo>
                  <a:close/>
                  <a:moveTo>
                    <a:pt x="2624365" y="397250"/>
                  </a:moveTo>
                  <a:lnTo>
                    <a:pt x="2648007" y="425930"/>
                  </a:lnTo>
                  <a:lnTo>
                    <a:pt x="2630588" y="403532"/>
                  </a:lnTo>
                  <a:close/>
                  <a:moveTo>
                    <a:pt x="2469285" y="313443"/>
                  </a:moveTo>
                  <a:lnTo>
                    <a:pt x="2516582" y="376067"/>
                  </a:lnTo>
                  <a:cubicBezTo>
                    <a:pt x="2653213" y="579913"/>
                    <a:pt x="2736486" y="850701"/>
                    <a:pt x="2736486" y="1147864"/>
                  </a:cubicBezTo>
                  <a:cubicBezTo>
                    <a:pt x="2736486" y="1781811"/>
                    <a:pt x="2357497" y="2295726"/>
                    <a:pt x="1889991" y="2295726"/>
                  </a:cubicBezTo>
                  <a:cubicBezTo>
                    <a:pt x="1422485" y="2295726"/>
                    <a:pt x="1043496" y="1781811"/>
                    <a:pt x="1043496" y="1147864"/>
                  </a:cubicBezTo>
                  <a:cubicBezTo>
                    <a:pt x="1043496" y="949755"/>
                    <a:pt x="1080506" y="763369"/>
                    <a:pt x="1145663" y="600724"/>
                  </a:cubicBezTo>
                  <a:lnTo>
                    <a:pt x="1193085" y="497688"/>
                  </a:lnTo>
                  <a:lnTo>
                    <a:pt x="1160617" y="555152"/>
                  </a:lnTo>
                  <a:cubicBezTo>
                    <a:pt x="1064401" y="747464"/>
                    <a:pt x="1008194" y="979502"/>
                    <a:pt x="1008194" y="1229324"/>
                  </a:cubicBezTo>
                  <a:cubicBezTo>
                    <a:pt x="1008194" y="1893786"/>
                    <a:pt x="1405812" y="2432438"/>
                    <a:pt x="1896299" y="2432438"/>
                  </a:cubicBezTo>
                  <a:cubicBezTo>
                    <a:pt x="2386787" y="2432438"/>
                    <a:pt x="2784405" y="1893786"/>
                    <a:pt x="2784405" y="1229324"/>
                  </a:cubicBezTo>
                  <a:cubicBezTo>
                    <a:pt x="2784405" y="886711"/>
                    <a:pt x="2678691" y="577547"/>
                    <a:pt x="2509040" y="358428"/>
                  </a:cubicBezTo>
                  <a:close/>
                  <a:moveTo>
                    <a:pt x="2328985" y="235519"/>
                  </a:moveTo>
                  <a:lnTo>
                    <a:pt x="2367735" y="277910"/>
                  </a:lnTo>
                  <a:cubicBezTo>
                    <a:pt x="2476117" y="428550"/>
                    <a:pt x="2542174" y="628659"/>
                    <a:pt x="2542174" y="848259"/>
                  </a:cubicBezTo>
                  <a:cubicBezTo>
                    <a:pt x="2542174" y="1316739"/>
                    <a:pt x="2241541" y="1696517"/>
                    <a:pt x="1870691" y="1696517"/>
                  </a:cubicBezTo>
                  <a:cubicBezTo>
                    <a:pt x="1499841" y="1696517"/>
                    <a:pt x="1199208" y="1316739"/>
                    <a:pt x="1199208" y="848259"/>
                  </a:cubicBezTo>
                  <a:cubicBezTo>
                    <a:pt x="1199208" y="672579"/>
                    <a:pt x="1241484" y="509373"/>
                    <a:pt x="1313887" y="373990"/>
                  </a:cubicBezTo>
                  <a:lnTo>
                    <a:pt x="1359617" y="303974"/>
                  </a:lnTo>
                  <a:lnTo>
                    <a:pt x="1353496" y="310655"/>
                  </a:lnTo>
                  <a:cubicBezTo>
                    <a:pt x="1239636" y="468545"/>
                    <a:pt x="1170240" y="678287"/>
                    <a:pt x="1170240" y="908457"/>
                  </a:cubicBezTo>
                  <a:cubicBezTo>
                    <a:pt x="1170240" y="1399487"/>
                    <a:pt x="1486067" y="1797545"/>
                    <a:pt x="1875660" y="1797545"/>
                  </a:cubicBezTo>
                  <a:cubicBezTo>
                    <a:pt x="2265253" y="1797545"/>
                    <a:pt x="2581080" y="1399487"/>
                    <a:pt x="2581080" y="908457"/>
                  </a:cubicBezTo>
                  <a:cubicBezTo>
                    <a:pt x="2581080" y="678287"/>
                    <a:pt x="2511685" y="468545"/>
                    <a:pt x="2397825" y="310655"/>
                  </a:cubicBezTo>
                  <a:close/>
                  <a:moveTo>
                    <a:pt x="1402512" y="199772"/>
                  </a:moveTo>
                  <a:lnTo>
                    <a:pt x="1402310" y="199868"/>
                  </a:lnTo>
                  <a:lnTo>
                    <a:pt x="1265286" y="284462"/>
                  </a:lnTo>
                  <a:lnTo>
                    <a:pt x="1214815" y="325022"/>
                  </a:lnTo>
                  <a:lnTo>
                    <a:pt x="1184525" y="354805"/>
                  </a:lnTo>
                  <a:cubicBezTo>
                    <a:pt x="944783" y="614967"/>
                    <a:pt x="791972" y="1008689"/>
                    <a:pt x="791972" y="1449342"/>
                  </a:cubicBezTo>
                  <a:cubicBezTo>
                    <a:pt x="791972" y="2232725"/>
                    <a:pt x="1274931" y="2867782"/>
                    <a:pt x="1870691" y="2867782"/>
                  </a:cubicBezTo>
                  <a:cubicBezTo>
                    <a:pt x="2466451" y="2867782"/>
                    <a:pt x="2949410" y="2232725"/>
                    <a:pt x="2949410" y="1449342"/>
                  </a:cubicBezTo>
                  <a:cubicBezTo>
                    <a:pt x="2949410" y="959728"/>
                    <a:pt x="2760755" y="528054"/>
                    <a:pt x="2473813" y="273149"/>
                  </a:cubicBezTo>
                  <a:lnTo>
                    <a:pt x="2427906" y="236477"/>
                  </a:lnTo>
                  <a:lnTo>
                    <a:pt x="2488708" y="299774"/>
                  </a:lnTo>
                  <a:cubicBezTo>
                    <a:pt x="2680324" y="525183"/>
                    <a:pt x="2801533" y="858030"/>
                    <a:pt x="2801533" y="1229324"/>
                  </a:cubicBezTo>
                  <a:cubicBezTo>
                    <a:pt x="2801533" y="1908261"/>
                    <a:pt x="2396246" y="2458648"/>
                    <a:pt x="1896300" y="2458648"/>
                  </a:cubicBezTo>
                  <a:cubicBezTo>
                    <a:pt x="1396353" y="2458648"/>
                    <a:pt x="991066" y="1908261"/>
                    <a:pt x="991066" y="1229324"/>
                  </a:cubicBezTo>
                  <a:cubicBezTo>
                    <a:pt x="991066" y="804989"/>
                    <a:pt x="1149382" y="430868"/>
                    <a:pt x="1390175" y="209949"/>
                  </a:cubicBezTo>
                  <a:close/>
                  <a:moveTo>
                    <a:pt x="1329824" y="178224"/>
                  </a:moveTo>
                  <a:lnTo>
                    <a:pt x="1295546" y="194796"/>
                  </a:lnTo>
                  <a:cubicBezTo>
                    <a:pt x="731222" y="502790"/>
                    <a:pt x="332741" y="1253601"/>
                    <a:pt x="332741" y="2130944"/>
                  </a:cubicBezTo>
                  <a:cubicBezTo>
                    <a:pt x="332741" y="3282739"/>
                    <a:pt x="1019522" y="4216454"/>
                    <a:pt x="1866709" y="4216454"/>
                  </a:cubicBezTo>
                  <a:cubicBezTo>
                    <a:pt x="2713896" y="4216454"/>
                    <a:pt x="3400677" y="3282739"/>
                    <a:pt x="3400677" y="2130944"/>
                  </a:cubicBezTo>
                  <a:cubicBezTo>
                    <a:pt x="3400677" y="1516804"/>
                    <a:pt x="3205422" y="964664"/>
                    <a:pt x="2894705" y="583011"/>
                  </a:cubicBezTo>
                  <a:lnTo>
                    <a:pt x="2894661" y="582964"/>
                  </a:lnTo>
                  <a:lnTo>
                    <a:pt x="3009019" y="748145"/>
                  </a:lnTo>
                  <a:cubicBezTo>
                    <a:pt x="3206223" y="1073452"/>
                    <a:pt x="3324261" y="1487032"/>
                    <a:pt x="3324261" y="1937239"/>
                  </a:cubicBezTo>
                  <a:cubicBezTo>
                    <a:pt x="3324261" y="2984995"/>
                    <a:pt x="2684941" y="3834368"/>
                    <a:pt x="1896299" y="3834368"/>
                  </a:cubicBezTo>
                  <a:cubicBezTo>
                    <a:pt x="1107658" y="3834368"/>
                    <a:pt x="468337" y="2984995"/>
                    <a:pt x="468337" y="1937239"/>
                  </a:cubicBezTo>
                  <a:cubicBezTo>
                    <a:pt x="468337" y="1245556"/>
                    <a:pt x="746958" y="640330"/>
                    <a:pt x="1163224" y="308851"/>
                  </a:cubicBezTo>
                  <a:lnTo>
                    <a:pt x="1205134" y="278389"/>
                  </a:lnTo>
                  <a:lnTo>
                    <a:pt x="1218597" y="265092"/>
                  </a:lnTo>
                  <a:cubicBezTo>
                    <a:pt x="1249857" y="237198"/>
                    <a:pt x="1282188" y="211238"/>
                    <a:pt x="1315492" y="187343"/>
                  </a:cubicBezTo>
                  <a:close/>
                  <a:moveTo>
                    <a:pt x="2270646" y="150156"/>
                  </a:moveTo>
                  <a:lnTo>
                    <a:pt x="2277145" y="155151"/>
                  </a:lnTo>
                  <a:cubicBezTo>
                    <a:pt x="2468155" y="318407"/>
                    <a:pt x="2593738" y="594878"/>
                    <a:pt x="2593738" y="908457"/>
                  </a:cubicBezTo>
                  <a:cubicBezTo>
                    <a:pt x="2593738" y="1410184"/>
                    <a:pt x="2272244" y="1816914"/>
                    <a:pt x="1875661" y="1816914"/>
                  </a:cubicBezTo>
                  <a:cubicBezTo>
                    <a:pt x="1479077" y="1816914"/>
                    <a:pt x="1157583" y="1410184"/>
                    <a:pt x="1157583" y="908457"/>
                  </a:cubicBezTo>
                  <a:cubicBezTo>
                    <a:pt x="1157583" y="720310"/>
                    <a:pt x="1202794" y="545521"/>
                    <a:pt x="1280220" y="400531"/>
                  </a:cubicBezTo>
                  <a:lnTo>
                    <a:pt x="1343102" y="304110"/>
                  </a:lnTo>
                  <a:lnTo>
                    <a:pt x="1327002" y="322000"/>
                  </a:lnTo>
                  <a:cubicBezTo>
                    <a:pt x="1162528" y="527262"/>
                    <a:pt x="1059511" y="821289"/>
                    <a:pt x="1059511" y="1147864"/>
                  </a:cubicBezTo>
                  <a:cubicBezTo>
                    <a:pt x="1059511" y="1768295"/>
                    <a:pt x="1431330" y="2271253"/>
                    <a:pt x="1889991" y="2271253"/>
                  </a:cubicBezTo>
                  <a:cubicBezTo>
                    <a:pt x="2348651" y="2271253"/>
                    <a:pt x="2720470" y="1768295"/>
                    <a:pt x="2720470" y="1147864"/>
                  </a:cubicBezTo>
                  <a:cubicBezTo>
                    <a:pt x="2720470" y="721317"/>
                    <a:pt x="2544728" y="350295"/>
                    <a:pt x="2285846" y="160062"/>
                  </a:cubicBezTo>
                  <a:close/>
                  <a:moveTo>
                    <a:pt x="1538511" y="100160"/>
                  </a:moveTo>
                  <a:lnTo>
                    <a:pt x="1528678" y="104892"/>
                  </a:lnTo>
                  <a:lnTo>
                    <a:pt x="1534109" y="103040"/>
                  </a:lnTo>
                  <a:close/>
                  <a:moveTo>
                    <a:pt x="1896299" y="80557"/>
                  </a:moveTo>
                  <a:cubicBezTo>
                    <a:pt x="1775355" y="80557"/>
                    <a:pt x="1657989" y="100852"/>
                    <a:pt x="1546035" y="139010"/>
                  </a:cubicBezTo>
                  <a:lnTo>
                    <a:pt x="1512028" y="152106"/>
                  </a:lnTo>
                  <a:lnTo>
                    <a:pt x="1501876" y="159868"/>
                  </a:lnTo>
                  <a:cubicBezTo>
                    <a:pt x="1326408" y="309055"/>
                    <a:pt x="1211043" y="561702"/>
                    <a:pt x="1211043" y="848259"/>
                  </a:cubicBezTo>
                  <a:cubicBezTo>
                    <a:pt x="1211043" y="1306750"/>
                    <a:pt x="1506377" y="1678431"/>
                    <a:pt x="1870690" y="1678431"/>
                  </a:cubicBezTo>
                  <a:cubicBezTo>
                    <a:pt x="2235004" y="1678431"/>
                    <a:pt x="2530338" y="1306750"/>
                    <a:pt x="2530338" y="848259"/>
                  </a:cubicBezTo>
                  <a:cubicBezTo>
                    <a:pt x="2530338" y="561702"/>
                    <a:pt x="2414973" y="309055"/>
                    <a:pt x="2239506" y="159868"/>
                  </a:cubicBezTo>
                  <a:lnTo>
                    <a:pt x="2191654" y="123281"/>
                  </a:lnTo>
                  <a:lnTo>
                    <a:pt x="2057233" y="92665"/>
                  </a:lnTo>
                  <a:cubicBezTo>
                    <a:pt x="2004425" y="84667"/>
                    <a:pt x="1950724" y="80557"/>
                    <a:pt x="1896299" y="80557"/>
                  </a:cubicBezTo>
                  <a:close/>
                  <a:moveTo>
                    <a:pt x="1896300" y="0"/>
                  </a:moveTo>
                  <a:lnTo>
                    <a:pt x="1921576" y="1733"/>
                  </a:lnTo>
                  <a:lnTo>
                    <a:pt x="1957454" y="2971"/>
                  </a:lnTo>
                  <a:lnTo>
                    <a:pt x="1958525" y="3083"/>
                  </a:lnTo>
                  <a:lnTo>
                    <a:pt x="1967705" y="3407"/>
                  </a:lnTo>
                  <a:cubicBezTo>
                    <a:pt x="2956497" y="73501"/>
                    <a:pt x="3742805" y="1216875"/>
                    <a:pt x="3742805" y="2617077"/>
                  </a:cubicBezTo>
                  <a:cubicBezTo>
                    <a:pt x="3742805" y="4062447"/>
                    <a:pt x="2904950" y="5234152"/>
                    <a:pt x="1871402" y="5234152"/>
                  </a:cubicBezTo>
                  <a:cubicBezTo>
                    <a:pt x="837855" y="5234152"/>
                    <a:pt x="0" y="4062447"/>
                    <a:pt x="0" y="2617077"/>
                  </a:cubicBezTo>
                  <a:cubicBezTo>
                    <a:pt x="0" y="1304387"/>
                    <a:pt x="691091" y="217426"/>
                    <a:pt x="1592217" y="28928"/>
                  </a:cubicBezTo>
                  <a:lnTo>
                    <a:pt x="1605332" y="27098"/>
                  </a:lnTo>
                  <a:lnTo>
                    <a:pt x="1605639" y="27012"/>
                  </a:lnTo>
                  <a:cubicBezTo>
                    <a:pt x="1661816" y="15278"/>
                    <a:pt x="1718866" y="7273"/>
                    <a:pt x="1776656" y="3182"/>
                  </a:cubicBezTo>
                  <a:lnTo>
                    <a:pt x="1785240" y="2879"/>
                  </a:lnTo>
                  <a:lnTo>
                    <a:pt x="1786241" y="2775"/>
                  </a:lnTo>
                  <a:cubicBezTo>
                    <a:pt x="1812893" y="935"/>
                    <a:pt x="1839721" y="3"/>
                    <a:pt x="1866709" y="3"/>
                  </a:cubicBezTo>
                  <a:lnTo>
                    <a:pt x="1869051" y="84"/>
                  </a:lnTo>
                  <a:lnTo>
                    <a:pt x="1869832" y="57"/>
                  </a:lnTo>
                  <a:lnTo>
                    <a:pt x="1870691" y="2"/>
                  </a:lnTo>
                  <a:lnTo>
                    <a:pt x="1870947" y="18"/>
                  </a:lnTo>
                  <a:lnTo>
                    <a:pt x="1871402" y="2"/>
                  </a:lnTo>
                  <a:lnTo>
                    <a:pt x="1874156" y="97"/>
                  </a:lnTo>
                  <a:lnTo>
                    <a:pt x="1875661" y="1"/>
                  </a:lnTo>
                  <a:lnTo>
                    <a:pt x="1880701" y="323"/>
                  </a:lnTo>
                  <a:lnTo>
                    <a:pt x="1883755" y="428"/>
                  </a:lnTo>
                  <a:lnTo>
                    <a:pt x="1889991" y="1"/>
                  </a:lnTo>
                  <a:lnTo>
                    <a:pt x="1893142" y="217"/>
                  </a:lnTo>
                  <a:close/>
                </a:path>
              </a:pathLst>
            </a:custGeom>
            <a:noFill/>
            <a:ln w="12700" cap="rnd" cmpd="dbl">
              <a:solidFill>
                <a:schemeClr val="tx1"/>
              </a:solidFill>
              <a:prstDash val="sysDot"/>
            </a:ln>
            <a:scene3d>
              <a:camera prst="orthographicFront"/>
              <a:lightRig rig="fla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sz="1350">
                <a:solidFill>
                  <a:schemeClr val="tx1"/>
                </a:solidFill>
              </a:endParaRPr>
            </a:p>
          </p:txBody>
        </p:sp>
        <p:sp>
          <p:nvSpPr>
            <p:cNvPr id="51" name="50 Elipse"/>
            <p:cNvSpPr/>
            <p:nvPr/>
          </p:nvSpPr>
          <p:spPr>
            <a:xfrm rot="10800000">
              <a:off x="1115616" y="627534"/>
              <a:ext cx="410344" cy="537638"/>
            </a:xfrm>
            <a:prstGeom prst="ellipse">
              <a:avLst/>
            </a:prstGeom>
            <a:solidFill>
              <a:srgbClr val="4CAD03"/>
            </a:solidFill>
            <a:ln w="12700" cap="rnd">
              <a:solidFill>
                <a:schemeClr val="tx1"/>
              </a:solidFill>
            </a:ln>
            <a:scene3d>
              <a:camera prst="orthographicFront"/>
              <a:lightRig rig="flat" dir="t"/>
            </a:scene3d>
            <a:sp3d prstMaterial="metal">
              <a:bevelT w="10033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2" name="51 Grupo"/>
          <p:cNvGrpSpPr/>
          <p:nvPr/>
        </p:nvGrpSpPr>
        <p:grpSpPr>
          <a:xfrm rot="10800000">
            <a:off x="4860032" y="2276518"/>
            <a:ext cx="2520280" cy="1714854"/>
            <a:chOff x="1" y="-5053"/>
            <a:chExt cx="2613120" cy="1714854"/>
          </a:xfrm>
        </p:grpSpPr>
        <p:sp>
          <p:nvSpPr>
            <p:cNvPr id="53" name="Forma libre 19"/>
            <p:cNvSpPr/>
            <p:nvPr/>
          </p:nvSpPr>
          <p:spPr>
            <a:xfrm rot="16200000" flipV="1">
              <a:off x="-178154" y="173102"/>
              <a:ext cx="1709800" cy="1353489"/>
            </a:xfrm>
            <a:custGeom>
              <a:avLst/>
              <a:gdLst>
                <a:gd name="connsiteX0" fmla="*/ 375988 w 3742805"/>
                <a:gd name="connsiteY0" fmla="*/ 1265279 h 5234152"/>
                <a:gd name="connsiteX1" fmla="*/ 320037 w 3742805"/>
                <a:gd name="connsiteY1" fmla="*/ 1406819 h 5234152"/>
                <a:gd name="connsiteX2" fmla="*/ 150833 w 3742805"/>
                <a:gd name="connsiteY2" fmla="*/ 2443657 h 5234152"/>
                <a:gd name="connsiteX3" fmla="*/ 1866709 w 3742805"/>
                <a:gd name="connsiteY3" fmla="*/ 4835213 h 5234152"/>
                <a:gd name="connsiteX4" fmla="*/ 3582585 w 3742805"/>
                <a:gd name="connsiteY4" fmla="*/ 2443657 h 5234152"/>
                <a:gd name="connsiteX5" fmla="*/ 3485566 w 3742805"/>
                <a:gd name="connsiteY5" fmla="*/ 1648910 h 5234152"/>
                <a:gd name="connsiteX6" fmla="*/ 3436205 w 3742805"/>
                <a:gd name="connsiteY6" fmla="*/ 1483366 h 5234152"/>
                <a:gd name="connsiteX7" fmla="*/ 3468430 w 3742805"/>
                <a:gd name="connsiteY7" fmla="*/ 1603524 h 5234152"/>
                <a:gd name="connsiteX8" fmla="*/ 3543609 w 3742805"/>
                <a:gd name="connsiteY8" fmla="*/ 2282171 h 5234152"/>
                <a:gd name="connsiteX9" fmla="*/ 1871402 w 3742805"/>
                <a:gd name="connsiteY9" fmla="*/ 4564341 h 5234152"/>
                <a:gd name="connsiteX10" fmla="*/ 199196 w 3742805"/>
                <a:gd name="connsiteY10" fmla="*/ 2282171 h 5234152"/>
                <a:gd name="connsiteX11" fmla="*/ 330606 w 3742805"/>
                <a:gd name="connsiteY11" fmla="*/ 1393848 h 5234152"/>
                <a:gd name="connsiteX12" fmla="*/ 3148255 w 3742805"/>
                <a:gd name="connsiteY12" fmla="*/ 781462 h 5234152"/>
                <a:gd name="connsiteX13" fmla="*/ 3240183 w 3742805"/>
                <a:gd name="connsiteY13" fmla="*/ 929214 h 5234152"/>
                <a:gd name="connsiteX14" fmla="*/ 3616681 w 3742805"/>
                <a:gd name="connsiteY14" fmla="*/ 2443657 h 5234152"/>
                <a:gd name="connsiteX15" fmla="*/ 1866709 w 3742805"/>
                <a:gd name="connsiteY15" fmla="*/ 4887311 h 5234152"/>
                <a:gd name="connsiteX16" fmla="*/ 116737 w 3742805"/>
                <a:gd name="connsiteY16" fmla="*/ 2443657 h 5234152"/>
                <a:gd name="connsiteX17" fmla="*/ 398146 w 3742805"/>
                <a:gd name="connsiteY17" fmla="*/ 1114184 h 5234152"/>
                <a:gd name="connsiteX18" fmla="*/ 486367 w 3742805"/>
                <a:gd name="connsiteY18" fmla="*/ 942573 h 5234152"/>
                <a:gd name="connsiteX19" fmla="*/ 427829 w 3742805"/>
                <a:gd name="connsiteY19" fmla="*/ 1035777 h 5234152"/>
                <a:gd name="connsiteX20" fmla="*/ 36461 w 3742805"/>
                <a:gd name="connsiteY20" fmla="*/ 2617077 h 5234152"/>
                <a:gd name="connsiteX21" fmla="*/ 1871402 w 3742805"/>
                <a:gd name="connsiteY21" fmla="*/ 5178356 h 5234152"/>
                <a:gd name="connsiteX22" fmla="*/ 3706344 w 3742805"/>
                <a:gd name="connsiteY22" fmla="*/ 2617077 h 5234152"/>
                <a:gd name="connsiteX23" fmla="*/ 3184374 w 3742805"/>
                <a:gd name="connsiteY23" fmla="*/ 827835 h 5234152"/>
                <a:gd name="connsiteX24" fmla="*/ 3001338 w 3742805"/>
                <a:gd name="connsiteY24" fmla="*/ 667513 h 5234152"/>
                <a:gd name="connsiteX25" fmla="*/ 3073337 w 3742805"/>
                <a:gd name="connsiteY25" fmla="*/ 775468 h 5234152"/>
                <a:gd name="connsiteX26" fmla="*/ 3430410 w 3742805"/>
                <a:gd name="connsiteY26" fmla="*/ 2130944 h 5234152"/>
                <a:gd name="connsiteX27" fmla="*/ 1866709 w 3742805"/>
                <a:gd name="connsiteY27" fmla="*/ 4261885 h 5234152"/>
                <a:gd name="connsiteX28" fmla="*/ 303008 w 3742805"/>
                <a:gd name="connsiteY28" fmla="*/ 2130944 h 5234152"/>
                <a:gd name="connsiteX29" fmla="*/ 570063 w 3742805"/>
                <a:gd name="connsiteY29" fmla="*/ 939515 h 5234152"/>
                <a:gd name="connsiteX30" fmla="*/ 638915 w 3742805"/>
                <a:gd name="connsiteY30" fmla="*/ 814041 h 5234152"/>
                <a:gd name="connsiteX31" fmla="*/ 519493 w 3742805"/>
                <a:gd name="connsiteY31" fmla="*/ 1016737 h 5234152"/>
                <a:gd name="connsiteX32" fmla="*/ 230992 w 3742805"/>
                <a:gd name="connsiteY32" fmla="*/ 2282171 h 5234152"/>
                <a:gd name="connsiteX33" fmla="*/ 1871402 w 3742805"/>
                <a:gd name="connsiteY33" fmla="*/ 4515685 h 5234152"/>
                <a:gd name="connsiteX34" fmla="*/ 3511813 w 3742805"/>
                <a:gd name="connsiteY34" fmla="*/ 2282171 h 5234152"/>
                <a:gd name="connsiteX35" fmla="*/ 3126185 w 3742805"/>
                <a:gd name="connsiteY35" fmla="*/ 843432 h 5234152"/>
                <a:gd name="connsiteX36" fmla="*/ 2837079 w 3742805"/>
                <a:gd name="connsiteY36" fmla="*/ 563819 h 5234152"/>
                <a:gd name="connsiteX37" fmla="*/ 2930509 w 3742805"/>
                <a:gd name="connsiteY37" fmla="*/ 698570 h 5234152"/>
                <a:gd name="connsiteX38" fmla="*/ 3225296 w 3742805"/>
                <a:gd name="connsiteY38" fmla="*/ 1808868 h 5234152"/>
                <a:gd name="connsiteX39" fmla="*/ 1889991 w 3742805"/>
                <a:gd name="connsiteY39" fmla="*/ 3580284 h 5234152"/>
                <a:gd name="connsiteX40" fmla="*/ 554685 w 3742805"/>
                <a:gd name="connsiteY40" fmla="*/ 1808868 h 5234152"/>
                <a:gd name="connsiteX41" fmla="*/ 733613 w 3742805"/>
                <a:gd name="connsiteY41" fmla="*/ 922502 h 5234152"/>
                <a:gd name="connsiteX42" fmla="*/ 819065 w 3742805"/>
                <a:gd name="connsiteY42" fmla="*/ 752614 h 5234152"/>
                <a:gd name="connsiteX43" fmla="*/ 793696 w 3742805"/>
                <a:gd name="connsiteY43" fmla="*/ 790948 h 5234152"/>
                <a:gd name="connsiteX44" fmla="*/ 494769 w 3742805"/>
                <a:gd name="connsiteY44" fmla="*/ 1937239 h 5234152"/>
                <a:gd name="connsiteX45" fmla="*/ 1896299 w 3742805"/>
                <a:gd name="connsiteY45" fmla="*/ 3793920 h 5234152"/>
                <a:gd name="connsiteX46" fmla="*/ 3297829 w 3742805"/>
                <a:gd name="connsiteY46" fmla="*/ 1937239 h 5234152"/>
                <a:gd name="connsiteX47" fmla="*/ 2933737 w 3742805"/>
                <a:gd name="connsiteY47" fmla="*/ 688848 h 5234152"/>
                <a:gd name="connsiteX48" fmla="*/ 2709343 w 3742805"/>
                <a:gd name="connsiteY48" fmla="*/ 459106 h 5234152"/>
                <a:gd name="connsiteX49" fmla="*/ 2716560 w 3742805"/>
                <a:gd name="connsiteY49" fmla="*/ 467874 h 5234152"/>
                <a:gd name="connsiteX50" fmla="*/ 3050858 w 3742805"/>
                <a:gd name="connsiteY50" fmla="*/ 1552198 h 5234152"/>
                <a:gd name="connsiteX51" fmla="*/ 1875661 w 3742805"/>
                <a:gd name="connsiteY51" fmla="*/ 3104394 h 5234152"/>
                <a:gd name="connsiteX52" fmla="*/ 700463 w 3742805"/>
                <a:gd name="connsiteY52" fmla="*/ 1552198 h 5234152"/>
                <a:gd name="connsiteX53" fmla="*/ 856164 w 3742805"/>
                <a:gd name="connsiteY53" fmla="*/ 779581 h 5234152"/>
                <a:gd name="connsiteX54" fmla="*/ 948999 w 3742805"/>
                <a:gd name="connsiteY54" fmla="*/ 602638 h 5234152"/>
                <a:gd name="connsiteX55" fmla="*/ 858932 w 3742805"/>
                <a:gd name="connsiteY55" fmla="*/ 738536 h 5234152"/>
                <a:gd name="connsiteX56" fmla="*/ 579402 w 3742805"/>
                <a:gd name="connsiteY56" fmla="*/ 1808868 h 5234152"/>
                <a:gd name="connsiteX57" fmla="*/ 1889990 w 3742805"/>
                <a:gd name="connsiteY57" fmla="*/ 3542517 h 5234152"/>
                <a:gd name="connsiteX58" fmla="*/ 3200579 w 3742805"/>
                <a:gd name="connsiteY58" fmla="*/ 1808868 h 5234152"/>
                <a:gd name="connsiteX59" fmla="*/ 2747673 w 3742805"/>
                <a:gd name="connsiteY59" fmla="*/ 497975 h 5234152"/>
                <a:gd name="connsiteX60" fmla="*/ 2660028 w 3742805"/>
                <a:gd name="connsiteY60" fmla="*/ 441387 h 5234152"/>
                <a:gd name="connsiteX61" fmla="*/ 2735244 w 3742805"/>
                <a:gd name="connsiteY61" fmla="*/ 554538 h 5234152"/>
                <a:gd name="connsiteX62" fmla="*/ 2969633 w 3742805"/>
                <a:gd name="connsiteY62" fmla="*/ 1449342 h 5234152"/>
                <a:gd name="connsiteX63" fmla="*/ 1870691 w 3742805"/>
                <a:gd name="connsiteY63" fmla="*/ 2898682 h 5234152"/>
                <a:gd name="connsiteX64" fmla="*/ 771749 w 3742805"/>
                <a:gd name="connsiteY64" fmla="*/ 1449342 h 5234152"/>
                <a:gd name="connsiteX65" fmla="*/ 917347 w 3742805"/>
                <a:gd name="connsiteY65" fmla="*/ 727923 h 5234152"/>
                <a:gd name="connsiteX66" fmla="*/ 1010390 w 3742805"/>
                <a:gd name="connsiteY66" fmla="*/ 550844 h 5234152"/>
                <a:gd name="connsiteX67" fmla="*/ 968130 w 3742805"/>
                <a:gd name="connsiteY67" fmla="*/ 614323 h 5234152"/>
                <a:gd name="connsiteX68" fmla="*/ 722089 w 3742805"/>
                <a:gd name="connsiteY68" fmla="*/ 1552198 h 5234152"/>
                <a:gd name="connsiteX69" fmla="*/ 1875661 w 3742805"/>
                <a:gd name="connsiteY69" fmla="*/ 3071301 h 5234152"/>
                <a:gd name="connsiteX70" fmla="*/ 3029232 w 3742805"/>
                <a:gd name="connsiteY70" fmla="*/ 1552198 h 5234152"/>
                <a:gd name="connsiteX71" fmla="*/ 2729556 w 3742805"/>
                <a:gd name="connsiteY71" fmla="*/ 530787 h 5234152"/>
                <a:gd name="connsiteX72" fmla="*/ 2624365 w 3742805"/>
                <a:gd name="connsiteY72" fmla="*/ 397250 h 5234152"/>
                <a:gd name="connsiteX73" fmla="*/ 2648007 w 3742805"/>
                <a:gd name="connsiteY73" fmla="*/ 425930 h 5234152"/>
                <a:gd name="connsiteX74" fmla="*/ 2630588 w 3742805"/>
                <a:gd name="connsiteY74" fmla="*/ 403532 h 5234152"/>
                <a:gd name="connsiteX75" fmla="*/ 2469285 w 3742805"/>
                <a:gd name="connsiteY75" fmla="*/ 313443 h 5234152"/>
                <a:gd name="connsiteX76" fmla="*/ 2516582 w 3742805"/>
                <a:gd name="connsiteY76" fmla="*/ 376067 h 5234152"/>
                <a:gd name="connsiteX77" fmla="*/ 2736486 w 3742805"/>
                <a:gd name="connsiteY77" fmla="*/ 1147864 h 5234152"/>
                <a:gd name="connsiteX78" fmla="*/ 1889991 w 3742805"/>
                <a:gd name="connsiteY78" fmla="*/ 2295726 h 5234152"/>
                <a:gd name="connsiteX79" fmla="*/ 1043496 w 3742805"/>
                <a:gd name="connsiteY79" fmla="*/ 1147864 h 5234152"/>
                <a:gd name="connsiteX80" fmla="*/ 1145663 w 3742805"/>
                <a:gd name="connsiteY80" fmla="*/ 600724 h 5234152"/>
                <a:gd name="connsiteX81" fmla="*/ 1193085 w 3742805"/>
                <a:gd name="connsiteY81" fmla="*/ 497688 h 5234152"/>
                <a:gd name="connsiteX82" fmla="*/ 1160617 w 3742805"/>
                <a:gd name="connsiteY82" fmla="*/ 555152 h 5234152"/>
                <a:gd name="connsiteX83" fmla="*/ 1008194 w 3742805"/>
                <a:gd name="connsiteY83" fmla="*/ 1229324 h 5234152"/>
                <a:gd name="connsiteX84" fmla="*/ 1896299 w 3742805"/>
                <a:gd name="connsiteY84" fmla="*/ 2432438 h 5234152"/>
                <a:gd name="connsiteX85" fmla="*/ 2784405 w 3742805"/>
                <a:gd name="connsiteY85" fmla="*/ 1229324 h 5234152"/>
                <a:gd name="connsiteX86" fmla="*/ 2509040 w 3742805"/>
                <a:gd name="connsiteY86" fmla="*/ 358428 h 5234152"/>
                <a:gd name="connsiteX87" fmla="*/ 2328985 w 3742805"/>
                <a:gd name="connsiteY87" fmla="*/ 235519 h 5234152"/>
                <a:gd name="connsiteX88" fmla="*/ 2367735 w 3742805"/>
                <a:gd name="connsiteY88" fmla="*/ 277910 h 5234152"/>
                <a:gd name="connsiteX89" fmla="*/ 2542174 w 3742805"/>
                <a:gd name="connsiteY89" fmla="*/ 848259 h 5234152"/>
                <a:gd name="connsiteX90" fmla="*/ 1870691 w 3742805"/>
                <a:gd name="connsiteY90" fmla="*/ 1696517 h 5234152"/>
                <a:gd name="connsiteX91" fmla="*/ 1199208 w 3742805"/>
                <a:gd name="connsiteY91" fmla="*/ 848259 h 5234152"/>
                <a:gd name="connsiteX92" fmla="*/ 1313887 w 3742805"/>
                <a:gd name="connsiteY92" fmla="*/ 373990 h 5234152"/>
                <a:gd name="connsiteX93" fmla="*/ 1359617 w 3742805"/>
                <a:gd name="connsiteY93" fmla="*/ 303974 h 5234152"/>
                <a:gd name="connsiteX94" fmla="*/ 1353496 w 3742805"/>
                <a:gd name="connsiteY94" fmla="*/ 310655 h 5234152"/>
                <a:gd name="connsiteX95" fmla="*/ 1170240 w 3742805"/>
                <a:gd name="connsiteY95" fmla="*/ 908457 h 5234152"/>
                <a:gd name="connsiteX96" fmla="*/ 1875660 w 3742805"/>
                <a:gd name="connsiteY96" fmla="*/ 1797545 h 5234152"/>
                <a:gd name="connsiteX97" fmla="*/ 2581080 w 3742805"/>
                <a:gd name="connsiteY97" fmla="*/ 908457 h 5234152"/>
                <a:gd name="connsiteX98" fmla="*/ 2397825 w 3742805"/>
                <a:gd name="connsiteY98" fmla="*/ 310655 h 5234152"/>
                <a:gd name="connsiteX99" fmla="*/ 1402512 w 3742805"/>
                <a:gd name="connsiteY99" fmla="*/ 199772 h 5234152"/>
                <a:gd name="connsiteX100" fmla="*/ 1402310 w 3742805"/>
                <a:gd name="connsiteY100" fmla="*/ 199868 h 5234152"/>
                <a:gd name="connsiteX101" fmla="*/ 1265286 w 3742805"/>
                <a:gd name="connsiteY101" fmla="*/ 284462 h 5234152"/>
                <a:gd name="connsiteX102" fmla="*/ 1214815 w 3742805"/>
                <a:gd name="connsiteY102" fmla="*/ 325022 h 5234152"/>
                <a:gd name="connsiteX103" fmla="*/ 1184525 w 3742805"/>
                <a:gd name="connsiteY103" fmla="*/ 354805 h 5234152"/>
                <a:gd name="connsiteX104" fmla="*/ 791972 w 3742805"/>
                <a:gd name="connsiteY104" fmla="*/ 1449342 h 5234152"/>
                <a:gd name="connsiteX105" fmla="*/ 1870691 w 3742805"/>
                <a:gd name="connsiteY105" fmla="*/ 2867782 h 5234152"/>
                <a:gd name="connsiteX106" fmla="*/ 2949410 w 3742805"/>
                <a:gd name="connsiteY106" fmla="*/ 1449342 h 5234152"/>
                <a:gd name="connsiteX107" fmla="*/ 2473813 w 3742805"/>
                <a:gd name="connsiteY107" fmla="*/ 273149 h 5234152"/>
                <a:gd name="connsiteX108" fmla="*/ 2427906 w 3742805"/>
                <a:gd name="connsiteY108" fmla="*/ 236477 h 5234152"/>
                <a:gd name="connsiteX109" fmla="*/ 2488708 w 3742805"/>
                <a:gd name="connsiteY109" fmla="*/ 299774 h 5234152"/>
                <a:gd name="connsiteX110" fmla="*/ 2801533 w 3742805"/>
                <a:gd name="connsiteY110" fmla="*/ 1229324 h 5234152"/>
                <a:gd name="connsiteX111" fmla="*/ 1896300 w 3742805"/>
                <a:gd name="connsiteY111" fmla="*/ 2458648 h 5234152"/>
                <a:gd name="connsiteX112" fmla="*/ 991066 w 3742805"/>
                <a:gd name="connsiteY112" fmla="*/ 1229324 h 5234152"/>
                <a:gd name="connsiteX113" fmla="*/ 1390175 w 3742805"/>
                <a:gd name="connsiteY113" fmla="*/ 209949 h 5234152"/>
                <a:gd name="connsiteX114" fmla="*/ 1329824 w 3742805"/>
                <a:gd name="connsiteY114" fmla="*/ 178224 h 5234152"/>
                <a:gd name="connsiteX115" fmla="*/ 1295546 w 3742805"/>
                <a:gd name="connsiteY115" fmla="*/ 194796 h 5234152"/>
                <a:gd name="connsiteX116" fmla="*/ 332741 w 3742805"/>
                <a:gd name="connsiteY116" fmla="*/ 2130944 h 5234152"/>
                <a:gd name="connsiteX117" fmla="*/ 1866709 w 3742805"/>
                <a:gd name="connsiteY117" fmla="*/ 4216454 h 5234152"/>
                <a:gd name="connsiteX118" fmla="*/ 3400677 w 3742805"/>
                <a:gd name="connsiteY118" fmla="*/ 2130944 h 5234152"/>
                <a:gd name="connsiteX119" fmla="*/ 2894705 w 3742805"/>
                <a:gd name="connsiteY119" fmla="*/ 583011 h 5234152"/>
                <a:gd name="connsiteX120" fmla="*/ 2894661 w 3742805"/>
                <a:gd name="connsiteY120" fmla="*/ 582964 h 5234152"/>
                <a:gd name="connsiteX121" fmla="*/ 3009019 w 3742805"/>
                <a:gd name="connsiteY121" fmla="*/ 748145 h 5234152"/>
                <a:gd name="connsiteX122" fmla="*/ 3324261 w 3742805"/>
                <a:gd name="connsiteY122" fmla="*/ 1937239 h 5234152"/>
                <a:gd name="connsiteX123" fmla="*/ 1896299 w 3742805"/>
                <a:gd name="connsiteY123" fmla="*/ 3834368 h 5234152"/>
                <a:gd name="connsiteX124" fmla="*/ 468337 w 3742805"/>
                <a:gd name="connsiteY124" fmla="*/ 1937239 h 5234152"/>
                <a:gd name="connsiteX125" fmla="*/ 1163224 w 3742805"/>
                <a:gd name="connsiteY125" fmla="*/ 308851 h 5234152"/>
                <a:gd name="connsiteX126" fmla="*/ 1205134 w 3742805"/>
                <a:gd name="connsiteY126" fmla="*/ 278389 h 5234152"/>
                <a:gd name="connsiteX127" fmla="*/ 1218597 w 3742805"/>
                <a:gd name="connsiteY127" fmla="*/ 265092 h 5234152"/>
                <a:gd name="connsiteX128" fmla="*/ 1315492 w 3742805"/>
                <a:gd name="connsiteY128" fmla="*/ 187343 h 5234152"/>
                <a:gd name="connsiteX129" fmla="*/ 2270646 w 3742805"/>
                <a:gd name="connsiteY129" fmla="*/ 150156 h 5234152"/>
                <a:gd name="connsiteX130" fmla="*/ 2277145 w 3742805"/>
                <a:gd name="connsiteY130" fmla="*/ 155151 h 5234152"/>
                <a:gd name="connsiteX131" fmla="*/ 2593738 w 3742805"/>
                <a:gd name="connsiteY131" fmla="*/ 908457 h 5234152"/>
                <a:gd name="connsiteX132" fmla="*/ 1875661 w 3742805"/>
                <a:gd name="connsiteY132" fmla="*/ 1816914 h 5234152"/>
                <a:gd name="connsiteX133" fmla="*/ 1157583 w 3742805"/>
                <a:gd name="connsiteY133" fmla="*/ 908457 h 5234152"/>
                <a:gd name="connsiteX134" fmla="*/ 1280220 w 3742805"/>
                <a:gd name="connsiteY134" fmla="*/ 400531 h 5234152"/>
                <a:gd name="connsiteX135" fmla="*/ 1343102 w 3742805"/>
                <a:gd name="connsiteY135" fmla="*/ 304110 h 5234152"/>
                <a:gd name="connsiteX136" fmla="*/ 1327002 w 3742805"/>
                <a:gd name="connsiteY136" fmla="*/ 322000 h 5234152"/>
                <a:gd name="connsiteX137" fmla="*/ 1059511 w 3742805"/>
                <a:gd name="connsiteY137" fmla="*/ 1147864 h 5234152"/>
                <a:gd name="connsiteX138" fmla="*/ 1889991 w 3742805"/>
                <a:gd name="connsiteY138" fmla="*/ 2271253 h 5234152"/>
                <a:gd name="connsiteX139" fmla="*/ 2720470 w 3742805"/>
                <a:gd name="connsiteY139" fmla="*/ 1147864 h 5234152"/>
                <a:gd name="connsiteX140" fmla="*/ 2285846 w 3742805"/>
                <a:gd name="connsiteY140" fmla="*/ 160062 h 5234152"/>
                <a:gd name="connsiteX141" fmla="*/ 1538511 w 3742805"/>
                <a:gd name="connsiteY141" fmla="*/ 100160 h 5234152"/>
                <a:gd name="connsiteX142" fmla="*/ 1528678 w 3742805"/>
                <a:gd name="connsiteY142" fmla="*/ 104892 h 5234152"/>
                <a:gd name="connsiteX143" fmla="*/ 1534109 w 3742805"/>
                <a:gd name="connsiteY143" fmla="*/ 103040 h 5234152"/>
                <a:gd name="connsiteX144" fmla="*/ 1896299 w 3742805"/>
                <a:gd name="connsiteY144" fmla="*/ 80557 h 5234152"/>
                <a:gd name="connsiteX145" fmla="*/ 1546035 w 3742805"/>
                <a:gd name="connsiteY145" fmla="*/ 139010 h 5234152"/>
                <a:gd name="connsiteX146" fmla="*/ 1512028 w 3742805"/>
                <a:gd name="connsiteY146" fmla="*/ 152106 h 5234152"/>
                <a:gd name="connsiteX147" fmla="*/ 1501876 w 3742805"/>
                <a:gd name="connsiteY147" fmla="*/ 159868 h 5234152"/>
                <a:gd name="connsiteX148" fmla="*/ 1211043 w 3742805"/>
                <a:gd name="connsiteY148" fmla="*/ 848259 h 5234152"/>
                <a:gd name="connsiteX149" fmla="*/ 1870690 w 3742805"/>
                <a:gd name="connsiteY149" fmla="*/ 1678431 h 5234152"/>
                <a:gd name="connsiteX150" fmla="*/ 2530338 w 3742805"/>
                <a:gd name="connsiteY150" fmla="*/ 848259 h 5234152"/>
                <a:gd name="connsiteX151" fmla="*/ 2239506 w 3742805"/>
                <a:gd name="connsiteY151" fmla="*/ 159868 h 5234152"/>
                <a:gd name="connsiteX152" fmla="*/ 2191654 w 3742805"/>
                <a:gd name="connsiteY152" fmla="*/ 123281 h 5234152"/>
                <a:gd name="connsiteX153" fmla="*/ 2057233 w 3742805"/>
                <a:gd name="connsiteY153" fmla="*/ 92665 h 5234152"/>
                <a:gd name="connsiteX154" fmla="*/ 1896299 w 3742805"/>
                <a:gd name="connsiteY154" fmla="*/ 80557 h 5234152"/>
                <a:gd name="connsiteX155" fmla="*/ 1896300 w 3742805"/>
                <a:gd name="connsiteY155" fmla="*/ 0 h 5234152"/>
                <a:gd name="connsiteX156" fmla="*/ 1921576 w 3742805"/>
                <a:gd name="connsiteY156" fmla="*/ 1733 h 5234152"/>
                <a:gd name="connsiteX157" fmla="*/ 1957454 w 3742805"/>
                <a:gd name="connsiteY157" fmla="*/ 2971 h 5234152"/>
                <a:gd name="connsiteX158" fmla="*/ 1958525 w 3742805"/>
                <a:gd name="connsiteY158" fmla="*/ 3083 h 5234152"/>
                <a:gd name="connsiteX159" fmla="*/ 1967705 w 3742805"/>
                <a:gd name="connsiteY159" fmla="*/ 3407 h 5234152"/>
                <a:gd name="connsiteX160" fmla="*/ 3742805 w 3742805"/>
                <a:gd name="connsiteY160" fmla="*/ 2617077 h 5234152"/>
                <a:gd name="connsiteX161" fmla="*/ 1871402 w 3742805"/>
                <a:gd name="connsiteY161" fmla="*/ 5234152 h 5234152"/>
                <a:gd name="connsiteX162" fmla="*/ 0 w 3742805"/>
                <a:gd name="connsiteY162" fmla="*/ 2617077 h 5234152"/>
                <a:gd name="connsiteX163" fmla="*/ 1592217 w 3742805"/>
                <a:gd name="connsiteY163" fmla="*/ 28928 h 5234152"/>
                <a:gd name="connsiteX164" fmla="*/ 1605332 w 3742805"/>
                <a:gd name="connsiteY164" fmla="*/ 27098 h 5234152"/>
                <a:gd name="connsiteX165" fmla="*/ 1605639 w 3742805"/>
                <a:gd name="connsiteY165" fmla="*/ 27012 h 5234152"/>
                <a:gd name="connsiteX166" fmla="*/ 1776656 w 3742805"/>
                <a:gd name="connsiteY166" fmla="*/ 3182 h 5234152"/>
                <a:gd name="connsiteX167" fmla="*/ 1785240 w 3742805"/>
                <a:gd name="connsiteY167" fmla="*/ 2879 h 5234152"/>
                <a:gd name="connsiteX168" fmla="*/ 1786241 w 3742805"/>
                <a:gd name="connsiteY168" fmla="*/ 2775 h 5234152"/>
                <a:gd name="connsiteX169" fmla="*/ 1866709 w 3742805"/>
                <a:gd name="connsiteY169" fmla="*/ 3 h 5234152"/>
                <a:gd name="connsiteX170" fmla="*/ 1869051 w 3742805"/>
                <a:gd name="connsiteY170" fmla="*/ 84 h 5234152"/>
                <a:gd name="connsiteX171" fmla="*/ 1869832 w 3742805"/>
                <a:gd name="connsiteY171" fmla="*/ 57 h 5234152"/>
                <a:gd name="connsiteX172" fmla="*/ 1870691 w 3742805"/>
                <a:gd name="connsiteY172" fmla="*/ 2 h 5234152"/>
                <a:gd name="connsiteX173" fmla="*/ 1870947 w 3742805"/>
                <a:gd name="connsiteY173" fmla="*/ 18 h 5234152"/>
                <a:gd name="connsiteX174" fmla="*/ 1871402 w 3742805"/>
                <a:gd name="connsiteY174" fmla="*/ 2 h 5234152"/>
                <a:gd name="connsiteX175" fmla="*/ 1874156 w 3742805"/>
                <a:gd name="connsiteY175" fmla="*/ 97 h 5234152"/>
                <a:gd name="connsiteX176" fmla="*/ 1875661 w 3742805"/>
                <a:gd name="connsiteY176" fmla="*/ 1 h 5234152"/>
                <a:gd name="connsiteX177" fmla="*/ 1880701 w 3742805"/>
                <a:gd name="connsiteY177" fmla="*/ 323 h 5234152"/>
                <a:gd name="connsiteX178" fmla="*/ 1883755 w 3742805"/>
                <a:gd name="connsiteY178" fmla="*/ 428 h 5234152"/>
                <a:gd name="connsiteX179" fmla="*/ 1889991 w 3742805"/>
                <a:gd name="connsiteY179" fmla="*/ 1 h 5234152"/>
                <a:gd name="connsiteX180" fmla="*/ 1893142 w 3742805"/>
                <a:gd name="connsiteY180" fmla="*/ 217 h 523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3742805" h="5234152">
                  <a:moveTo>
                    <a:pt x="375988" y="1265279"/>
                  </a:moveTo>
                  <a:lnTo>
                    <a:pt x="320037" y="1406819"/>
                  </a:lnTo>
                  <a:cubicBezTo>
                    <a:pt x="211601" y="1720478"/>
                    <a:pt x="150833" y="2072177"/>
                    <a:pt x="150833" y="2443657"/>
                  </a:cubicBezTo>
                  <a:cubicBezTo>
                    <a:pt x="150833" y="3764477"/>
                    <a:pt x="919056" y="4835213"/>
                    <a:pt x="1866709" y="4835213"/>
                  </a:cubicBezTo>
                  <a:cubicBezTo>
                    <a:pt x="2814362" y="4835213"/>
                    <a:pt x="3582585" y="3764477"/>
                    <a:pt x="3582585" y="2443657"/>
                  </a:cubicBezTo>
                  <a:cubicBezTo>
                    <a:pt x="3582585" y="2165047"/>
                    <a:pt x="3548403" y="1897564"/>
                    <a:pt x="3485566" y="1648910"/>
                  </a:cubicBezTo>
                  <a:lnTo>
                    <a:pt x="3436205" y="1483366"/>
                  </a:lnTo>
                  <a:lnTo>
                    <a:pt x="3468430" y="1603524"/>
                  </a:lnTo>
                  <a:cubicBezTo>
                    <a:pt x="3517288" y="1817909"/>
                    <a:pt x="3543609" y="2045845"/>
                    <a:pt x="3543609" y="2282171"/>
                  </a:cubicBezTo>
                  <a:cubicBezTo>
                    <a:pt x="3543609" y="3542579"/>
                    <a:pt x="2794937" y="4564341"/>
                    <a:pt x="1871402" y="4564341"/>
                  </a:cubicBezTo>
                  <a:cubicBezTo>
                    <a:pt x="947868" y="4564341"/>
                    <a:pt x="199196" y="3542579"/>
                    <a:pt x="199196" y="2282171"/>
                  </a:cubicBezTo>
                  <a:cubicBezTo>
                    <a:pt x="199196" y="1967070"/>
                    <a:pt x="245988" y="1666883"/>
                    <a:pt x="330606" y="1393848"/>
                  </a:cubicBezTo>
                  <a:close/>
                  <a:moveTo>
                    <a:pt x="3148255" y="781462"/>
                  </a:moveTo>
                  <a:lnTo>
                    <a:pt x="3240183" y="929214"/>
                  </a:lnTo>
                  <a:cubicBezTo>
                    <a:pt x="3475943" y="1345568"/>
                    <a:pt x="3616681" y="1871662"/>
                    <a:pt x="3616681" y="2443657"/>
                  </a:cubicBezTo>
                  <a:cubicBezTo>
                    <a:pt x="3616681" y="3793250"/>
                    <a:pt x="2833192" y="4887311"/>
                    <a:pt x="1866709" y="4887311"/>
                  </a:cubicBezTo>
                  <a:cubicBezTo>
                    <a:pt x="900226" y="4887311"/>
                    <a:pt x="116737" y="3793250"/>
                    <a:pt x="116737" y="2443657"/>
                  </a:cubicBezTo>
                  <a:cubicBezTo>
                    <a:pt x="116737" y="1953375"/>
                    <a:pt x="220137" y="1496817"/>
                    <a:pt x="398146" y="1114184"/>
                  </a:cubicBezTo>
                  <a:lnTo>
                    <a:pt x="486367" y="942573"/>
                  </a:lnTo>
                  <a:lnTo>
                    <a:pt x="427829" y="1035777"/>
                  </a:lnTo>
                  <a:cubicBezTo>
                    <a:pt x="182677" y="1471214"/>
                    <a:pt x="36461" y="2020312"/>
                    <a:pt x="36461" y="2617077"/>
                  </a:cubicBezTo>
                  <a:cubicBezTo>
                    <a:pt x="36461" y="4031632"/>
                    <a:pt x="857992" y="5178356"/>
                    <a:pt x="1871402" y="5178356"/>
                  </a:cubicBezTo>
                  <a:cubicBezTo>
                    <a:pt x="2884813" y="5178356"/>
                    <a:pt x="3706344" y="4031632"/>
                    <a:pt x="3706344" y="2617077"/>
                  </a:cubicBezTo>
                  <a:cubicBezTo>
                    <a:pt x="3706344" y="1920851"/>
                    <a:pt x="3507329" y="1289506"/>
                    <a:pt x="3184374" y="827835"/>
                  </a:cubicBezTo>
                  <a:close/>
                  <a:moveTo>
                    <a:pt x="3001338" y="667513"/>
                  </a:moveTo>
                  <a:lnTo>
                    <a:pt x="3073337" y="775468"/>
                  </a:lnTo>
                  <a:cubicBezTo>
                    <a:pt x="3296408" y="1143820"/>
                    <a:pt x="3430410" y="1616057"/>
                    <a:pt x="3430410" y="2130944"/>
                  </a:cubicBezTo>
                  <a:cubicBezTo>
                    <a:pt x="3430410" y="3307830"/>
                    <a:pt x="2730317" y="4261885"/>
                    <a:pt x="1866709" y="4261885"/>
                  </a:cubicBezTo>
                  <a:cubicBezTo>
                    <a:pt x="1003101" y="4261885"/>
                    <a:pt x="303008" y="3307830"/>
                    <a:pt x="303008" y="2130944"/>
                  </a:cubicBezTo>
                  <a:cubicBezTo>
                    <a:pt x="303008" y="1689612"/>
                    <a:pt x="401458" y="1279615"/>
                    <a:pt x="570063" y="939515"/>
                  </a:cubicBezTo>
                  <a:lnTo>
                    <a:pt x="638915" y="814041"/>
                  </a:lnTo>
                  <a:lnTo>
                    <a:pt x="519493" y="1016737"/>
                  </a:lnTo>
                  <a:cubicBezTo>
                    <a:pt x="337525" y="1376443"/>
                    <a:pt x="230992" y="1812368"/>
                    <a:pt x="230992" y="2282171"/>
                  </a:cubicBezTo>
                  <a:cubicBezTo>
                    <a:pt x="230992" y="3515707"/>
                    <a:pt x="965429" y="4515685"/>
                    <a:pt x="1871402" y="4515685"/>
                  </a:cubicBezTo>
                  <a:cubicBezTo>
                    <a:pt x="2777376" y="4515685"/>
                    <a:pt x="3511813" y="3515707"/>
                    <a:pt x="3511813" y="2282171"/>
                  </a:cubicBezTo>
                  <a:cubicBezTo>
                    <a:pt x="3511813" y="1734068"/>
                    <a:pt x="3366810" y="1232076"/>
                    <a:pt x="3126185" y="843432"/>
                  </a:cubicBezTo>
                  <a:close/>
                  <a:moveTo>
                    <a:pt x="2837079" y="563819"/>
                  </a:moveTo>
                  <a:lnTo>
                    <a:pt x="2930509" y="698570"/>
                  </a:lnTo>
                  <a:cubicBezTo>
                    <a:pt x="3114916" y="1002320"/>
                    <a:pt x="3225296" y="1388494"/>
                    <a:pt x="3225296" y="1808868"/>
                  </a:cubicBezTo>
                  <a:cubicBezTo>
                    <a:pt x="3225296" y="2787194"/>
                    <a:pt x="2627459" y="3580284"/>
                    <a:pt x="1889991" y="3580284"/>
                  </a:cubicBezTo>
                  <a:cubicBezTo>
                    <a:pt x="1152522" y="3580284"/>
                    <a:pt x="554685" y="2787194"/>
                    <a:pt x="554685" y="1808868"/>
                  </a:cubicBezTo>
                  <a:cubicBezTo>
                    <a:pt x="554685" y="1485944"/>
                    <a:pt x="619821" y="1183202"/>
                    <a:pt x="733613" y="922502"/>
                  </a:cubicBezTo>
                  <a:lnTo>
                    <a:pt x="819065" y="752614"/>
                  </a:lnTo>
                  <a:lnTo>
                    <a:pt x="793696" y="790948"/>
                  </a:lnTo>
                  <a:cubicBezTo>
                    <a:pt x="606448" y="1106598"/>
                    <a:pt x="494769" y="1504641"/>
                    <a:pt x="494769" y="1937239"/>
                  </a:cubicBezTo>
                  <a:cubicBezTo>
                    <a:pt x="494769" y="2962656"/>
                    <a:pt x="1122255" y="3793920"/>
                    <a:pt x="1896299" y="3793920"/>
                  </a:cubicBezTo>
                  <a:cubicBezTo>
                    <a:pt x="2670343" y="3793920"/>
                    <a:pt x="3297829" y="2962656"/>
                    <a:pt x="3297829" y="1937239"/>
                  </a:cubicBezTo>
                  <a:cubicBezTo>
                    <a:pt x="3297829" y="1456574"/>
                    <a:pt x="3159954" y="1018571"/>
                    <a:pt x="2933737" y="688848"/>
                  </a:cubicBezTo>
                  <a:close/>
                  <a:moveTo>
                    <a:pt x="2709343" y="459106"/>
                  </a:moveTo>
                  <a:lnTo>
                    <a:pt x="2716560" y="467874"/>
                  </a:lnTo>
                  <a:cubicBezTo>
                    <a:pt x="2923398" y="747658"/>
                    <a:pt x="3050858" y="1130268"/>
                    <a:pt x="3050858" y="1552198"/>
                  </a:cubicBezTo>
                  <a:cubicBezTo>
                    <a:pt x="3050858" y="2409453"/>
                    <a:pt x="2524704" y="3104394"/>
                    <a:pt x="1875661" y="3104394"/>
                  </a:cubicBezTo>
                  <a:cubicBezTo>
                    <a:pt x="1226617" y="3104394"/>
                    <a:pt x="700463" y="2409453"/>
                    <a:pt x="700463" y="1552198"/>
                  </a:cubicBezTo>
                  <a:cubicBezTo>
                    <a:pt x="700463" y="1270911"/>
                    <a:pt x="757112" y="1007100"/>
                    <a:pt x="856164" y="779581"/>
                  </a:cubicBezTo>
                  <a:lnTo>
                    <a:pt x="948999" y="602638"/>
                  </a:lnTo>
                  <a:lnTo>
                    <a:pt x="858932" y="738536"/>
                  </a:lnTo>
                  <a:cubicBezTo>
                    <a:pt x="683834" y="1033270"/>
                    <a:pt x="579402" y="1404937"/>
                    <a:pt x="579402" y="1808868"/>
                  </a:cubicBezTo>
                  <a:cubicBezTo>
                    <a:pt x="579402" y="2766336"/>
                    <a:pt x="1166172" y="3542517"/>
                    <a:pt x="1889990" y="3542517"/>
                  </a:cubicBezTo>
                  <a:cubicBezTo>
                    <a:pt x="2613808" y="3542517"/>
                    <a:pt x="3200579" y="2766336"/>
                    <a:pt x="3200579" y="1808868"/>
                  </a:cubicBezTo>
                  <a:cubicBezTo>
                    <a:pt x="3200579" y="1285253"/>
                    <a:pt x="3025092" y="815856"/>
                    <a:pt x="2747673" y="497975"/>
                  </a:cubicBezTo>
                  <a:close/>
                  <a:moveTo>
                    <a:pt x="2660028" y="441387"/>
                  </a:moveTo>
                  <a:lnTo>
                    <a:pt x="2735244" y="554538"/>
                  </a:lnTo>
                  <a:cubicBezTo>
                    <a:pt x="2882065" y="800938"/>
                    <a:pt x="2969633" y="1111653"/>
                    <a:pt x="2969633" y="1449342"/>
                  </a:cubicBezTo>
                  <a:cubicBezTo>
                    <a:pt x="2969633" y="2249791"/>
                    <a:pt x="2477620" y="2898682"/>
                    <a:pt x="1870691" y="2898682"/>
                  </a:cubicBezTo>
                  <a:cubicBezTo>
                    <a:pt x="1263762" y="2898682"/>
                    <a:pt x="771749" y="2249791"/>
                    <a:pt x="771749" y="1449342"/>
                  </a:cubicBezTo>
                  <a:cubicBezTo>
                    <a:pt x="771749" y="1186695"/>
                    <a:pt x="824722" y="940366"/>
                    <a:pt x="917347" y="727923"/>
                  </a:cubicBezTo>
                  <a:lnTo>
                    <a:pt x="1010390" y="550844"/>
                  </a:lnTo>
                  <a:lnTo>
                    <a:pt x="968130" y="614323"/>
                  </a:lnTo>
                  <a:cubicBezTo>
                    <a:pt x="814010" y="872582"/>
                    <a:pt x="722089" y="1198254"/>
                    <a:pt x="722089" y="1552198"/>
                  </a:cubicBezTo>
                  <a:cubicBezTo>
                    <a:pt x="722089" y="2391176"/>
                    <a:pt x="1238561" y="3071301"/>
                    <a:pt x="1875661" y="3071301"/>
                  </a:cubicBezTo>
                  <a:cubicBezTo>
                    <a:pt x="2512761" y="3071301"/>
                    <a:pt x="3029232" y="2391176"/>
                    <a:pt x="3029232" y="1552198"/>
                  </a:cubicBezTo>
                  <a:cubicBezTo>
                    <a:pt x="3029232" y="1158927"/>
                    <a:pt x="2915750" y="800560"/>
                    <a:pt x="2729556" y="530787"/>
                  </a:cubicBezTo>
                  <a:close/>
                  <a:moveTo>
                    <a:pt x="2624365" y="397250"/>
                  </a:moveTo>
                  <a:lnTo>
                    <a:pt x="2648007" y="425930"/>
                  </a:lnTo>
                  <a:lnTo>
                    <a:pt x="2630588" y="403532"/>
                  </a:lnTo>
                  <a:close/>
                  <a:moveTo>
                    <a:pt x="2469285" y="313443"/>
                  </a:moveTo>
                  <a:lnTo>
                    <a:pt x="2516582" y="376067"/>
                  </a:lnTo>
                  <a:cubicBezTo>
                    <a:pt x="2653213" y="579913"/>
                    <a:pt x="2736486" y="850701"/>
                    <a:pt x="2736486" y="1147864"/>
                  </a:cubicBezTo>
                  <a:cubicBezTo>
                    <a:pt x="2736486" y="1781811"/>
                    <a:pt x="2357497" y="2295726"/>
                    <a:pt x="1889991" y="2295726"/>
                  </a:cubicBezTo>
                  <a:cubicBezTo>
                    <a:pt x="1422485" y="2295726"/>
                    <a:pt x="1043496" y="1781811"/>
                    <a:pt x="1043496" y="1147864"/>
                  </a:cubicBezTo>
                  <a:cubicBezTo>
                    <a:pt x="1043496" y="949755"/>
                    <a:pt x="1080506" y="763369"/>
                    <a:pt x="1145663" y="600724"/>
                  </a:cubicBezTo>
                  <a:lnTo>
                    <a:pt x="1193085" y="497688"/>
                  </a:lnTo>
                  <a:lnTo>
                    <a:pt x="1160617" y="555152"/>
                  </a:lnTo>
                  <a:cubicBezTo>
                    <a:pt x="1064401" y="747464"/>
                    <a:pt x="1008194" y="979502"/>
                    <a:pt x="1008194" y="1229324"/>
                  </a:cubicBezTo>
                  <a:cubicBezTo>
                    <a:pt x="1008194" y="1893786"/>
                    <a:pt x="1405812" y="2432438"/>
                    <a:pt x="1896299" y="2432438"/>
                  </a:cubicBezTo>
                  <a:cubicBezTo>
                    <a:pt x="2386787" y="2432438"/>
                    <a:pt x="2784405" y="1893786"/>
                    <a:pt x="2784405" y="1229324"/>
                  </a:cubicBezTo>
                  <a:cubicBezTo>
                    <a:pt x="2784405" y="886711"/>
                    <a:pt x="2678691" y="577547"/>
                    <a:pt x="2509040" y="358428"/>
                  </a:cubicBezTo>
                  <a:close/>
                  <a:moveTo>
                    <a:pt x="2328985" y="235519"/>
                  </a:moveTo>
                  <a:lnTo>
                    <a:pt x="2367735" y="277910"/>
                  </a:lnTo>
                  <a:cubicBezTo>
                    <a:pt x="2476117" y="428550"/>
                    <a:pt x="2542174" y="628659"/>
                    <a:pt x="2542174" y="848259"/>
                  </a:cubicBezTo>
                  <a:cubicBezTo>
                    <a:pt x="2542174" y="1316739"/>
                    <a:pt x="2241541" y="1696517"/>
                    <a:pt x="1870691" y="1696517"/>
                  </a:cubicBezTo>
                  <a:cubicBezTo>
                    <a:pt x="1499841" y="1696517"/>
                    <a:pt x="1199208" y="1316739"/>
                    <a:pt x="1199208" y="848259"/>
                  </a:cubicBezTo>
                  <a:cubicBezTo>
                    <a:pt x="1199208" y="672579"/>
                    <a:pt x="1241484" y="509373"/>
                    <a:pt x="1313887" y="373990"/>
                  </a:cubicBezTo>
                  <a:lnTo>
                    <a:pt x="1359617" y="303974"/>
                  </a:lnTo>
                  <a:lnTo>
                    <a:pt x="1353496" y="310655"/>
                  </a:lnTo>
                  <a:cubicBezTo>
                    <a:pt x="1239636" y="468545"/>
                    <a:pt x="1170240" y="678287"/>
                    <a:pt x="1170240" y="908457"/>
                  </a:cubicBezTo>
                  <a:cubicBezTo>
                    <a:pt x="1170240" y="1399487"/>
                    <a:pt x="1486067" y="1797545"/>
                    <a:pt x="1875660" y="1797545"/>
                  </a:cubicBezTo>
                  <a:cubicBezTo>
                    <a:pt x="2265253" y="1797545"/>
                    <a:pt x="2581080" y="1399487"/>
                    <a:pt x="2581080" y="908457"/>
                  </a:cubicBezTo>
                  <a:cubicBezTo>
                    <a:pt x="2581080" y="678287"/>
                    <a:pt x="2511685" y="468545"/>
                    <a:pt x="2397825" y="310655"/>
                  </a:cubicBezTo>
                  <a:close/>
                  <a:moveTo>
                    <a:pt x="1402512" y="199772"/>
                  </a:moveTo>
                  <a:lnTo>
                    <a:pt x="1402310" y="199868"/>
                  </a:lnTo>
                  <a:lnTo>
                    <a:pt x="1265286" y="284462"/>
                  </a:lnTo>
                  <a:lnTo>
                    <a:pt x="1214815" y="325022"/>
                  </a:lnTo>
                  <a:lnTo>
                    <a:pt x="1184525" y="354805"/>
                  </a:lnTo>
                  <a:cubicBezTo>
                    <a:pt x="944783" y="614967"/>
                    <a:pt x="791972" y="1008689"/>
                    <a:pt x="791972" y="1449342"/>
                  </a:cubicBezTo>
                  <a:cubicBezTo>
                    <a:pt x="791972" y="2232725"/>
                    <a:pt x="1274931" y="2867782"/>
                    <a:pt x="1870691" y="2867782"/>
                  </a:cubicBezTo>
                  <a:cubicBezTo>
                    <a:pt x="2466451" y="2867782"/>
                    <a:pt x="2949410" y="2232725"/>
                    <a:pt x="2949410" y="1449342"/>
                  </a:cubicBezTo>
                  <a:cubicBezTo>
                    <a:pt x="2949410" y="959728"/>
                    <a:pt x="2760755" y="528054"/>
                    <a:pt x="2473813" y="273149"/>
                  </a:cubicBezTo>
                  <a:lnTo>
                    <a:pt x="2427906" y="236477"/>
                  </a:lnTo>
                  <a:lnTo>
                    <a:pt x="2488708" y="299774"/>
                  </a:lnTo>
                  <a:cubicBezTo>
                    <a:pt x="2680324" y="525183"/>
                    <a:pt x="2801533" y="858030"/>
                    <a:pt x="2801533" y="1229324"/>
                  </a:cubicBezTo>
                  <a:cubicBezTo>
                    <a:pt x="2801533" y="1908261"/>
                    <a:pt x="2396246" y="2458648"/>
                    <a:pt x="1896300" y="2458648"/>
                  </a:cubicBezTo>
                  <a:cubicBezTo>
                    <a:pt x="1396353" y="2458648"/>
                    <a:pt x="991066" y="1908261"/>
                    <a:pt x="991066" y="1229324"/>
                  </a:cubicBezTo>
                  <a:cubicBezTo>
                    <a:pt x="991066" y="804989"/>
                    <a:pt x="1149382" y="430868"/>
                    <a:pt x="1390175" y="209949"/>
                  </a:cubicBezTo>
                  <a:close/>
                  <a:moveTo>
                    <a:pt x="1329824" y="178224"/>
                  </a:moveTo>
                  <a:lnTo>
                    <a:pt x="1295546" y="194796"/>
                  </a:lnTo>
                  <a:cubicBezTo>
                    <a:pt x="731222" y="502790"/>
                    <a:pt x="332741" y="1253601"/>
                    <a:pt x="332741" y="2130944"/>
                  </a:cubicBezTo>
                  <a:cubicBezTo>
                    <a:pt x="332741" y="3282739"/>
                    <a:pt x="1019522" y="4216454"/>
                    <a:pt x="1866709" y="4216454"/>
                  </a:cubicBezTo>
                  <a:cubicBezTo>
                    <a:pt x="2713896" y="4216454"/>
                    <a:pt x="3400677" y="3282739"/>
                    <a:pt x="3400677" y="2130944"/>
                  </a:cubicBezTo>
                  <a:cubicBezTo>
                    <a:pt x="3400677" y="1516804"/>
                    <a:pt x="3205422" y="964664"/>
                    <a:pt x="2894705" y="583011"/>
                  </a:cubicBezTo>
                  <a:lnTo>
                    <a:pt x="2894661" y="582964"/>
                  </a:lnTo>
                  <a:lnTo>
                    <a:pt x="3009019" y="748145"/>
                  </a:lnTo>
                  <a:cubicBezTo>
                    <a:pt x="3206223" y="1073452"/>
                    <a:pt x="3324261" y="1487032"/>
                    <a:pt x="3324261" y="1937239"/>
                  </a:cubicBezTo>
                  <a:cubicBezTo>
                    <a:pt x="3324261" y="2984995"/>
                    <a:pt x="2684941" y="3834368"/>
                    <a:pt x="1896299" y="3834368"/>
                  </a:cubicBezTo>
                  <a:cubicBezTo>
                    <a:pt x="1107658" y="3834368"/>
                    <a:pt x="468337" y="2984995"/>
                    <a:pt x="468337" y="1937239"/>
                  </a:cubicBezTo>
                  <a:cubicBezTo>
                    <a:pt x="468337" y="1245556"/>
                    <a:pt x="746958" y="640330"/>
                    <a:pt x="1163224" y="308851"/>
                  </a:cubicBezTo>
                  <a:lnTo>
                    <a:pt x="1205134" y="278389"/>
                  </a:lnTo>
                  <a:lnTo>
                    <a:pt x="1218597" y="265092"/>
                  </a:lnTo>
                  <a:cubicBezTo>
                    <a:pt x="1249857" y="237198"/>
                    <a:pt x="1282188" y="211238"/>
                    <a:pt x="1315492" y="187343"/>
                  </a:cubicBezTo>
                  <a:close/>
                  <a:moveTo>
                    <a:pt x="2270646" y="150156"/>
                  </a:moveTo>
                  <a:lnTo>
                    <a:pt x="2277145" y="155151"/>
                  </a:lnTo>
                  <a:cubicBezTo>
                    <a:pt x="2468155" y="318407"/>
                    <a:pt x="2593738" y="594878"/>
                    <a:pt x="2593738" y="908457"/>
                  </a:cubicBezTo>
                  <a:cubicBezTo>
                    <a:pt x="2593738" y="1410184"/>
                    <a:pt x="2272244" y="1816914"/>
                    <a:pt x="1875661" y="1816914"/>
                  </a:cubicBezTo>
                  <a:cubicBezTo>
                    <a:pt x="1479077" y="1816914"/>
                    <a:pt x="1157583" y="1410184"/>
                    <a:pt x="1157583" y="908457"/>
                  </a:cubicBezTo>
                  <a:cubicBezTo>
                    <a:pt x="1157583" y="720310"/>
                    <a:pt x="1202794" y="545521"/>
                    <a:pt x="1280220" y="400531"/>
                  </a:cubicBezTo>
                  <a:lnTo>
                    <a:pt x="1343102" y="304110"/>
                  </a:lnTo>
                  <a:lnTo>
                    <a:pt x="1327002" y="322000"/>
                  </a:lnTo>
                  <a:cubicBezTo>
                    <a:pt x="1162528" y="527262"/>
                    <a:pt x="1059511" y="821289"/>
                    <a:pt x="1059511" y="1147864"/>
                  </a:cubicBezTo>
                  <a:cubicBezTo>
                    <a:pt x="1059511" y="1768295"/>
                    <a:pt x="1431330" y="2271253"/>
                    <a:pt x="1889991" y="2271253"/>
                  </a:cubicBezTo>
                  <a:cubicBezTo>
                    <a:pt x="2348651" y="2271253"/>
                    <a:pt x="2720470" y="1768295"/>
                    <a:pt x="2720470" y="1147864"/>
                  </a:cubicBezTo>
                  <a:cubicBezTo>
                    <a:pt x="2720470" y="721317"/>
                    <a:pt x="2544728" y="350295"/>
                    <a:pt x="2285846" y="160062"/>
                  </a:cubicBezTo>
                  <a:close/>
                  <a:moveTo>
                    <a:pt x="1538511" y="100160"/>
                  </a:moveTo>
                  <a:lnTo>
                    <a:pt x="1528678" y="104892"/>
                  </a:lnTo>
                  <a:lnTo>
                    <a:pt x="1534109" y="103040"/>
                  </a:lnTo>
                  <a:close/>
                  <a:moveTo>
                    <a:pt x="1896299" y="80557"/>
                  </a:moveTo>
                  <a:cubicBezTo>
                    <a:pt x="1775355" y="80557"/>
                    <a:pt x="1657989" y="100852"/>
                    <a:pt x="1546035" y="139010"/>
                  </a:cubicBezTo>
                  <a:lnTo>
                    <a:pt x="1512028" y="152106"/>
                  </a:lnTo>
                  <a:lnTo>
                    <a:pt x="1501876" y="159868"/>
                  </a:lnTo>
                  <a:cubicBezTo>
                    <a:pt x="1326408" y="309055"/>
                    <a:pt x="1211043" y="561702"/>
                    <a:pt x="1211043" y="848259"/>
                  </a:cubicBezTo>
                  <a:cubicBezTo>
                    <a:pt x="1211043" y="1306750"/>
                    <a:pt x="1506377" y="1678431"/>
                    <a:pt x="1870690" y="1678431"/>
                  </a:cubicBezTo>
                  <a:cubicBezTo>
                    <a:pt x="2235004" y="1678431"/>
                    <a:pt x="2530338" y="1306750"/>
                    <a:pt x="2530338" y="848259"/>
                  </a:cubicBezTo>
                  <a:cubicBezTo>
                    <a:pt x="2530338" y="561702"/>
                    <a:pt x="2414973" y="309055"/>
                    <a:pt x="2239506" y="159868"/>
                  </a:cubicBezTo>
                  <a:lnTo>
                    <a:pt x="2191654" y="123281"/>
                  </a:lnTo>
                  <a:lnTo>
                    <a:pt x="2057233" y="92665"/>
                  </a:lnTo>
                  <a:cubicBezTo>
                    <a:pt x="2004425" y="84667"/>
                    <a:pt x="1950724" y="80557"/>
                    <a:pt x="1896299" y="80557"/>
                  </a:cubicBezTo>
                  <a:close/>
                  <a:moveTo>
                    <a:pt x="1896300" y="0"/>
                  </a:moveTo>
                  <a:lnTo>
                    <a:pt x="1921576" y="1733"/>
                  </a:lnTo>
                  <a:lnTo>
                    <a:pt x="1957454" y="2971"/>
                  </a:lnTo>
                  <a:lnTo>
                    <a:pt x="1958525" y="3083"/>
                  </a:lnTo>
                  <a:lnTo>
                    <a:pt x="1967705" y="3407"/>
                  </a:lnTo>
                  <a:cubicBezTo>
                    <a:pt x="2956497" y="73501"/>
                    <a:pt x="3742805" y="1216875"/>
                    <a:pt x="3742805" y="2617077"/>
                  </a:cubicBezTo>
                  <a:cubicBezTo>
                    <a:pt x="3742805" y="4062447"/>
                    <a:pt x="2904950" y="5234152"/>
                    <a:pt x="1871402" y="5234152"/>
                  </a:cubicBezTo>
                  <a:cubicBezTo>
                    <a:pt x="837855" y="5234152"/>
                    <a:pt x="0" y="4062447"/>
                    <a:pt x="0" y="2617077"/>
                  </a:cubicBezTo>
                  <a:cubicBezTo>
                    <a:pt x="0" y="1304387"/>
                    <a:pt x="691091" y="217426"/>
                    <a:pt x="1592217" y="28928"/>
                  </a:cubicBezTo>
                  <a:lnTo>
                    <a:pt x="1605332" y="27098"/>
                  </a:lnTo>
                  <a:lnTo>
                    <a:pt x="1605639" y="27012"/>
                  </a:lnTo>
                  <a:cubicBezTo>
                    <a:pt x="1661816" y="15278"/>
                    <a:pt x="1718866" y="7273"/>
                    <a:pt x="1776656" y="3182"/>
                  </a:cubicBezTo>
                  <a:lnTo>
                    <a:pt x="1785240" y="2879"/>
                  </a:lnTo>
                  <a:lnTo>
                    <a:pt x="1786241" y="2775"/>
                  </a:lnTo>
                  <a:cubicBezTo>
                    <a:pt x="1812893" y="935"/>
                    <a:pt x="1839721" y="3"/>
                    <a:pt x="1866709" y="3"/>
                  </a:cubicBezTo>
                  <a:lnTo>
                    <a:pt x="1869051" y="84"/>
                  </a:lnTo>
                  <a:lnTo>
                    <a:pt x="1869832" y="57"/>
                  </a:lnTo>
                  <a:lnTo>
                    <a:pt x="1870691" y="2"/>
                  </a:lnTo>
                  <a:lnTo>
                    <a:pt x="1870947" y="18"/>
                  </a:lnTo>
                  <a:lnTo>
                    <a:pt x="1871402" y="2"/>
                  </a:lnTo>
                  <a:lnTo>
                    <a:pt x="1874156" y="97"/>
                  </a:lnTo>
                  <a:lnTo>
                    <a:pt x="1875661" y="1"/>
                  </a:lnTo>
                  <a:lnTo>
                    <a:pt x="1880701" y="323"/>
                  </a:lnTo>
                  <a:lnTo>
                    <a:pt x="1883755" y="428"/>
                  </a:lnTo>
                  <a:lnTo>
                    <a:pt x="1889991" y="1"/>
                  </a:lnTo>
                  <a:lnTo>
                    <a:pt x="1893142" y="217"/>
                  </a:lnTo>
                  <a:close/>
                </a:path>
              </a:pathLst>
            </a:custGeom>
            <a:noFill/>
            <a:ln w="12700" cap="rnd" cmpd="dbl">
              <a:solidFill>
                <a:schemeClr val="tx1"/>
              </a:solidFill>
              <a:prstDash val="sysDot"/>
            </a:ln>
            <a:scene3d>
              <a:camera prst="orthographicFront"/>
              <a:lightRig rig="fla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sz="1350">
                <a:solidFill>
                  <a:schemeClr val="tx1"/>
                </a:solidFill>
              </a:endParaRPr>
            </a:p>
          </p:txBody>
        </p:sp>
        <p:sp>
          <p:nvSpPr>
            <p:cNvPr id="54" name="Forma libre 19"/>
            <p:cNvSpPr/>
            <p:nvPr/>
          </p:nvSpPr>
          <p:spPr>
            <a:xfrm rot="5400000" flipH="1" flipV="1">
              <a:off x="1081477" y="178156"/>
              <a:ext cx="1709800" cy="1353489"/>
            </a:xfrm>
            <a:custGeom>
              <a:avLst/>
              <a:gdLst>
                <a:gd name="connsiteX0" fmla="*/ 375988 w 3742805"/>
                <a:gd name="connsiteY0" fmla="*/ 1265279 h 5234152"/>
                <a:gd name="connsiteX1" fmla="*/ 320037 w 3742805"/>
                <a:gd name="connsiteY1" fmla="*/ 1406819 h 5234152"/>
                <a:gd name="connsiteX2" fmla="*/ 150833 w 3742805"/>
                <a:gd name="connsiteY2" fmla="*/ 2443657 h 5234152"/>
                <a:gd name="connsiteX3" fmla="*/ 1866709 w 3742805"/>
                <a:gd name="connsiteY3" fmla="*/ 4835213 h 5234152"/>
                <a:gd name="connsiteX4" fmla="*/ 3582585 w 3742805"/>
                <a:gd name="connsiteY4" fmla="*/ 2443657 h 5234152"/>
                <a:gd name="connsiteX5" fmla="*/ 3485566 w 3742805"/>
                <a:gd name="connsiteY5" fmla="*/ 1648910 h 5234152"/>
                <a:gd name="connsiteX6" fmla="*/ 3436205 w 3742805"/>
                <a:gd name="connsiteY6" fmla="*/ 1483366 h 5234152"/>
                <a:gd name="connsiteX7" fmla="*/ 3468430 w 3742805"/>
                <a:gd name="connsiteY7" fmla="*/ 1603524 h 5234152"/>
                <a:gd name="connsiteX8" fmla="*/ 3543609 w 3742805"/>
                <a:gd name="connsiteY8" fmla="*/ 2282171 h 5234152"/>
                <a:gd name="connsiteX9" fmla="*/ 1871402 w 3742805"/>
                <a:gd name="connsiteY9" fmla="*/ 4564341 h 5234152"/>
                <a:gd name="connsiteX10" fmla="*/ 199196 w 3742805"/>
                <a:gd name="connsiteY10" fmla="*/ 2282171 h 5234152"/>
                <a:gd name="connsiteX11" fmla="*/ 330606 w 3742805"/>
                <a:gd name="connsiteY11" fmla="*/ 1393848 h 5234152"/>
                <a:gd name="connsiteX12" fmla="*/ 3148255 w 3742805"/>
                <a:gd name="connsiteY12" fmla="*/ 781462 h 5234152"/>
                <a:gd name="connsiteX13" fmla="*/ 3240183 w 3742805"/>
                <a:gd name="connsiteY13" fmla="*/ 929214 h 5234152"/>
                <a:gd name="connsiteX14" fmla="*/ 3616681 w 3742805"/>
                <a:gd name="connsiteY14" fmla="*/ 2443657 h 5234152"/>
                <a:gd name="connsiteX15" fmla="*/ 1866709 w 3742805"/>
                <a:gd name="connsiteY15" fmla="*/ 4887311 h 5234152"/>
                <a:gd name="connsiteX16" fmla="*/ 116737 w 3742805"/>
                <a:gd name="connsiteY16" fmla="*/ 2443657 h 5234152"/>
                <a:gd name="connsiteX17" fmla="*/ 398146 w 3742805"/>
                <a:gd name="connsiteY17" fmla="*/ 1114184 h 5234152"/>
                <a:gd name="connsiteX18" fmla="*/ 486367 w 3742805"/>
                <a:gd name="connsiteY18" fmla="*/ 942573 h 5234152"/>
                <a:gd name="connsiteX19" fmla="*/ 427829 w 3742805"/>
                <a:gd name="connsiteY19" fmla="*/ 1035777 h 5234152"/>
                <a:gd name="connsiteX20" fmla="*/ 36461 w 3742805"/>
                <a:gd name="connsiteY20" fmla="*/ 2617077 h 5234152"/>
                <a:gd name="connsiteX21" fmla="*/ 1871402 w 3742805"/>
                <a:gd name="connsiteY21" fmla="*/ 5178356 h 5234152"/>
                <a:gd name="connsiteX22" fmla="*/ 3706344 w 3742805"/>
                <a:gd name="connsiteY22" fmla="*/ 2617077 h 5234152"/>
                <a:gd name="connsiteX23" fmla="*/ 3184374 w 3742805"/>
                <a:gd name="connsiteY23" fmla="*/ 827835 h 5234152"/>
                <a:gd name="connsiteX24" fmla="*/ 3001338 w 3742805"/>
                <a:gd name="connsiteY24" fmla="*/ 667513 h 5234152"/>
                <a:gd name="connsiteX25" fmla="*/ 3073337 w 3742805"/>
                <a:gd name="connsiteY25" fmla="*/ 775468 h 5234152"/>
                <a:gd name="connsiteX26" fmla="*/ 3430410 w 3742805"/>
                <a:gd name="connsiteY26" fmla="*/ 2130944 h 5234152"/>
                <a:gd name="connsiteX27" fmla="*/ 1866709 w 3742805"/>
                <a:gd name="connsiteY27" fmla="*/ 4261885 h 5234152"/>
                <a:gd name="connsiteX28" fmla="*/ 303008 w 3742805"/>
                <a:gd name="connsiteY28" fmla="*/ 2130944 h 5234152"/>
                <a:gd name="connsiteX29" fmla="*/ 570063 w 3742805"/>
                <a:gd name="connsiteY29" fmla="*/ 939515 h 5234152"/>
                <a:gd name="connsiteX30" fmla="*/ 638915 w 3742805"/>
                <a:gd name="connsiteY30" fmla="*/ 814041 h 5234152"/>
                <a:gd name="connsiteX31" fmla="*/ 519493 w 3742805"/>
                <a:gd name="connsiteY31" fmla="*/ 1016737 h 5234152"/>
                <a:gd name="connsiteX32" fmla="*/ 230992 w 3742805"/>
                <a:gd name="connsiteY32" fmla="*/ 2282171 h 5234152"/>
                <a:gd name="connsiteX33" fmla="*/ 1871402 w 3742805"/>
                <a:gd name="connsiteY33" fmla="*/ 4515685 h 5234152"/>
                <a:gd name="connsiteX34" fmla="*/ 3511813 w 3742805"/>
                <a:gd name="connsiteY34" fmla="*/ 2282171 h 5234152"/>
                <a:gd name="connsiteX35" fmla="*/ 3126185 w 3742805"/>
                <a:gd name="connsiteY35" fmla="*/ 843432 h 5234152"/>
                <a:gd name="connsiteX36" fmla="*/ 2837079 w 3742805"/>
                <a:gd name="connsiteY36" fmla="*/ 563819 h 5234152"/>
                <a:gd name="connsiteX37" fmla="*/ 2930509 w 3742805"/>
                <a:gd name="connsiteY37" fmla="*/ 698570 h 5234152"/>
                <a:gd name="connsiteX38" fmla="*/ 3225296 w 3742805"/>
                <a:gd name="connsiteY38" fmla="*/ 1808868 h 5234152"/>
                <a:gd name="connsiteX39" fmla="*/ 1889991 w 3742805"/>
                <a:gd name="connsiteY39" fmla="*/ 3580284 h 5234152"/>
                <a:gd name="connsiteX40" fmla="*/ 554685 w 3742805"/>
                <a:gd name="connsiteY40" fmla="*/ 1808868 h 5234152"/>
                <a:gd name="connsiteX41" fmla="*/ 733613 w 3742805"/>
                <a:gd name="connsiteY41" fmla="*/ 922502 h 5234152"/>
                <a:gd name="connsiteX42" fmla="*/ 819065 w 3742805"/>
                <a:gd name="connsiteY42" fmla="*/ 752614 h 5234152"/>
                <a:gd name="connsiteX43" fmla="*/ 793696 w 3742805"/>
                <a:gd name="connsiteY43" fmla="*/ 790948 h 5234152"/>
                <a:gd name="connsiteX44" fmla="*/ 494769 w 3742805"/>
                <a:gd name="connsiteY44" fmla="*/ 1937239 h 5234152"/>
                <a:gd name="connsiteX45" fmla="*/ 1896299 w 3742805"/>
                <a:gd name="connsiteY45" fmla="*/ 3793920 h 5234152"/>
                <a:gd name="connsiteX46" fmla="*/ 3297829 w 3742805"/>
                <a:gd name="connsiteY46" fmla="*/ 1937239 h 5234152"/>
                <a:gd name="connsiteX47" fmla="*/ 2933737 w 3742805"/>
                <a:gd name="connsiteY47" fmla="*/ 688848 h 5234152"/>
                <a:gd name="connsiteX48" fmla="*/ 2709343 w 3742805"/>
                <a:gd name="connsiteY48" fmla="*/ 459106 h 5234152"/>
                <a:gd name="connsiteX49" fmla="*/ 2716560 w 3742805"/>
                <a:gd name="connsiteY49" fmla="*/ 467874 h 5234152"/>
                <a:gd name="connsiteX50" fmla="*/ 3050858 w 3742805"/>
                <a:gd name="connsiteY50" fmla="*/ 1552198 h 5234152"/>
                <a:gd name="connsiteX51" fmla="*/ 1875661 w 3742805"/>
                <a:gd name="connsiteY51" fmla="*/ 3104394 h 5234152"/>
                <a:gd name="connsiteX52" fmla="*/ 700463 w 3742805"/>
                <a:gd name="connsiteY52" fmla="*/ 1552198 h 5234152"/>
                <a:gd name="connsiteX53" fmla="*/ 856164 w 3742805"/>
                <a:gd name="connsiteY53" fmla="*/ 779581 h 5234152"/>
                <a:gd name="connsiteX54" fmla="*/ 948999 w 3742805"/>
                <a:gd name="connsiteY54" fmla="*/ 602638 h 5234152"/>
                <a:gd name="connsiteX55" fmla="*/ 858932 w 3742805"/>
                <a:gd name="connsiteY55" fmla="*/ 738536 h 5234152"/>
                <a:gd name="connsiteX56" fmla="*/ 579402 w 3742805"/>
                <a:gd name="connsiteY56" fmla="*/ 1808868 h 5234152"/>
                <a:gd name="connsiteX57" fmla="*/ 1889990 w 3742805"/>
                <a:gd name="connsiteY57" fmla="*/ 3542517 h 5234152"/>
                <a:gd name="connsiteX58" fmla="*/ 3200579 w 3742805"/>
                <a:gd name="connsiteY58" fmla="*/ 1808868 h 5234152"/>
                <a:gd name="connsiteX59" fmla="*/ 2747673 w 3742805"/>
                <a:gd name="connsiteY59" fmla="*/ 497975 h 5234152"/>
                <a:gd name="connsiteX60" fmla="*/ 2660028 w 3742805"/>
                <a:gd name="connsiteY60" fmla="*/ 441387 h 5234152"/>
                <a:gd name="connsiteX61" fmla="*/ 2735244 w 3742805"/>
                <a:gd name="connsiteY61" fmla="*/ 554538 h 5234152"/>
                <a:gd name="connsiteX62" fmla="*/ 2969633 w 3742805"/>
                <a:gd name="connsiteY62" fmla="*/ 1449342 h 5234152"/>
                <a:gd name="connsiteX63" fmla="*/ 1870691 w 3742805"/>
                <a:gd name="connsiteY63" fmla="*/ 2898682 h 5234152"/>
                <a:gd name="connsiteX64" fmla="*/ 771749 w 3742805"/>
                <a:gd name="connsiteY64" fmla="*/ 1449342 h 5234152"/>
                <a:gd name="connsiteX65" fmla="*/ 917347 w 3742805"/>
                <a:gd name="connsiteY65" fmla="*/ 727923 h 5234152"/>
                <a:gd name="connsiteX66" fmla="*/ 1010390 w 3742805"/>
                <a:gd name="connsiteY66" fmla="*/ 550844 h 5234152"/>
                <a:gd name="connsiteX67" fmla="*/ 968130 w 3742805"/>
                <a:gd name="connsiteY67" fmla="*/ 614323 h 5234152"/>
                <a:gd name="connsiteX68" fmla="*/ 722089 w 3742805"/>
                <a:gd name="connsiteY68" fmla="*/ 1552198 h 5234152"/>
                <a:gd name="connsiteX69" fmla="*/ 1875661 w 3742805"/>
                <a:gd name="connsiteY69" fmla="*/ 3071301 h 5234152"/>
                <a:gd name="connsiteX70" fmla="*/ 3029232 w 3742805"/>
                <a:gd name="connsiteY70" fmla="*/ 1552198 h 5234152"/>
                <a:gd name="connsiteX71" fmla="*/ 2729556 w 3742805"/>
                <a:gd name="connsiteY71" fmla="*/ 530787 h 5234152"/>
                <a:gd name="connsiteX72" fmla="*/ 2624365 w 3742805"/>
                <a:gd name="connsiteY72" fmla="*/ 397250 h 5234152"/>
                <a:gd name="connsiteX73" fmla="*/ 2648007 w 3742805"/>
                <a:gd name="connsiteY73" fmla="*/ 425930 h 5234152"/>
                <a:gd name="connsiteX74" fmla="*/ 2630588 w 3742805"/>
                <a:gd name="connsiteY74" fmla="*/ 403532 h 5234152"/>
                <a:gd name="connsiteX75" fmla="*/ 2469285 w 3742805"/>
                <a:gd name="connsiteY75" fmla="*/ 313443 h 5234152"/>
                <a:gd name="connsiteX76" fmla="*/ 2516582 w 3742805"/>
                <a:gd name="connsiteY76" fmla="*/ 376067 h 5234152"/>
                <a:gd name="connsiteX77" fmla="*/ 2736486 w 3742805"/>
                <a:gd name="connsiteY77" fmla="*/ 1147864 h 5234152"/>
                <a:gd name="connsiteX78" fmla="*/ 1889991 w 3742805"/>
                <a:gd name="connsiteY78" fmla="*/ 2295726 h 5234152"/>
                <a:gd name="connsiteX79" fmla="*/ 1043496 w 3742805"/>
                <a:gd name="connsiteY79" fmla="*/ 1147864 h 5234152"/>
                <a:gd name="connsiteX80" fmla="*/ 1145663 w 3742805"/>
                <a:gd name="connsiteY80" fmla="*/ 600724 h 5234152"/>
                <a:gd name="connsiteX81" fmla="*/ 1193085 w 3742805"/>
                <a:gd name="connsiteY81" fmla="*/ 497688 h 5234152"/>
                <a:gd name="connsiteX82" fmla="*/ 1160617 w 3742805"/>
                <a:gd name="connsiteY82" fmla="*/ 555152 h 5234152"/>
                <a:gd name="connsiteX83" fmla="*/ 1008194 w 3742805"/>
                <a:gd name="connsiteY83" fmla="*/ 1229324 h 5234152"/>
                <a:gd name="connsiteX84" fmla="*/ 1896299 w 3742805"/>
                <a:gd name="connsiteY84" fmla="*/ 2432438 h 5234152"/>
                <a:gd name="connsiteX85" fmla="*/ 2784405 w 3742805"/>
                <a:gd name="connsiteY85" fmla="*/ 1229324 h 5234152"/>
                <a:gd name="connsiteX86" fmla="*/ 2509040 w 3742805"/>
                <a:gd name="connsiteY86" fmla="*/ 358428 h 5234152"/>
                <a:gd name="connsiteX87" fmla="*/ 2328985 w 3742805"/>
                <a:gd name="connsiteY87" fmla="*/ 235519 h 5234152"/>
                <a:gd name="connsiteX88" fmla="*/ 2367735 w 3742805"/>
                <a:gd name="connsiteY88" fmla="*/ 277910 h 5234152"/>
                <a:gd name="connsiteX89" fmla="*/ 2542174 w 3742805"/>
                <a:gd name="connsiteY89" fmla="*/ 848259 h 5234152"/>
                <a:gd name="connsiteX90" fmla="*/ 1870691 w 3742805"/>
                <a:gd name="connsiteY90" fmla="*/ 1696517 h 5234152"/>
                <a:gd name="connsiteX91" fmla="*/ 1199208 w 3742805"/>
                <a:gd name="connsiteY91" fmla="*/ 848259 h 5234152"/>
                <a:gd name="connsiteX92" fmla="*/ 1313887 w 3742805"/>
                <a:gd name="connsiteY92" fmla="*/ 373990 h 5234152"/>
                <a:gd name="connsiteX93" fmla="*/ 1359617 w 3742805"/>
                <a:gd name="connsiteY93" fmla="*/ 303974 h 5234152"/>
                <a:gd name="connsiteX94" fmla="*/ 1353496 w 3742805"/>
                <a:gd name="connsiteY94" fmla="*/ 310655 h 5234152"/>
                <a:gd name="connsiteX95" fmla="*/ 1170240 w 3742805"/>
                <a:gd name="connsiteY95" fmla="*/ 908457 h 5234152"/>
                <a:gd name="connsiteX96" fmla="*/ 1875660 w 3742805"/>
                <a:gd name="connsiteY96" fmla="*/ 1797545 h 5234152"/>
                <a:gd name="connsiteX97" fmla="*/ 2581080 w 3742805"/>
                <a:gd name="connsiteY97" fmla="*/ 908457 h 5234152"/>
                <a:gd name="connsiteX98" fmla="*/ 2397825 w 3742805"/>
                <a:gd name="connsiteY98" fmla="*/ 310655 h 5234152"/>
                <a:gd name="connsiteX99" fmla="*/ 1402512 w 3742805"/>
                <a:gd name="connsiteY99" fmla="*/ 199772 h 5234152"/>
                <a:gd name="connsiteX100" fmla="*/ 1402310 w 3742805"/>
                <a:gd name="connsiteY100" fmla="*/ 199868 h 5234152"/>
                <a:gd name="connsiteX101" fmla="*/ 1265286 w 3742805"/>
                <a:gd name="connsiteY101" fmla="*/ 284462 h 5234152"/>
                <a:gd name="connsiteX102" fmla="*/ 1214815 w 3742805"/>
                <a:gd name="connsiteY102" fmla="*/ 325022 h 5234152"/>
                <a:gd name="connsiteX103" fmla="*/ 1184525 w 3742805"/>
                <a:gd name="connsiteY103" fmla="*/ 354805 h 5234152"/>
                <a:gd name="connsiteX104" fmla="*/ 791972 w 3742805"/>
                <a:gd name="connsiteY104" fmla="*/ 1449342 h 5234152"/>
                <a:gd name="connsiteX105" fmla="*/ 1870691 w 3742805"/>
                <a:gd name="connsiteY105" fmla="*/ 2867782 h 5234152"/>
                <a:gd name="connsiteX106" fmla="*/ 2949410 w 3742805"/>
                <a:gd name="connsiteY106" fmla="*/ 1449342 h 5234152"/>
                <a:gd name="connsiteX107" fmla="*/ 2473813 w 3742805"/>
                <a:gd name="connsiteY107" fmla="*/ 273149 h 5234152"/>
                <a:gd name="connsiteX108" fmla="*/ 2427906 w 3742805"/>
                <a:gd name="connsiteY108" fmla="*/ 236477 h 5234152"/>
                <a:gd name="connsiteX109" fmla="*/ 2488708 w 3742805"/>
                <a:gd name="connsiteY109" fmla="*/ 299774 h 5234152"/>
                <a:gd name="connsiteX110" fmla="*/ 2801533 w 3742805"/>
                <a:gd name="connsiteY110" fmla="*/ 1229324 h 5234152"/>
                <a:gd name="connsiteX111" fmla="*/ 1896300 w 3742805"/>
                <a:gd name="connsiteY111" fmla="*/ 2458648 h 5234152"/>
                <a:gd name="connsiteX112" fmla="*/ 991066 w 3742805"/>
                <a:gd name="connsiteY112" fmla="*/ 1229324 h 5234152"/>
                <a:gd name="connsiteX113" fmla="*/ 1390175 w 3742805"/>
                <a:gd name="connsiteY113" fmla="*/ 209949 h 5234152"/>
                <a:gd name="connsiteX114" fmla="*/ 1329824 w 3742805"/>
                <a:gd name="connsiteY114" fmla="*/ 178224 h 5234152"/>
                <a:gd name="connsiteX115" fmla="*/ 1295546 w 3742805"/>
                <a:gd name="connsiteY115" fmla="*/ 194796 h 5234152"/>
                <a:gd name="connsiteX116" fmla="*/ 332741 w 3742805"/>
                <a:gd name="connsiteY116" fmla="*/ 2130944 h 5234152"/>
                <a:gd name="connsiteX117" fmla="*/ 1866709 w 3742805"/>
                <a:gd name="connsiteY117" fmla="*/ 4216454 h 5234152"/>
                <a:gd name="connsiteX118" fmla="*/ 3400677 w 3742805"/>
                <a:gd name="connsiteY118" fmla="*/ 2130944 h 5234152"/>
                <a:gd name="connsiteX119" fmla="*/ 2894705 w 3742805"/>
                <a:gd name="connsiteY119" fmla="*/ 583011 h 5234152"/>
                <a:gd name="connsiteX120" fmla="*/ 2894661 w 3742805"/>
                <a:gd name="connsiteY120" fmla="*/ 582964 h 5234152"/>
                <a:gd name="connsiteX121" fmla="*/ 3009019 w 3742805"/>
                <a:gd name="connsiteY121" fmla="*/ 748145 h 5234152"/>
                <a:gd name="connsiteX122" fmla="*/ 3324261 w 3742805"/>
                <a:gd name="connsiteY122" fmla="*/ 1937239 h 5234152"/>
                <a:gd name="connsiteX123" fmla="*/ 1896299 w 3742805"/>
                <a:gd name="connsiteY123" fmla="*/ 3834368 h 5234152"/>
                <a:gd name="connsiteX124" fmla="*/ 468337 w 3742805"/>
                <a:gd name="connsiteY124" fmla="*/ 1937239 h 5234152"/>
                <a:gd name="connsiteX125" fmla="*/ 1163224 w 3742805"/>
                <a:gd name="connsiteY125" fmla="*/ 308851 h 5234152"/>
                <a:gd name="connsiteX126" fmla="*/ 1205134 w 3742805"/>
                <a:gd name="connsiteY126" fmla="*/ 278389 h 5234152"/>
                <a:gd name="connsiteX127" fmla="*/ 1218597 w 3742805"/>
                <a:gd name="connsiteY127" fmla="*/ 265092 h 5234152"/>
                <a:gd name="connsiteX128" fmla="*/ 1315492 w 3742805"/>
                <a:gd name="connsiteY128" fmla="*/ 187343 h 5234152"/>
                <a:gd name="connsiteX129" fmla="*/ 2270646 w 3742805"/>
                <a:gd name="connsiteY129" fmla="*/ 150156 h 5234152"/>
                <a:gd name="connsiteX130" fmla="*/ 2277145 w 3742805"/>
                <a:gd name="connsiteY130" fmla="*/ 155151 h 5234152"/>
                <a:gd name="connsiteX131" fmla="*/ 2593738 w 3742805"/>
                <a:gd name="connsiteY131" fmla="*/ 908457 h 5234152"/>
                <a:gd name="connsiteX132" fmla="*/ 1875661 w 3742805"/>
                <a:gd name="connsiteY132" fmla="*/ 1816914 h 5234152"/>
                <a:gd name="connsiteX133" fmla="*/ 1157583 w 3742805"/>
                <a:gd name="connsiteY133" fmla="*/ 908457 h 5234152"/>
                <a:gd name="connsiteX134" fmla="*/ 1280220 w 3742805"/>
                <a:gd name="connsiteY134" fmla="*/ 400531 h 5234152"/>
                <a:gd name="connsiteX135" fmla="*/ 1343102 w 3742805"/>
                <a:gd name="connsiteY135" fmla="*/ 304110 h 5234152"/>
                <a:gd name="connsiteX136" fmla="*/ 1327002 w 3742805"/>
                <a:gd name="connsiteY136" fmla="*/ 322000 h 5234152"/>
                <a:gd name="connsiteX137" fmla="*/ 1059511 w 3742805"/>
                <a:gd name="connsiteY137" fmla="*/ 1147864 h 5234152"/>
                <a:gd name="connsiteX138" fmla="*/ 1889991 w 3742805"/>
                <a:gd name="connsiteY138" fmla="*/ 2271253 h 5234152"/>
                <a:gd name="connsiteX139" fmla="*/ 2720470 w 3742805"/>
                <a:gd name="connsiteY139" fmla="*/ 1147864 h 5234152"/>
                <a:gd name="connsiteX140" fmla="*/ 2285846 w 3742805"/>
                <a:gd name="connsiteY140" fmla="*/ 160062 h 5234152"/>
                <a:gd name="connsiteX141" fmla="*/ 1538511 w 3742805"/>
                <a:gd name="connsiteY141" fmla="*/ 100160 h 5234152"/>
                <a:gd name="connsiteX142" fmla="*/ 1528678 w 3742805"/>
                <a:gd name="connsiteY142" fmla="*/ 104892 h 5234152"/>
                <a:gd name="connsiteX143" fmla="*/ 1534109 w 3742805"/>
                <a:gd name="connsiteY143" fmla="*/ 103040 h 5234152"/>
                <a:gd name="connsiteX144" fmla="*/ 1896299 w 3742805"/>
                <a:gd name="connsiteY144" fmla="*/ 80557 h 5234152"/>
                <a:gd name="connsiteX145" fmla="*/ 1546035 w 3742805"/>
                <a:gd name="connsiteY145" fmla="*/ 139010 h 5234152"/>
                <a:gd name="connsiteX146" fmla="*/ 1512028 w 3742805"/>
                <a:gd name="connsiteY146" fmla="*/ 152106 h 5234152"/>
                <a:gd name="connsiteX147" fmla="*/ 1501876 w 3742805"/>
                <a:gd name="connsiteY147" fmla="*/ 159868 h 5234152"/>
                <a:gd name="connsiteX148" fmla="*/ 1211043 w 3742805"/>
                <a:gd name="connsiteY148" fmla="*/ 848259 h 5234152"/>
                <a:gd name="connsiteX149" fmla="*/ 1870690 w 3742805"/>
                <a:gd name="connsiteY149" fmla="*/ 1678431 h 5234152"/>
                <a:gd name="connsiteX150" fmla="*/ 2530338 w 3742805"/>
                <a:gd name="connsiteY150" fmla="*/ 848259 h 5234152"/>
                <a:gd name="connsiteX151" fmla="*/ 2239506 w 3742805"/>
                <a:gd name="connsiteY151" fmla="*/ 159868 h 5234152"/>
                <a:gd name="connsiteX152" fmla="*/ 2191654 w 3742805"/>
                <a:gd name="connsiteY152" fmla="*/ 123281 h 5234152"/>
                <a:gd name="connsiteX153" fmla="*/ 2057233 w 3742805"/>
                <a:gd name="connsiteY153" fmla="*/ 92665 h 5234152"/>
                <a:gd name="connsiteX154" fmla="*/ 1896299 w 3742805"/>
                <a:gd name="connsiteY154" fmla="*/ 80557 h 5234152"/>
                <a:gd name="connsiteX155" fmla="*/ 1896300 w 3742805"/>
                <a:gd name="connsiteY155" fmla="*/ 0 h 5234152"/>
                <a:gd name="connsiteX156" fmla="*/ 1921576 w 3742805"/>
                <a:gd name="connsiteY156" fmla="*/ 1733 h 5234152"/>
                <a:gd name="connsiteX157" fmla="*/ 1957454 w 3742805"/>
                <a:gd name="connsiteY157" fmla="*/ 2971 h 5234152"/>
                <a:gd name="connsiteX158" fmla="*/ 1958525 w 3742805"/>
                <a:gd name="connsiteY158" fmla="*/ 3083 h 5234152"/>
                <a:gd name="connsiteX159" fmla="*/ 1967705 w 3742805"/>
                <a:gd name="connsiteY159" fmla="*/ 3407 h 5234152"/>
                <a:gd name="connsiteX160" fmla="*/ 3742805 w 3742805"/>
                <a:gd name="connsiteY160" fmla="*/ 2617077 h 5234152"/>
                <a:gd name="connsiteX161" fmla="*/ 1871402 w 3742805"/>
                <a:gd name="connsiteY161" fmla="*/ 5234152 h 5234152"/>
                <a:gd name="connsiteX162" fmla="*/ 0 w 3742805"/>
                <a:gd name="connsiteY162" fmla="*/ 2617077 h 5234152"/>
                <a:gd name="connsiteX163" fmla="*/ 1592217 w 3742805"/>
                <a:gd name="connsiteY163" fmla="*/ 28928 h 5234152"/>
                <a:gd name="connsiteX164" fmla="*/ 1605332 w 3742805"/>
                <a:gd name="connsiteY164" fmla="*/ 27098 h 5234152"/>
                <a:gd name="connsiteX165" fmla="*/ 1605639 w 3742805"/>
                <a:gd name="connsiteY165" fmla="*/ 27012 h 5234152"/>
                <a:gd name="connsiteX166" fmla="*/ 1776656 w 3742805"/>
                <a:gd name="connsiteY166" fmla="*/ 3182 h 5234152"/>
                <a:gd name="connsiteX167" fmla="*/ 1785240 w 3742805"/>
                <a:gd name="connsiteY167" fmla="*/ 2879 h 5234152"/>
                <a:gd name="connsiteX168" fmla="*/ 1786241 w 3742805"/>
                <a:gd name="connsiteY168" fmla="*/ 2775 h 5234152"/>
                <a:gd name="connsiteX169" fmla="*/ 1866709 w 3742805"/>
                <a:gd name="connsiteY169" fmla="*/ 3 h 5234152"/>
                <a:gd name="connsiteX170" fmla="*/ 1869051 w 3742805"/>
                <a:gd name="connsiteY170" fmla="*/ 84 h 5234152"/>
                <a:gd name="connsiteX171" fmla="*/ 1869832 w 3742805"/>
                <a:gd name="connsiteY171" fmla="*/ 57 h 5234152"/>
                <a:gd name="connsiteX172" fmla="*/ 1870691 w 3742805"/>
                <a:gd name="connsiteY172" fmla="*/ 2 h 5234152"/>
                <a:gd name="connsiteX173" fmla="*/ 1870947 w 3742805"/>
                <a:gd name="connsiteY173" fmla="*/ 18 h 5234152"/>
                <a:gd name="connsiteX174" fmla="*/ 1871402 w 3742805"/>
                <a:gd name="connsiteY174" fmla="*/ 2 h 5234152"/>
                <a:gd name="connsiteX175" fmla="*/ 1874156 w 3742805"/>
                <a:gd name="connsiteY175" fmla="*/ 97 h 5234152"/>
                <a:gd name="connsiteX176" fmla="*/ 1875661 w 3742805"/>
                <a:gd name="connsiteY176" fmla="*/ 1 h 5234152"/>
                <a:gd name="connsiteX177" fmla="*/ 1880701 w 3742805"/>
                <a:gd name="connsiteY177" fmla="*/ 323 h 5234152"/>
                <a:gd name="connsiteX178" fmla="*/ 1883755 w 3742805"/>
                <a:gd name="connsiteY178" fmla="*/ 428 h 5234152"/>
                <a:gd name="connsiteX179" fmla="*/ 1889991 w 3742805"/>
                <a:gd name="connsiteY179" fmla="*/ 1 h 5234152"/>
                <a:gd name="connsiteX180" fmla="*/ 1893142 w 3742805"/>
                <a:gd name="connsiteY180" fmla="*/ 217 h 523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3742805" h="5234152">
                  <a:moveTo>
                    <a:pt x="375988" y="1265279"/>
                  </a:moveTo>
                  <a:lnTo>
                    <a:pt x="320037" y="1406819"/>
                  </a:lnTo>
                  <a:cubicBezTo>
                    <a:pt x="211601" y="1720478"/>
                    <a:pt x="150833" y="2072177"/>
                    <a:pt x="150833" y="2443657"/>
                  </a:cubicBezTo>
                  <a:cubicBezTo>
                    <a:pt x="150833" y="3764477"/>
                    <a:pt x="919056" y="4835213"/>
                    <a:pt x="1866709" y="4835213"/>
                  </a:cubicBezTo>
                  <a:cubicBezTo>
                    <a:pt x="2814362" y="4835213"/>
                    <a:pt x="3582585" y="3764477"/>
                    <a:pt x="3582585" y="2443657"/>
                  </a:cubicBezTo>
                  <a:cubicBezTo>
                    <a:pt x="3582585" y="2165047"/>
                    <a:pt x="3548403" y="1897564"/>
                    <a:pt x="3485566" y="1648910"/>
                  </a:cubicBezTo>
                  <a:lnTo>
                    <a:pt x="3436205" y="1483366"/>
                  </a:lnTo>
                  <a:lnTo>
                    <a:pt x="3468430" y="1603524"/>
                  </a:lnTo>
                  <a:cubicBezTo>
                    <a:pt x="3517288" y="1817909"/>
                    <a:pt x="3543609" y="2045845"/>
                    <a:pt x="3543609" y="2282171"/>
                  </a:cubicBezTo>
                  <a:cubicBezTo>
                    <a:pt x="3543609" y="3542579"/>
                    <a:pt x="2794937" y="4564341"/>
                    <a:pt x="1871402" y="4564341"/>
                  </a:cubicBezTo>
                  <a:cubicBezTo>
                    <a:pt x="947868" y="4564341"/>
                    <a:pt x="199196" y="3542579"/>
                    <a:pt x="199196" y="2282171"/>
                  </a:cubicBezTo>
                  <a:cubicBezTo>
                    <a:pt x="199196" y="1967070"/>
                    <a:pt x="245988" y="1666883"/>
                    <a:pt x="330606" y="1393848"/>
                  </a:cubicBezTo>
                  <a:close/>
                  <a:moveTo>
                    <a:pt x="3148255" y="781462"/>
                  </a:moveTo>
                  <a:lnTo>
                    <a:pt x="3240183" y="929214"/>
                  </a:lnTo>
                  <a:cubicBezTo>
                    <a:pt x="3475943" y="1345568"/>
                    <a:pt x="3616681" y="1871662"/>
                    <a:pt x="3616681" y="2443657"/>
                  </a:cubicBezTo>
                  <a:cubicBezTo>
                    <a:pt x="3616681" y="3793250"/>
                    <a:pt x="2833192" y="4887311"/>
                    <a:pt x="1866709" y="4887311"/>
                  </a:cubicBezTo>
                  <a:cubicBezTo>
                    <a:pt x="900226" y="4887311"/>
                    <a:pt x="116737" y="3793250"/>
                    <a:pt x="116737" y="2443657"/>
                  </a:cubicBezTo>
                  <a:cubicBezTo>
                    <a:pt x="116737" y="1953375"/>
                    <a:pt x="220137" y="1496817"/>
                    <a:pt x="398146" y="1114184"/>
                  </a:cubicBezTo>
                  <a:lnTo>
                    <a:pt x="486367" y="942573"/>
                  </a:lnTo>
                  <a:lnTo>
                    <a:pt x="427829" y="1035777"/>
                  </a:lnTo>
                  <a:cubicBezTo>
                    <a:pt x="182677" y="1471214"/>
                    <a:pt x="36461" y="2020312"/>
                    <a:pt x="36461" y="2617077"/>
                  </a:cubicBezTo>
                  <a:cubicBezTo>
                    <a:pt x="36461" y="4031632"/>
                    <a:pt x="857992" y="5178356"/>
                    <a:pt x="1871402" y="5178356"/>
                  </a:cubicBezTo>
                  <a:cubicBezTo>
                    <a:pt x="2884813" y="5178356"/>
                    <a:pt x="3706344" y="4031632"/>
                    <a:pt x="3706344" y="2617077"/>
                  </a:cubicBezTo>
                  <a:cubicBezTo>
                    <a:pt x="3706344" y="1920851"/>
                    <a:pt x="3507329" y="1289506"/>
                    <a:pt x="3184374" y="827835"/>
                  </a:cubicBezTo>
                  <a:close/>
                  <a:moveTo>
                    <a:pt x="3001338" y="667513"/>
                  </a:moveTo>
                  <a:lnTo>
                    <a:pt x="3073337" y="775468"/>
                  </a:lnTo>
                  <a:cubicBezTo>
                    <a:pt x="3296408" y="1143820"/>
                    <a:pt x="3430410" y="1616057"/>
                    <a:pt x="3430410" y="2130944"/>
                  </a:cubicBezTo>
                  <a:cubicBezTo>
                    <a:pt x="3430410" y="3307830"/>
                    <a:pt x="2730317" y="4261885"/>
                    <a:pt x="1866709" y="4261885"/>
                  </a:cubicBezTo>
                  <a:cubicBezTo>
                    <a:pt x="1003101" y="4261885"/>
                    <a:pt x="303008" y="3307830"/>
                    <a:pt x="303008" y="2130944"/>
                  </a:cubicBezTo>
                  <a:cubicBezTo>
                    <a:pt x="303008" y="1689612"/>
                    <a:pt x="401458" y="1279615"/>
                    <a:pt x="570063" y="939515"/>
                  </a:cubicBezTo>
                  <a:lnTo>
                    <a:pt x="638915" y="814041"/>
                  </a:lnTo>
                  <a:lnTo>
                    <a:pt x="519493" y="1016737"/>
                  </a:lnTo>
                  <a:cubicBezTo>
                    <a:pt x="337525" y="1376443"/>
                    <a:pt x="230992" y="1812368"/>
                    <a:pt x="230992" y="2282171"/>
                  </a:cubicBezTo>
                  <a:cubicBezTo>
                    <a:pt x="230992" y="3515707"/>
                    <a:pt x="965429" y="4515685"/>
                    <a:pt x="1871402" y="4515685"/>
                  </a:cubicBezTo>
                  <a:cubicBezTo>
                    <a:pt x="2777376" y="4515685"/>
                    <a:pt x="3511813" y="3515707"/>
                    <a:pt x="3511813" y="2282171"/>
                  </a:cubicBezTo>
                  <a:cubicBezTo>
                    <a:pt x="3511813" y="1734068"/>
                    <a:pt x="3366810" y="1232076"/>
                    <a:pt x="3126185" y="843432"/>
                  </a:cubicBezTo>
                  <a:close/>
                  <a:moveTo>
                    <a:pt x="2837079" y="563819"/>
                  </a:moveTo>
                  <a:lnTo>
                    <a:pt x="2930509" y="698570"/>
                  </a:lnTo>
                  <a:cubicBezTo>
                    <a:pt x="3114916" y="1002320"/>
                    <a:pt x="3225296" y="1388494"/>
                    <a:pt x="3225296" y="1808868"/>
                  </a:cubicBezTo>
                  <a:cubicBezTo>
                    <a:pt x="3225296" y="2787194"/>
                    <a:pt x="2627459" y="3580284"/>
                    <a:pt x="1889991" y="3580284"/>
                  </a:cubicBezTo>
                  <a:cubicBezTo>
                    <a:pt x="1152522" y="3580284"/>
                    <a:pt x="554685" y="2787194"/>
                    <a:pt x="554685" y="1808868"/>
                  </a:cubicBezTo>
                  <a:cubicBezTo>
                    <a:pt x="554685" y="1485944"/>
                    <a:pt x="619821" y="1183202"/>
                    <a:pt x="733613" y="922502"/>
                  </a:cubicBezTo>
                  <a:lnTo>
                    <a:pt x="819065" y="752614"/>
                  </a:lnTo>
                  <a:lnTo>
                    <a:pt x="793696" y="790948"/>
                  </a:lnTo>
                  <a:cubicBezTo>
                    <a:pt x="606448" y="1106598"/>
                    <a:pt x="494769" y="1504641"/>
                    <a:pt x="494769" y="1937239"/>
                  </a:cubicBezTo>
                  <a:cubicBezTo>
                    <a:pt x="494769" y="2962656"/>
                    <a:pt x="1122255" y="3793920"/>
                    <a:pt x="1896299" y="3793920"/>
                  </a:cubicBezTo>
                  <a:cubicBezTo>
                    <a:pt x="2670343" y="3793920"/>
                    <a:pt x="3297829" y="2962656"/>
                    <a:pt x="3297829" y="1937239"/>
                  </a:cubicBezTo>
                  <a:cubicBezTo>
                    <a:pt x="3297829" y="1456574"/>
                    <a:pt x="3159954" y="1018571"/>
                    <a:pt x="2933737" y="688848"/>
                  </a:cubicBezTo>
                  <a:close/>
                  <a:moveTo>
                    <a:pt x="2709343" y="459106"/>
                  </a:moveTo>
                  <a:lnTo>
                    <a:pt x="2716560" y="467874"/>
                  </a:lnTo>
                  <a:cubicBezTo>
                    <a:pt x="2923398" y="747658"/>
                    <a:pt x="3050858" y="1130268"/>
                    <a:pt x="3050858" y="1552198"/>
                  </a:cubicBezTo>
                  <a:cubicBezTo>
                    <a:pt x="3050858" y="2409453"/>
                    <a:pt x="2524704" y="3104394"/>
                    <a:pt x="1875661" y="3104394"/>
                  </a:cubicBezTo>
                  <a:cubicBezTo>
                    <a:pt x="1226617" y="3104394"/>
                    <a:pt x="700463" y="2409453"/>
                    <a:pt x="700463" y="1552198"/>
                  </a:cubicBezTo>
                  <a:cubicBezTo>
                    <a:pt x="700463" y="1270911"/>
                    <a:pt x="757112" y="1007100"/>
                    <a:pt x="856164" y="779581"/>
                  </a:cubicBezTo>
                  <a:lnTo>
                    <a:pt x="948999" y="602638"/>
                  </a:lnTo>
                  <a:lnTo>
                    <a:pt x="858932" y="738536"/>
                  </a:lnTo>
                  <a:cubicBezTo>
                    <a:pt x="683834" y="1033270"/>
                    <a:pt x="579402" y="1404937"/>
                    <a:pt x="579402" y="1808868"/>
                  </a:cubicBezTo>
                  <a:cubicBezTo>
                    <a:pt x="579402" y="2766336"/>
                    <a:pt x="1166172" y="3542517"/>
                    <a:pt x="1889990" y="3542517"/>
                  </a:cubicBezTo>
                  <a:cubicBezTo>
                    <a:pt x="2613808" y="3542517"/>
                    <a:pt x="3200579" y="2766336"/>
                    <a:pt x="3200579" y="1808868"/>
                  </a:cubicBezTo>
                  <a:cubicBezTo>
                    <a:pt x="3200579" y="1285253"/>
                    <a:pt x="3025092" y="815856"/>
                    <a:pt x="2747673" y="497975"/>
                  </a:cubicBezTo>
                  <a:close/>
                  <a:moveTo>
                    <a:pt x="2660028" y="441387"/>
                  </a:moveTo>
                  <a:lnTo>
                    <a:pt x="2735244" y="554538"/>
                  </a:lnTo>
                  <a:cubicBezTo>
                    <a:pt x="2882065" y="800938"/>
                    <a:pt x="2969633" y="1111653"/>
                    <a:pt x="2969633" y="1449342"/>
                  </a:cubicBezTo>
                  <a:cubicBezTo>
                    <a:pt x="2969633" y="2249791"/>
                    <a:pt x="2477620" y="2898682"/>
                    <a:pt x="1870691" y="2898682"/>
                  </a:cubicBezTo>
                  <a:cubicBezTo>
                    <a:pt x="1263762" y="2898682"/>
                    <a:pt x="771749" y="2249791"/>
                    <a:pt x="771749" y="1449342"/>
                  </a:cubicBezTo>
                  <a:cubicBezTo>
                    <a:pt x="771749" y="1186695"/>
                    <a:pt x="824722" y="940366"/>
                    <a:pt x="917347" y="727923"/>
                  </a:cubicBezTo>
                  <a:lnTo>
                    <a:pt x="1010390" y="550844"/>
                  </a:lnTo>
                  <a:lnTo>
                    <a:pt x="968130" y="614323"/>
                  </a:lnTo>
                  <a:cubicBezTo>
                    <a:pt x="814010" y="872582"/>
                    <a:pt x="722089" y="1198254"/>
                    <a:pt x="722089" y="1552198"/>
                  </a:cubicBezTo>
                  <a:cubicBezTo>
                    <a:pt x="722089" y="2391176"/>
                    <a:pt x="1238561" y="3071301"/>
                    <a:pt x="1875661" y="3071301"/>
                  </a:cubicBezTo>
                  <a:cubicBezTo>
                    <a:pt x="2512761" y="3071301"/>
                    <a:pt x="3029232" y="2391176"/>
                    <a:pt x="3029232" y="1552198"/>
                  </a:cubicBezTo>
                  <a:cubicBezTo>
                    <a:pt x="3029232" y="1158927"/>
                    <a:pt x="2915750" y="800560"/>
                    <a:pt x="2729556" y="530787"/>
                  </a:cubicBezTo>
                  <a:close/>
                  <a:moveTo>
                    <a:pt x="2624365" y="397250"/>
                  </a:moveTo>
                  <a:lnTo>
                    <a:pt x="2648007" y="425930"/>
                  </a:lnTo>
                  <a:lnTo>
                    <a:pt x="2630588" y="403532"/>
                  </a:lnTo>
                  <a:close/>
                  <a:moveTo>
                    <a:pt x="2469285" y="313443"/>
                  </a:moveTo>
                  <a:lnTo>
                    <a:pt x="2516582" y="376067"/>
                  </a:lnTo>
                  <a:cubicBezTo>
                    <a:pt x="2653213" y="579913"/>
                    <a:pt x="2736486" y="850701"/>
                    <a:pt x="2736486" y="1147864"/>
                  </a:cubicBezTo>
                  <a:cubicBezTo>
                    <a:pt x="2736486" y="1781811"/>
                    <a:pt x="2357497" y="2295726"/>
                    <a:pt x="1889991" y="2295726"/>
                  </a:cubicBezTo>
                  <a:cubicBezTo>
                    <a:pt x="1422485" y="2295726"/>
                    <a:pt x="1043496" y="1781811"/>
                    <a:pt x="1043496" y="1147864"/>
                  </a:cubicBezTo>
                  <a:cubicBezTo>
                    <a:pt x="1043496" y="949755"/>
                    <a:pt x="1080506" y="763369"/>
                    <a:pt x="1145663" y="600724"/>
                  </a:cubicBezTo>
                  <a:lnTo>
                    <a:pt x="1193085" y="497688"/>
                  </a:lnTo>
                  <a:lnTo>
                    <a:pt x="1160617" y="555152"/>
                  </a:lnTo>
                  <a:cubicBezTo>
                    <a:pt x="1064401" y="747464"/>
                    <a:pt x="1008194" y="979502"/>
                    <a:pt x="1008194" y="1229324"/>
                  </a:cubicBezTo>
                  <a:cubicBezTo>
                    <a:pt x="1008194" y="1893786"/>
                    <a:pt x="1405812" y="2432438"/>
                    <a:pt x="1896299" y="2432438"/>
                  </a:cubicBezTo>
                  <a:cubicBezTo>
                    <a:pt x="2386787" y="2432438"/>
                    <a:pt x="2784405" y="1893786"/>
                    <a:pt x="2784405" y="1229324"/>
                  </a:cubicBezTo>
                  <a:cubicBezTo>
                    <a:pt x="2784405" y="886711"/>
                    <a:pt x="2678691" y="577547"/>
                    <a:pt x="2509040" y="358428"/>
                  </a:cubicBezTo>
                  <a:close/>
                  <a:moveTo>
                    <a:pt x="2328985" y="235519"/>
                  </a:moveTo>
                  <a:lnTo>
                    <a:pt x="2367735" y="277910"/>
                  </a:lnTo>
                  <a:cubicBezTo>
                    <a:pt x="2476117" y="428550"/>
                    <a:pt x="2542174" y="628659"/>
                    <a:pt x="2542174" y="848259"/>
                  </a:cubicBezTo>
                  <a:cubicBezTo>
                    <a:pt x="2542174" y="1316739"/>
                    <a:pt x="2241541" y="1696517"/>
                    <a:pt x="1870691" y="1696517"/>
                  </a:cubicBezTo>
                  <a:cubicBezTo>
                    <a:pt x="1499841" y="1696517"/>
                    <a:pt x="1199208" y="1316739"/>
                    <a:pt x="1199208" y="848259"/>
                  </a:cubicBezTo>
                  <a:cubicBezTo>
                    <a:pt x="1199208" y="672579"/>
                    <a:pt x="1241484" y="509373"/>
                    <a:pt x="1313887" y="373990"/>
                  </a:cubicBezTo>
                  <a:lnTo>
                    <a:pt x="1359617" y="303974"/>
                  </a:lnTo>
                  <a:lnTo>
                    <a:pt x="1353496" y="310655"/>
                  </a:lnTo>
                  <a:cubicBezTo>
                    <a:pt x="1239636" y="468545"/>
                    <a:pt x="1170240" y="678287"/>
                    <a:pt x="1170240" y="908457"/>
                  </a:cubicBezTo>
                  <a:cubicBezTo>
                    <a:pt x="1170240" y="1399487"/>
                    <a:pt x="1486067" y="1797545"/>
                    <a:pt x="1875660" y="1797545"/>
                  </a:cubicBezTo>
                  <a:cubicBezTo>
                    <a:pt x="2265253" y="1797545"/>
                    <a:pt x="2581080" y="1399487"/>
                    <a:pt x="2581080" y="908457"/>
                  </a:cubicBezTo>
                  <a:cubicBezTo>
                    <a:pt x="2581080" y="678287"/>
                    <a:pt x="2511685" y="468545"/>
                    <a:pt x="2397825" y="310655"/>
                  </a:cubicBezTo>
                  <a:close/>
                  <a:moveTo>
                    <a:pt x="1402512" y="199772"/>
                  </a:moveTo>
                  <a:lnTo>
                    <a:pt x="1402310" y="199868"/>
                  </a:lnTo>
                  <a:lnTo>
                    <a:pt x="1265286" y="284462"/>
                  </a:lnTo>
                  <a:lnTo>
                    <a:pt x="1214815" y="325022"/>
                  </a:lnTo>
                  <a:lnTo>
                    <a:pt x="1184525" y="354805"/>
                  </a:lnTo>
                  <a:cubicBezTo>
                    <a:pt x="944783" y="614967"/>
                    <a:pt x="791972" y="1008689"/>
                    <a:pt x="791972" y="1449342"/>
                  </a:cubicBezTo>
                  <a:cubicBezTo>
                    <a:pt x="791972" y="2232725"/>
                    <a:pt x="1274931" y="2867782"/>
                    <a:pt x="1870691" y="2867782"/>
                  </a:cubicBezTo>
                  <a:cubicBezTo>
                    <a:pt x="2466451" y="2867782"/>
                    <a:pt x="2949410" y="2232725"/>
                    <a:pt x="2949410" y="1449342"/>
                  </a:cubicBezTo>
                  <a:cubicBezTo>
                    <a:pt x="2949410" y="959728"/>
                    <a:pt x="2760755" y="528054"/>
                    <a:pt x="2473813" y="273149"/>
                  </a:cubicBezTo>
                  <a:lnTo>
                    <a:pt x="2427906" y="236477"/>
                  </a:lnTo>
                  <a:lnTo>
                    <a:pt x="2488708" y="299774"/>
                  </a:lnTo>
                  <a:cubicBezTo>
                    <a:pt x="2680324" y="525183"/>
                    <a:pt x="2801533" y="858030"/>
                    <a:pt x="2801533" y="1229324"/>
                  </a:cubicBezTo>
                  <a:cubicBezTo>
                    <a:pt x="2801533" y="1908261"/>
                    <a:pt x="2396246" y="2458648"/>
                    <a:pt x="1896300" y="2458648"/>
                  </a:cubicBezTo>
                  <a:cubicBezTo>
                    <a:pt x="1396353" y="2458648"/>
                    <a:pt x="991066" y="1908261"/>
                    <a:pt x="991066" y="1229324"/>
                  </a:cubicBezTo>
                  <a:cubicBezTo>
                    <a:pt x="991066" y="804989"/>
                    <a:pt x="1149382" y="430868"/>
                    <a:pt x="1390175" y="209949"/>
                  </a:cubicBezTo>
                  <a:close/>
                  <a:moveTo>
                    <a:pt x="1329824" y="178224"/>
                  </a:moveTo>
                  <a:lnTo>
                    <a:pt x="1295546" y="194796"/>
                  </a:lnTo>
                  <a:cubicBezTo>
                    <a:pt x="731222" y="502790"/>
                    <a:pt x="332741" y="1253601"/>
                    <a:pt x="332741" y="2130944"/>
                  </a:cubicBezTo>
                  <a:cubicBezTo>
                    <a:pt x="332741" y="3282739"/>
                    <a:pt x="1019522" y="4216454"/>
                    <a:pt x="1866709" y="4216454"/>
                  </a:cubicBezTo>
                  <a:cubicBezTo>
                    <a:pt x="2713896" y="4216454"/>
                    <a:pt x="3400677" y="3282739"/>
                    <a:pt x="3400677" y="2130944"/>
                  </a:cubicBezTo>
                  <a:cubicBezTo>
                    <a:pt x="3400677" y="1516804"/>
                    <a:pt x="3205422" y="964664"/>
                    <a:pt x="2894705" y="583011"/>
                  </a:cubicBezTo>
                  <a:lnTo>
                    <a:pt x="2894661" y="582964"/>
                  </a:lnTo>
                  <a:lnTo>
                    <a:pt x="3009019" y="748145"/>
                  </a:lnTo>
                  <a:cubicBezTo>
                    <a:pt x="3206223" y="1073452"/>
                    <a:pt x="3324261" y="1487032"/>
                    <a:pt x="3324261" y="1937239"/>
                  </a:cubicBezTo>
                  <a:cubicBezTo>
                    <a:pt x="3324261" y="2984995"/>
                    <a:pt x="2684941" y="3834368"/>
                    <a:pt x="1896299" y="3834368"/>
                  </a:cubicBezTo>
                  <a:cubicBezTo>
                    <a:pt x="1107658" y="3834368"/>
                    <a:pt x="468337" y="2984995"/>
                    <a:pt x="468337" y="1937239"/>
                  </a:cubicBezTo>
                  <a:cubicBezTo>
                    <a:pt x="468337" y="1245556"/>
                    <a:pt x="746958" y="640330"/>
                    <a:pt x="1163224" y="308851"/>
                  </a:cubicBezTo>
                  <a:lnTo>
                    <a:pt x="1205134" y="278389"/>
                  </a:lnTo>
                  <a:lnTo>
                    <a:pt x="1218597" y="265092"/>
                  </a:lnTo>
                  <a:cubicBezTo>
                    <a:pt x="1249857" y="237198"/>
                    <a:pt x="1282188" y="211238"/>
                    <a:pt x="1315492" y="187343"/>
                  </a:cubicBezTo>
                  <a:close/>
                  <a:moveTo>
                    <a:pt x="2270646" y="150156"/>
                  </a:moveTo>
                  <a:lnTo>
                    <a:pt x="2277145" y="155151"/>
                  </a:lnTo>
                  <a:cubicBezTo>
                    <a:pt x="2468155" y="318407"/>
                    <a:pt x="2593738" y="594878"/>
                    <a:pt x="2593738" y="908457"/>
                  </a:cubicBezTo>
                  <a:cubicBezTo>
                    <a:pt x="2593738" y="1410184"/>
                    <a:pt x="2272244" y="1816914"/>
                    <a:pt x="1875661" y="1816914"/>
                  </a:cubicBezTo>
                  <a:cubicBezTo>
                    <a:pt x="1479077" y="1816914"/>
                    <a:pt x="1157583" y="1410184"/>
                    <a:pt x="1157583" y="908457"/>
                  </a:cubicBezTo>
                  <a:cubicBezTo>
                    <a:pt x="1157583" y="720310"/>
                    <a:pt x="1202794" y="545521"/>
                    <a:pt x="1280220" y="400531"/>
                  </a:cubicBezTo>
                  <a:lnTo>
                    <a:pt x="1343102" y="304110"/>
                  </a:lnTo>
                  <a:lnTo>
                    <a:pt x="1327002" y="322000"/>
                  </a:lnTo>
                  <a:cubicBezTo>
                    <a:pt x="1162528" y="527262"/>
                    <a:pt x="1059511" y="821289"/>
                    <a:pt x="1059511" y="1147864"/>
                  </a:cubicBezTo>
                  <a:cubicBezTo>
                    <a:pt x="1059511" y="1768295"/>
                    <a:pt x="1431330" y="2271253"/>
                    <a:pt x="1889991" y="2271253"/>
                  </a:cubicBezTo>
                  <a:cubicBezTo>
                    <a:pt x="2348651" y="2271253"/>
                    <a:pt x="2720470" y="1768295"/>
                    <a:pt x="2720470" y="1147864"/>
                  </a:cubicBezTo>
                  <a:cubicBezTo>
                    <a:pt x="2720470" y="721317"/>
                    <a:pt x="2544728" y="350295"/>
                    <a:pt x="2285846" y="160062"/>
                  </a:cubicBezTo>
                  <a:close/>
                  <a:moveTo>
                    <a:pt x="1538511" y="100160"/>
                  </a:moveTo>
                  <a:lnTo>
                    <a:pt x="1528678" y="104892"/>
                  </a:lnTo>
                  <a:lnTo>
                    <a:pt x="1534109" y="103040"/>
                  </a:lnTo>
                  <a:close/>
                  <a:moveTo>
                    <a:pt x="1896299" y="80557"/>
                  </a:moveTo>
                  <a:cubicBezTo>
                    <a:pt x="1775355" y="80557"/>
                    <a:pt x="1657989" y="100852"/>
                    <a:pt x="1546035" y="139010"/>
                  </a:cubicBezTo>
                  <a:lnTo>
                    <a:pt x="1512028" y="152106"/>
                  </a:lnTo>
                  <a:lnTo>
                    <a:pt x="1501876" y="159868"/>
                  </a:lnTo>
                  <a:cubicBezTo>
                    <a:pt x="1326408" y="309055"/>
                    <a:pt x="1211043" y="561702"/>
                    <a:pt x="1211043" y="848259"/>
                  </a:cubicBezTo>
                  <a:cubicBezTo>
                    <a:pt x="1211043" y="1306750"/>
                    <a:pt x="1506377" y="1678431"/>
                    <a:pt x="1870690" y="1678431"/>
                  </a:cubicBezTo>
                  <a:cubicBezTo>
                    <a:pt x="2235004" y="1678431"/>
                    <a:pt x="2530338" y="1306750"/>
                    <a:pt x="2530338" y="848259"/>
                  </a:cubicBezTo>
                  <a:cubicBezTo>
                    <a:pt x="2530338" y="561702"/>
                    <a:pt x="2414973" y="309055"/>
                    <a:pt x="2239506" y="159868"/>
                  </a:cubicBezTo>
                  <a:lnTo>
                    <a:pt x="2191654" y="123281"/>
                  </a:lnTo>
                  <a:lnTo>
                    <a:pt x="2057233" y="92665"/>
                  </a:lnTo>
                  <a:cubicBezTo>
                    <a:pt x="2004425" y="84667"/>
                    <a:pt x="1950724" y="80557"/>
                    <a:pt x="1896299" y="80557"/>
                  </a:cubicBezTo>
                  <a:close/>
                  <a:moveTo>
                    <a:pt x="1896300" y="0"/>
                  </a:moveTo>
                  <a:lnTo>
                    <a:pt x="1921576" y="1733"/>
                  </a:lnTo>
                  <a:lnTo>
                    <a:pt x="1957454" y="2971"/>
                  </a:lnTo>
                  <a:lnTo>
                    <a:pt x="1958525" y="3083"/>
                  </a:lnTo>
                  <a:lnTo>
                    <a:pt x="1967705" y="3407"/>
                  </a:lnTo>
                  <a:cubicBezTo>
                    <a:pt x="2956497" y="73501"/>
                    <a:pt x="3742805" y="1216875"/>
                    <a:pt x="3742805" y="2617077"/>
                  </a:cubicBezTo>
                  <a:cubicBezTo>
                    <a:pt x="3742805" y="4062447"/>
                    <a:pt x="2904950" y="5234152"/>
                    <a:pt x="1871402" y="5234152"/>
                  </a:cubicBezTo>
                  <a:cubicBezTo>
                    <a:pt x="837855" y="5234152"/>
                    <a:pt x="0" y="4062447"/>
                    <a:pt x="0" y="2617077"/>
                  </a:cubicBezTo>
                  <a:cubicBezTo>
                    <a:pt x="0" y="1304387"/>
                    <a:pt x="691091" y="217426"/>
                    <a:pt x="1592217" y="28928"/>
                  </a:cubicBezTo>
                  <a:lnTo>
                    <a:pt x="1605332" y="27098"/>
                  </a:lnTo>
                  <a:lnTo>
                    <a:pt x="1605639" y="27012"/>
                  </a:lnTo>
                  <a:cubicBezTo>
                    <a:pt x="1661816" y="15278"/>
                    <a:pt x="1718866" y="7273"/>
                    <a:pt x="1776656" y="3182"/>
                  </a:cubicBezTo>
                  <a:lnTo>
                    <a:pt x="1785240" y="2879"/>
                  </a:lnTo>
                  <a:lnTo>
                    <a:pt x="1786241" y="2775"/>
                  </a:lnTo>
                  <a:cubicBezTo>
                    <a:pt x="1812893" y="935"/>
                    <a:pt x="1839721" y="3"/>
                    <a:pt x="1866709" y="3"/>
                  </a:cubicBezTo>
                  <a:lnTo>
                    <a:pt x="1869051" y="84"/>
                  </a:lnTo>
                  <a:lnTo>
                    <a:pt x="1869832" y="57"/>
                  </a:lnTo>
                  <a:lnTo>
                    <a:pt x="1870691" y="2"/>
                  </a:lnTo>
                  <a:lnTo>
                    <a:pt x="1870947" y="18"/>
                  </a:lnTo>
                  <a:lnTo>
                    <a:pt x="1871402" y="2"/>
                  </a:lnTo>
                  <a:lnTo>
                    <a:pt x="1874156" y="97"/>
                  </a:lnTo>
                  <a:lnTo>
                    <a:pt x="1875661" y="1"/>
                  </a:lnTo>
                  <a:lnTo>
                    <a:pt x="1880701" y="323"/>
                  </a:lnTo>
                  <a:lnTo>
                    <a:pt x="1883755" y="428"/>
                  </a:lnTo>
                  <a:lnTo>
                    <a:pt x="1889991" y="1"/>
                  </a:lnTo>
                  <a:lnTo>
                    <a:pt x="1893142" y="217"/>
                  </a:lnTo>
                  <a:close/>
                </a:path>
              </a:pathLst>
            </a:custGeom>
            <a:noFill/>
            <a:ln w="12700" cap="rnd" cmpd="dbl">
              <a:solidFill>
                <a:schemeClr val="tx1"/>
              </a:solidFill>
              <a:prstDash val="sysDot"/>
            </a:ln>
            <a:scene3d>
              <a:camera prst="orthographicFront"/>
              <a:lightRig rig="fla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sz="1350">
                <a:solidFill>
                  <a:schemeClr val="tx1"/>
                </a:solidFill>
              </a:endParaRPr>
            </a:p>
          </p:txBody>
        </p:sp>
        <p:sp>
          <p:nvSpPr>
            <p:cNvPr id="55" name="54 Elipse"/>
            <p:cNvSpPr/>
            <p:nvPr/>
          </p:nvSpPr>
          <p:spPr>
            <a:xfrm rot="10800000">
              <a:off x="1115616" y="627534"/>
              <a:ext cx="410344" cy="537638"/>
            </a:xfrm>
            <a:prstGeom prst="ellipse">
              <a:avLst/>
            </a:prstGeom>
            <a:solidFill>
              <a:srgbClr val="F77509"/>
            </a:solidFill>
            <a:ln w="12700" cap="rnd">
              <a:solidFill>
                <a:schemeClr val="tx1"/>
              </a:solidFill>
            </a:ln>
            <a:scene3d>
              <a:camera prst="orthographicFront"/>
              <a:lightRig rig="flat" dir="t"/>
            </a:scene3d>
            <a:sp3d prstMaterial="metal">
              <a:bevelT w="10033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0" name="59 Grupo"/>
          <p:cNvGrpSpPr/>
          <p:nvPr/>
        </p:nvGrpSpPr>
        <p:grpSpPr>
          <a:xfrm rot="10800000" flipH="1">
            <a:off x="-396552" y="3428646"/>
            <a:ext cx="2520280" cy="1714854"/>
            <a:chOff x="1" y="-5053"/>
            <a:chExt cx="2613120" cy="1714854"/>
          </a:xfrm>
        </p:grpSpPr>
        <p:sp>
          <p:nvSpPr>
            <p:cNvPr id="61" name="Forma libre 19"/>
            <p:cNvSpPr/>
            <p:nvPr/>
          </p:nvSpPr>
          <p:spPr>
            <a:xfrm rot="16200000" flipV="1">
              <a:off x="-178154" y="173102"/>
              <a:ext cx="1709800" cy="1353489"/>
            </a:xfrm>
            <a:custGeom>
              <a:avLst/>
              <a:gdLst>
                <a:gd name="connsiteX0" fmla="*/ 375988 w 3742805"/>
                <a:gd name="connsiteY0" fmla="*/ 1265279 h 5234152"/>
                <a:gd name="connsiteX1" fmla="*/ 320037 w 3742805"/>
                <a:gd name="connsiteY1" fmla="*/ 1406819 h 5234152"/>
                <a:gd name="connsiteX2" fmla="*/ 150833 w 3742805"/>
                <a:gd name="connsiteY2" fmla="*/ 2443657 h 5234152"/>
                <a:gd name="connsiteX3" fmla="*/ 1866709 w 3742805"/>
                <a:gd name="connsiteY3" fmla="*/ 4835213 h 5234152"/>
                <a:gd name="connsiteX4" fmla="*/ 3582585 w 3742805"/>
                <a:gd name="connsiteY4" fmla="*/ 2443657 h 5234152"/>
                <a:gd name="connsiteX5" fmla="*/ 3485566 w 3742805"/>
                <a:gd name="connsiteY5" fmla="*/ 1648910 h 5234152"/>
                <a:gd name="connsiteX6" fmla="*/ 3436205 w 3742805"/>
                <a:gd name="connsiteY6" fmla="*/ 1483366 h 5234152"/>
                <a:gd name="connsiteX7" fmla="*/ 3468430 w 3742805"/>
                <a:gd name="connsiteY7" fmla="*/ 1603524 h 5234152"/>
                <a:gd name="connsiteX8" fmla="*/ 3543609 w 3742805"/>
                <a:gd name="connsiteY8" fmla="*/ 2282171 h 5234152"/>
                <a:gd name="connsiteX9" fmla="*/ 1871402 w 3742805"/>
                <a:gd name="connsiteY9" fmla="*/ 4564341 h 5234152"/>
                <a:gd name="connsiteX10" fmla="*/ 199196 w 3742805"/>
                <a:gd name="connsiteY10" fmla="*/ 2282171 h 5234152"/>
                <a:gd name="connsiteX11" fmla="*/ 330606 w 3742805"/>
                <a:gd name="connsiteY11" fmla="*/ 1393848 h 5234152"/>
                <a:gd name="connsiteX12" fmla="*/ 3148255 w 3742805"/>
                <a:gd name="connsiteY12" fmla="*/ 781462 h 5234152"/>
                <a:gd name="connsiteX13" fmla="*/ 3240183 w 3742805"/>
                <a:gd name="connsiteY13" fmla="*/ 929214 h 5234152"/>
                <a:gd name="connsiteX14" fmla="*/ 3616681 w 3742805"/>
                <a:gd name="connsiteY14" fmla="*/ 2443657 h 5234152"/>
                <a:gd name="connsiteX15" fmla="*/ 1866709 w 3742805"/>
                <a:gd name="connsiteY15" fmla="*/ 4887311 h 5234152"/>
                <a:gd name="connsiteX16" fmla="*/ 116737 w 3742805"/>
                <a:gd name="connsiteY16" fmla="*/ 2443657 h 5234152"/>
                <a:gd name="connsiteX17" fmla="*/ 398146 w 3742805"/>
                <a:gd name="connsiteY17" fmla="*/ 1114184 h 5234152"/>
                <a:gd name="connsiteX18" fmla="*/ 486367 w 3742805"/>
                <a:gd name="connsiteY18" fmla="*/ 942573 h 5234152"/>
                <a:gd name="connsiteX19" fmla="*/ 427829 w 3742805"/>
                <a:gd name="connsiteY19" fmla="*/ 1035777 h 5234152"/>
                <a:gd name="connsiteX20" fmla="*/ 36461 w 3742805"/>
                <a:gd name="connsiteY20" fmla="*/ 2617077 h 5234152"/>
                <a:gd name="connsiteX21" fmla="*/ 1871402 w 3742805"/>
                <a:gd name="connsiteY21" fmla="*/ 5178356 h 5234152"/>
                <a:gd name="connsiteX22" fmla="*/ 3706344 w 3742805"/>
                <a:gd name="connsiteY22" fmla="*/ 2617077 h 5234152"/>
                <a:gd name="connsiteX23" fmla="*/ 3184374 w 3742805"/>
                <a:gd name="connsiteY23" fmla="*/ 827835 h 5234152"/>
                <a:gd name="connsiteX24" fmla="*/ 3001338 w 3742805"/>
                <a:gd name="connsiteY24" fmla="*/ 667513 h 5234152"/>
                <a:gd name="connsiteX25" fmla="*/ 3073337 w 3742805"/>
                <a:gd name="connsiteY25" fmla="*/ 775468 h 5234152"/>
                <a:gd name="connsiteX26" fmla="*/ 3430410 w 3742805"/>
                <a:gd name="connsiteY26" fmla="*/ 2130944 h 5234152"/>
                <a:gd name="connsiteX27" fmla="*/ 1866709 w 3742805"/>
                <a:gd name="connsiteY27" fmla="*/ 4261885 h 5234152"/>
                <a:gd name="connsiteX28" fmla="*/ 303008 w 3742805"/>
                <a:gd name="connsiteY28" fmla="*/ 2130944 h 5234152"/>
                <a:gd name="connsiteX29" fmla="*/ 570063 w 3742805"/>
                <a:gd name="connsiteY29" fmla="*/ 939515 h 5234152"/>
                <a:gd name="connsiteX30" fmla="*/ 638915 w 3742805"/>
                <a:gd name="connsiteY30" fmla="*/ 814041 h 5234152"/>
                <a:gd name="connsiteX31" fmla="*/ 519493 w 3742805"/>
                <a:gd name="connsiteY31" fmla="*/ 1016737 h 5234152"/>
                <a:gd name="connsiteX32" fmla="*/ 230992 w 3742805"/>
                <a:gd name="connsiteY32" fmla="*/ 2282171 h 5234152"/>
                <a:gd name="connsiteX33" fmla="*/ 1871402 w 3742805"/>
                <a:gd name="connsiteY33" fmla="*/ 4515685 h 5234152"/>
                <a:gd name="connsiteX34" fmla="*/ 3511813 w 3742805"/>
                <a:gd name="connsiteY34" fmla="*/ 2282171 h 5234152"/>
                <a:gd name="connsiteX35" fmla="*/ 3126185 w 3742805"/>
                <a:gd name="connsiteY35" fmla="*/ 843432 h 5234152"/>
                <a:gd name="connsiteX36" fmla="*/ 2837079 w 3742805"/>
                <a:gd name="connsiteY36" fmla="*/ 563819 h 5234152"/>
                <a:gd name="connsiteX37" fmla="*/ 2930509 w 3742805"/>
                <a:gd name="connsiteY37" fmla="*/ 698570 h 5234152"/>
                <a:gd name="connsiteX38" fmla="*/ 3225296 w 3742805"/>
                <a:gd name="connsiteY38" fmla="*/ 1808868 h 5234152"/>
                <a:gd name="connsiteX39" fmla="*/ 1889991 w 3742805"/>
                <a:gd name="connsiteY39" fmla="*/ 3580284 h 5234152"/>
                <a:gd name="connsiteX40" fmla="*/ 554685 w 3742805"/>
                <a:gd name="connsiteY40" fmla="*/ 1808868 h 5234152"/>
                <a:gd name="connsiteX41" fmla="*/ 733613 w 3742805"/>
                <a:gd name="connsiteY41" fmla="*/ 922502 h 5234152"/>
                <a:gd name="connsiteX42" fmla="*/ 819065 w 3742805"/>
                <a:gd name="connsiteY42" fmla="*/ 752614 h 5234152"/>
                <a:gd name="connsiteX43" fmla="*/ 793696 w 3742805"/>
                <a:gd name="connsiteY43" fmla="*/ 790948 h 5234152"/>
                <a:gd name="connsiteX44" fmla="*/ 494769 w 3742805"/>
                <a:gd name="connsiteY44" fmla="*/ 1937239 h 5234152"/>
                <a:gd name="connsiteX45" fmla="*/ 1896299 w 3742805"/>
                <a:gd name="connsiteY45" fmla="*/ 3793920 h 5234152"/>
                <a:gd name="connsiteX46" fmla="*/ 3297829 w 3742805"/>
                <a:gd name="connsiteY46" fmla="*/ 1937239 h 5234152"/>
                <a:gd name="connsiteX47" fmla="*/ 2933737 w 3742805"/>
                <a:gd name="connsiteY47" fmla="*/ 688848 h 5234152"/>
                <a:gd name="connsiteX48" fmla="*/ 2709343 w 3742805"/>
                <a:gd name="connsiteY48" fmla="*/ 459106 h 5234152"/>
                <a:gd name="connsiteX49" fmla="*/ 2716560 w 3742805"/>
                <a:gd name="connsiteY49" fmla="*/ 467874 h 5234152"/>
                <a:gd name="connsiteX50" fmla="*/ 3050858 w 3742805"/>
                <a:gd name="connsiteY50" fmla="*/ 1552198 h 5234152"/>
                <a:gd name="connsiteX51" fmla="*/ 1875661 w 3742805"/>
                <a:gd name="connsiteY51" fmla="*/ 3104394 h 5234152"/>
                <a:gd name="connsiteX52" fmla="*/ 700463 w 3742805"/>
                <a:gd name="connsiteY52" fmla="*/ 1552198 h 5234152"/>
                <a:gd name="connsiteX53" fmla="*/ 856164 w 3742805"/>
                <a:gd name="connsiteY53" fmla="*/ 779581 h 5234152"/>
                <a:gd name="connsiteX54" fmla="*/ 948999 w 3742805"/>
                <a:gd name="connsiteY54" fmla="*/ 602638 h 5234152"/>
                <a:gd name="connsiteX55" fmla="*/ 858932 w 3742805"/>
                <a:gd name="connsiteY55" fmla="*/ 738536 h 5234152"/>
                <a:gd name="connsiteX56" fmla="*/ 579402 w 3742805"/>
                <a:gd name="connsiteY56" fmla="*/ 1808868 h 5234152"/>
                <a:gd name="connsiteX57" fmla="*/ 1889990 w 3742805"/>
                <a:gd name="connsiteY57" fmla="*/ 3542517 h 5234152"/>
                <a:gd name="connsiteX58" fmla="*/ 3200579 w 3742805"/>
                <a:gd name="connsiteY58" fmla="*/ 1808868 h 5234152"/>
                <a:gd name="connsiteX59" fmla="*/ 2747673 w 3742805"/>
                <a:gd name="connsiteY59" fmla="*/ 497975 h 5234152"/>
                <a:gd name="connsiteX60" fmla="*/ 2660028 w 3742805"/>
                <a:gd name="connsiteY60" fmla="*/ 441387 h 5234152"/>
                <a:gd name="connsiteX61" fmla="*/ 2735244 w 3742805"/>
                <a:gd name="connsiteY61" fmla="*/ 554538 h 5234152"/>
                <a:gd name="connsiteX62" fmla="*/ 2969633 w 3742805"/>
                <a:gd name="connsiteY62" fmla="*/ 1449342 h 5234152"/>
                <a:gd name="connsiteX63" fmla="*/ 1870691 w 3742805"/>
                <a:gd name="connsiteY63" fmla="*/ 2898682 h 5234152"/>
                <a:gd name="connsiteX64" fmla="*/ 771749 w 3742805"/>
                <a:gd name="connsiteY64" fmla="*/ 1449342 h 5234152"/>
                <a:gd name="connsiteX65" fmla="*/ 917347 w 3742805"/>
                <a:gd name="connsiteY65" fmla="*/ 727923 h 5234152"/>
                <a:gd name="connsiteX66" fmla="*/ 1010390 w 3742805"/>
                <a:gd name="connsiteY66" fmla="*/ 550844 h 5234152"/>
                <a:gd name="connsiteX67" fmla="*/ 968130 w 3742805"/>
                <a:gd name="connsiteY67" fmla="*/ 614323 h 5234152"/>
                <a:gd name="connsiteX68" fmla="*/ 722089 w 3742805"/>
                <a:gd name="connsiteY68" fmla="*/ 1552198 h 5234152"/>
                <a:gd name="connsiteX69" fmla="*/ 1875661 w 3742805"/>
                <a:gd name="connsiteY69" fmla="*/ 3071301 h 5234152"/>
                <a:gd name="connsiteX70" fmla="*/ 3029232 w 3742805"/>
                <a:gd name="connsiteY70" fmla="*/ 1552198 h 5234152"/>
                <a:gd name="connsiteX71" fmla="*/ 2729556 w 3742805"/>
                <a:gd name="connsiteY71" fmla="*/ 530787 h 5234152"/>
                <a:gd name="connsiteX72" fmla="*/ 2624365 w 3742805"/>
                <a:gd name="connsiteY72" fmla="*/ 397250 h 5234152"/>
                <a:gd name="connsiteX73" fmla="*/ 2648007 w 3742805"/>
                <a:gd name="connsiteY73" fmla="*/ 425930 h 5234152"/>
                <a:gd name="connsiteX74" fmla="*/ 2630588 w 3742805"/>
                <a:gd name="connsiteY74" fmla="*/ 403532 h 5234152"/>
                <a:gd name="connsiteX75" fmla="*/ 2469285 w 3742805"/>
                <a:gd name="connsiteY75" fmla="*/ 313443 h 5234152"/>
                <a:gd name="connsiteX76" fmla="*/ 2516582 w 3742805"/>
                <a:gd name="connsiteY76" fmla="*/ 376067 h 5234152"/>
                <a:gd name="connsiteX77" fmla="*/ 2736486 w 3742805"/>
                <a:gd name="connsiteY77" fmla="*/ 1147864 h 5234152"/>
                <a:gd name="connsiteX78" fmla="*/ 1889991 w 3742805"/>
                <a:gd name="connsiteY78" fmla="*/ 2295726 h 5234152"/>
                <a:gd name="connsiteX79" fmla="*/ 1043496 w 3742805"/>
                <a:gd name="connsiteY79" fmla="*/ 1147864 h 5234152"/>
                <a:gd name="connsiteX80" fmla="*/ 1145663 w 3742805"/>
                <a:gd name="connsiteY80" fmla="*/ 600724 h 5234152"/>
                <a:gd name="connsiteX81" fmla="*/ 1193085 w 3742805"/>
                <a:gd name="connsiteY81" fmla="*/ 497688 h 5234152"/>
                <a:gd name="connsiteX82" fmla="*/ 1160617 w 3742805"/>
                <a:gd name="connsiteY82" fmla="*/ 555152 h 5234152"/>
                <a:gd name="connsiteX83" fmla="*/ 1008194 w 3742805"/>
                <a:gd name="connsiteY83" fmla="*/ 1229324 h 5234152"/>
                <a:gd name="connsiteX84" fmla="*/ 1896299 w 3742805"/>
                <a:gd name="connsiteY84" fmla="*/ 2432438 h 5234152"/>
                <a:gd name="connsiteX85" fmla="*/ 2784405 w 3742805"/>
                <a:gd name="connsiteY85" fmla="*/ 1229324 h 5234152"/>
                <a:gd name="connsiteX86" fmla="*/ 2509040 w 3742805"/>
                <a:gd name="connsiteY86" fmla="*/ 358428 h 5234152"/>
                <a:gd name="connsiteX87" fmla="*/ 2328985 w 3742805"/>
                <a:gd name="connsiteY87" fmla="*/ 235519 h 5234152"/>
                <a:gd name="connsiteX88" fmla="*/ 2367735 w 3742805"/>
                <a:gd name="connsiteY88" fmla="*/ 277910 h 5234152"/>
                <a:gd name="connsiteX89" fmla="*/ 2542174 w 3742805"/>
                <a:gd name="connsiteY89" fmla="*/ 848259 h 5234152"/>
                <a:gd name="connsiteX90" fmla="*/ 1870691 w 3742805"/>
                <a:gd name="connsiteY90" fmla="*/ 1696517 h 5234152"/>
                <a:gd name="connsiteX91" fmla="*/ 1199208 w 3742805"/>
                <a:gd name="connsiteY91" fmla="*/ 848259 h 5234152"/>
                <a:gd name="connsiteX92" fmla="*/ 1313887 w 3742805"/>
                <a:gd name="connsiteY92" fmla="*/ 373990 h 5234152"/>
                <a:gd name="connsiteX93" fmla="*/ 1359617 w 3742805"/>
                <a:gd name="connsiteY93" fmla="*/ 303974 h 5234152"/>
                <a:gd name="connsiteX94" fmla="*/ 1353496 w 3742805"/>
                <a:gd name="connsiteY94" fmla="*/ 310655 h 5234152"/>
                <a:gd name="connsiteX95" fmla="*/ 1170240 w 3742805"/>
                <a:gd name="connsiteY95" fmla="*/ 908457 h 5234152"/>
                <a:gd name="connsiteX96" fmla="*/ 1875660 w 3742805"/>
                <a:gd name="connsiteY96" fmla="*/ 1797545 h 5234152"/>
                <a:gd name="connsiteX97" fmla="*/ 2581080 w 3742805"/>
                <a:gd name="connsiteY97" fmla="*/ 908457 h 5234152"/>
                <a:gd name="connsiteX98" fmla="*/ 2397825 w 3742805"/>
                <a:gd name="connsiteY98" fmla="*/ 310655 h 5234152"/>
                <a:gd name="connsiteX99" fmla="*/ 1402512 w 3742805"/>
                <a:gd name="connsiteY99" fmla="*/ 199772 h 5234152"/>
                <a:gd name="connsiteX100" fmla="*/ 1402310 w 3742805"/>
                <a:gd name="connsiteY100" fmla="*/ 199868 h 5234152"/>
                <a:gd name="connsiteX101" fmla="*/ 1265286 w 3742805"/>
                <a:gd name="connsiteY101" fmla="*/ 284462 h 5234152"/>
                <a:gd name="connsiteX102" fmla="*/ 1214815 w 3742805"/>
                <a:gd name="connsiteY102" fmla="*/ 325022 h 5234152"/>
                <a:gd name="connsiteX103" fmla="*/ 1184525 w 3742805"/>
                <a:gd name="connsiteY103" fmla="*/ 354805 h 5234152"/>
                <a:gd name="connsiteX104" fmla="*/ 791972 w 3742805"/>
                <a:gd name="connsiteY104" fmla="*/ 1449342 h 5234152"/>
                <a:gd name="connsiteX105" fmla="*/ 1870691 w 3742805"/>
                <a:gd name="connsiteY105" fmla="*/ 2867782 h 5234152"/>
                <a:gd name="connsiteX106" fmla="*/ 2949410 w 3742805"/>
                <a:gd name="connsiteY106" fmla="*/ 1449342 h 5234152"/>
                <a:gd name="connsiteX107" fmla="*/ 2473813 w 3742805"/>
                <a:gd name="connsiteY107" fmla="*/ 273149 h 5234152"/>
                <a:gd name="connsiteX108" fmla="*/ 2427906 w 3742805"/>
                <a:gd name="connsiteY108" fmla="*/ 236477 h 5234152"/>
                <a:gd name="connsiteX109" fmla="*/ 2488708 w 3742805"/>
                <a:gd name="connsiteY109" fmla="*/ 299774 h 5234152"/>
                <a:gd name="connsiteX110" fmla="*/ 2801533 w 3742805"/>
                <a:gd name="connsiteY110" fmla="*/ 1229324 h 5234152"/>
                <a:gd name="connsiteX111" fmla="*/ 1896300 w 3742805"/>
                <a:gd name="connsiteY111" fmla="*/ 2458648 h 5234152"/>
                <a:gd name="connsiteX112" fmla="*/ 991066 w 3742805"/>
                <a:gd name="connsiteY112" fmla="*/ 1229324 h 5234152"/>
                <a:gd name="connsiteX113" fmla="*/ 1390175 w 3742805"/>
                <a:gd name="connsiteY113" fmla="*/ 209949 h 5234152"/>
                <a:gd name="connsiteX114" fmla="*/ 1329824 w 3742805"/>
                <a:gd name="connsiteY114" fmla="*/ 178224 h 5234152"/>
                <a:gd name="connsiteX115" fmla="*/ 1295546 w 3742805"/>
                <a:gd name="connsiteY115" fmla="*/ 194796 h 5234152"/>
                <a:gd name="connsiteX116" fmla="*/ 332741 w 3742805"/>
                <a:gd name="connsiteY116" fmla="*/ 2130944 h 5234152"/>
                <a:gd name="connsiteX117" fmla="*/ 1866709 w 3742805"/>
                <a:gd name="connsiteY117" fmla="*/ 4216454 h 5234152"/>
                <a:gd name="connsiteX118" fmla="*/ 3400677 w 3742805"/>
                <a:gd name="connsiteY118" fmla="*/ 2130944 h 5234152"/>
                <a:gd name="connsiteX119" fmla="*/ 2894705 w 3742805"/>
                <a:gd name="connsiteY119" fmla="*/ 583011 h 5234152"/>
                <a:gd name="connsiteX120" fmla="*/ 2894661 w 3742805"/>
                <a:gd name="connsiteY120" fmla="*/ 582964 h 5234152"/>
                <a:gd name="connsiteX121" fmla="*/ 3009019 w 3742805"/>
                <a:gd name="connsiteY121" fmla="*/ 748145 h 5234152"/>
                <a:gd name="connsiteX122" fmla="*/ 3324261 w 3742805"/>
                <a:gd name="connsiteY122" fmla="*/ 1937239 h 5234152"/>
                <a:gd name="connsiteX123" fmla="*/ 1896299 w 3742805"/>
                <a:gd name="connsiteY123" fmla="*/ 3834368 h 5234152"/>
                <a:gd name="connsiteX124" fmla="*/ 468337 w 3742805"/>
                <a:gd name="connsiteY124" fmla="*/ 1937239 h 5234152"/>
                <a:gd name="connsiteX125" fmla="*/ 1163224 w 3742805"/>
                <a:gd name="connsiteY125" fmla="*/ 308851 h 5234152"/>
                <a:gd name="connsiteX126" fmla="*/ 1205134 w 3742805"/>
                <a:gd name="connsiteY126" fmla="*/ 278389 h 5234152"/>
                <a:gd name="connsiteX127" fmla="*/ 1218597 w 3742805"/>
                <a:gd name="connsiteY127" fmla="*/ 265092 h 5234152"/>
                <a:gd name="connsiteX128" fmla="*/ 1315492 w 3742805"/>
                <a:gd name="connsiteY128" fmla="*/ 187343 h 5234152"/>
                <a:gd name="connsiteX129" fmla="*/ 2270646 w 3742805"/>
                <a:gd name="connsiteY129" fmla="*/ 150156 h 5234152"/>
                <a:gd name="connsiteX130" fmla="*/ 2277145 w 3742805"/>
                <a:gd name="connsiteY130" fmla="*/ 155151 h 5234152"/>
                <a:gd name="connsiteX131" fmla="*/ 2593738 w 3742805"/>
                <a:gd name="connsiteY131" fmla="*/ 908457 h 5234152"/>
                <a:gd name="connsiteX132" fmla="*/ 1875661 w 3742805"/>
                <a:gd name="connsiteY132" fmla="*/ 1816914 h 5234152"/>
                <a:gd name="connsiteX133" fmla="*/ 1157583 w 3742805"/>
                <a:gd name="connsiteY133" fmla="*/ 908457 h 5234152"/>
                <a:gd name="connsiteX134" fmla="*/ 1280220 w 3742805"/>
                <a:gd name="connsiteY134" fmla="*/ 400531 h 5234152"/>
                <a:gd name="connsiteX135" fmla="*/ 1343102 w 3742805"/>
                <a:gd name="connsiteY135" fmla="*/ 304110 h 5234152"/>
                <a:gd name="connsiteX136" fmla="*/ 1327002 w 3742805"/>
                <a:gd name="connsiteY136" fmla="*/ 322000 h 5234152"/>
                <a:gd name="connsiteX137" fmla="*/ 1059511 w 3742805"/>
                <a:gd name="connsiteY137" fmla="*/ 1147864 h 5234152"/>
                <a:gd name="connsiteX138" fmla="*/ 1889991 w 3742805"/>
                <a:gd name="connsiteY138" fmla="*/ 2271253 h 5234152"/>
                <a:gd name="connsiteX139" fmla="*/ 2720470 w 3742805"/>
                <a:gd name="connsiteY139" fmla="*/ 1147864 h 5234152"/>
                <a:gd name="connsiteX140" fmla="*/ 2285846 w 3742805"/>
                <a:gd name="connsiteY140" fmla="*/ 160062 h 5234152"/>
                <a:gd name="connsiteX141" fmla="*/ 1538511 w 3742805"/>
                <a:gd name="connsiteY141" fmla="*/ 100160 h 5234152"/>
                <a:gd name="connsiteX142" fmla="*/ 1528678 w 3742805"/>
                <a:gd name="connsiteY142" fmla="*/ 104892 h 5234152"/>
                <a:gd name="connsiteX143" fmla="*/ 1534109 w 3742805"/>
                <a:gd name="connsiteY143" fmla="*/ 103040 h 5234152"/>
                <a:gd name="connsiteX144" fmla="*/ 1896299 w 3742805"/>
                <a:gd name="connsiteY144" fmla="*/ 80557 h 5234152"/>
                <a:gd name="connsiteX145" fmla="*/ 1546035 w 3742805"/>
                <a:gd name="connsiteY145" fmla="*/ 139010 h 5234152"/>
                <a:gd name="connsiteX146" fmla="*/ 1512028 w 3742805"/>
                <a:gd name="connsiteY146" fmla="*/ 152106 h 5234152"/>
                <a:gd name="connsiteX147" fmla="*/ 1501876 w 3742805"/>
                <a:gd name="connsiteY147" fmla="*/ 159868 h 5234152"/>
                <a:gd name="connsiteX148" fmla="*/ 1211043 w 3742805"/>
                <a:gd name="connsiteY148" fmla="*/ 848259 h 5234152"/>
                <a:gd name="connsiteX149" fmla="*/ 1870690 w 3742805"/>
                <a:gd name="connsiteY149" fmla="*/ 1678431 h 5234152"/>
                <a:gd name="connsiteX150" fmla="*/ 2530338 w 3742805"/>
                <a:gd name="connsiteY150" fmla="*/ 848259 h 5234152"/>
                <a:gd name="connsiteX151" fmla="*/ 2239506 w 3742805"/>
                <a:gd name="connsiteY151" fmla="*/ 159868 h 5234152"/>
                <a:gd name="connsiteX152" fmla="*/ 2191654 w 3742805"/>
                <a:gd name="connsiteY152" fmla="*/ 123281 h 5234152"/>
                <a:gd name="connsiteX153" fmla="*/ 2057233 w 3742805"/>
                <a:gd name="connsiteY153" fmla="*/ 92665 h 5234152"/>
                <a:gd name="connsiteX154" fmla="*/ 1896299 w 3742805"/>
                <a:gd name="connsiteY154" fmla="*/ 80557 h 5234152"/>
                <a:gd name="connsiteX155" fmla="*/ 1896300 w 3742805"/>
                <a:gd name="connsiteY155" fmla="*/ 0 h 5234152"/>
                <a:gd name="connsiteX156" fmla="*/ 1921576 w 3742805"/>
                <a:gd name="connsiteY156" fmla="*/ 1733 h 5234152"/>
                <a:gd name="connsiteX157" fmla="*/ 1957454 w 3742805"/>
                <a:gd name="connsiteY157" fmla="*/ 2971 h 5234152"/>
                <a:gd name="connsiteX158" fmla="*/ 1958525 w 3742805"/>
                <a:gd name="connsiteY158" fmla="*/ 3083 h 5234152"/>
                <a:gd name="connsiteX159" fmla="*/ 1967705 w 3742805"/>
                <a:gd name="connsiteY159" fmla="*/ 3407 h 5234152"/>
                <a:gd name="connsiteX160" fmla="*/ 3742805 w 3742805"/>
                <a:gd name="connsiteY160" fmla="*/ 2617077 h 5234152"/>
                <a:gd name="connsiteX161" fmla="*/ 1871402 w 3742805"/>
                <a:gd name="connsiteY161" fmla="*/ 5234152 h 5234152"/>
                <a:gd name="connsiteX162" fmla="*/ 0 w 3742805"/>
                <a:gd name="connsiteY162" fmla="*/ 2617077 h 5234152"/>
                <a:gd name="connsiteX163" fmla="*/ 1592217 w 3742805"/>
                <a:gd name="connsiteY163" fmla="*/ 28928 h 5234152"/>
                <a:gd name="connsiteX164" fmla="*/ 1605332 w 3742805"/>
                <a:gd name="connsiteY164" fmla="*/ 27098 h 5234152"/>
                <a:gd name="connsiteX165" fmla="*/ 1605639 w 3742805"/>
                <a:gd name="connsiteY165" fmla="*/ 27012 h 5234152"/>
                <a:gd name="connsiteX166" fmla="*/ 1776656 w 3742805"/>
                <a:gd name="connsiteY166" fmla="*/ 3182 h 5234152"/>
                <a:gd name="connsiteX167" fmla="*/ 1785240 w 3742805"/>
                <a:gd name="connsiteY167" fmla="*/ 2879 h 5234152"/>
                <a:gd name="connsiteX168" fmla="*/ 1786241 w 3742805"/>
                <a:gd name="connsiteY168" fmla="*/ 2775 h 5234152"/>
                <a:gd name="connsiteX169" fmla="*/ 1866709 w 3742805"/>
                <a:gd name="connsiteY169" fmla="*/ 3 h 5234152"/>
                <a:gd name="connsiteX170" fmla="*/ 1869051 w 3742805"/>
                <a:gd name="connsiteY170" fmla="*/ 84 h 5234152"/>
                <a:gd name="connsiteX171" fmla="*/ 1869832 w 3742805"/>
                <a:gd name="connsiteY171" fmla="*/ 57 h 5234152"/>
                <a:gd name="connsiteX172" fmla="*/ 1870691 w 3742805"/>
                <a:gd name="connsiteY172" fmla="*/ 2 h 5234152"/>
                <a:gd name="connsiteX173" fmla="*/ 1870947 w 3742805"/>
                <a:gd name="connsiteY173" fmla="*/ 18 h 5234152"/>
                <a:gd name="connsiteX174" fmla="*/ 1871402 w 3742805"/>
                <a:gd name="connsiteY174" fmla="*/ 2 h 5234152"/>
                <a:gd name="connsiteX175" fmla="*/ 1874156 w 3742805"/>
                <a:gd name="connsiteY175" fmla="*/ 97 h 5234152"/>
                <a:gd name="connsiteX176" fmla="*/ 1875661 w 3742805"/>
                <a:gd name="connsiteY176" fmla="*/ 1 h 5234152"/>
                <a:gd name="connsiteX177" fmla="*/ 1880701 w 3742805"/>
                <a:gd name="connsiteY177" fmla="*/ 323 h 5234152"/>
                <a:gd name="connsiteX178" fmla="*/ 1883755 w 3742805"/>
                <a:gd name="connsiteY178" fmla="*/ 428 h 5234152"/>
                <a:gd name="connsiteX179" fmla="*/ 1889991 w 3742805"/>
                <a:gd name="connsiteY179" fmla="*/ 1 h 5234152"/>
                <a:gd name="connsiteX180" fmla="*/ 1893142 w 3742805"/>
                <a:gd name="connsiteY180" fmla="*/ 217 h 523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3742805" h="5234152">
                  <a:moveTo>
                    <a:pt x="375988" y="1265279"/>
                  </a:moveTo>
                  <a:lnTo>
                    <a:pt x="320037" y="1406819"/>
                  </a:lnTo>
                  <a:cubicBezTo>
                    <a:pt x="211601" y="1720478"/>
                    <a:pt x="150833" y="2072177"/>
                    <a:pt x="150833" y="2443657"/>
                  </a:cubicBezTo>
                  <a:cubicBezTo>
                    <a:pt x="150833" y="3764477"/>
                    <a:pt x="919056" y="4835213"/>
                    <a:pt x="1866709" y="4835213"/>
                  </a:cubicBezTo>
                  <a:cubicBezTo>
                    <a:pt x="2814362" y="4835213"/>
                    <a:pt x="3582585" y="3764477"/>
                    <a:pt x="3582585" y="2443657"/>
                  </a:cubicBezTo>
                  <a:cubicBezTo>
                    <a:pt x="3582585" y="2165047"/>
                    <a:pt x="3548403" y="1897564"/>
                    <a:pt x="3485566" y="1648910"/>
                  </a:cubicBezTo>
                  <a:lnTo>
                    <a:pt x="3436205" y="1483366"/>
                  </a:lnTo>
                  <a:lnTo>
                    <a:pt x="3468430" y="1603524"/>
                  </a:lnTo>
                  <a:cubicBezTo>
                    <a:pt x="3517288" y="1817909"/>
                    <a:pt x="3543609" y="2045845"/>
                    <a:pt x="3543609" y="2282171"/>
                  </a:cubicBezTo>
                  <a:cubicBezTo>
                    <a:pt x="3543609" y="3542579"/>
                    <a:pt x="2794937" y="4564341"/>
                    <a:pt x="1871402" y="4564341"/>
                  </a:cubicBezTo>
                  <a:cubicBezTo>
                    <a:pt x="947868" y="4564341"/>
                    <a:pt x="199196" y="3542579"/>
                    <a:pt x="199196" y="2282171"/>
                  </a:cubicBezTo>
                  <a:cubicBezTo>
                    <a:pt x="199196" y="1967070"/>
                    <a:pt x="245988" y="1666883"/>
                    <a:pt x="330606" y="1393848"/>
                  </a:cubicBezTo>
                  <a:close/>
                  <a:moveTo>
                    <a:pt x="3148255" y="781462"/>
                  </a:moveTo>
                  <a:lnTo>
                    <a:pt x="3240183" y="929214"/>
                  </a:lnTo>
                  <a:cubicBezTo>
                    <a:pt x="3475943" y="1345568"/>
                    <a:pt x="3616681" y="1871662"/>
                    <a:pt x="3616681" y="2443657"/>
                  </a:cubicBezTo>
                  <a:cubicBezTo>
                    <a:pt x="3616681" y="3793250"/>
                    <a:pt x="2833192" y="4887311"/>
                    <a:pt x="1866709" y="4887311"/>
                  </a:cubicBezTo>
                  <a:cubicBezTo>
                    <a:pt x="900226" y="4887311"/>
                    <a:pt x="116737" y="3793250"/>
                    <a:pt x="116737" y="2443657"/>
                  </a:cubicBezTo>
                  <a:cubicBezTo>
                    <a:pt x="116737" y="1953375"/>
                    <a:pt x="220137" y="1496817"/>
                    <a:pt x="398146" y="1114184"/>
                  </a:cubicBezTo>
                  <a:lnTo>
                    <a:pt x="486367" y="942573"/>
                  </a:lnTo>
                  <a:lnTo>
                    <a:pt x="427829" y="1035777"/>
                  </a:lnTo>
                  <a:cubicBezTo>
                    <a:pt x="182677" y="1471214"/>
                    <a:pt x="36461" y="2020312"/>
                    <a:pt x="36461" y="2617077"/>
                  </a:cubicBezTo>
                  <a:cubicBezTo>
                    <a:pt x="36461" y="4031632"/>
                    <a:pt x="857992" y="5178356"/>
                    <a:pt x="1871402" y="5178356"/>
                  </a:cubicBezTo>
                  <a:cubicBezTo>
                    <a:pt x="2884813" y="5178356"/>
                    <a:pt x="3706344" y="4031632"/>
                    <a:pt x="3706344" y="2617077"/>
                  </a:cubicBezTo>
                  <a:cubicBezTo>
                    <a:pt x="3706344" y="1920851"/>
                    <a:pt x="3507329" y="1289506"/>
                    <a:pt x="3184374" y="827835"/>
                  </a:cubicBezTo>
                  <a:close/>
                  <a:moveTo>
                    <a:pt x="3001338" y="667513"/>
                  </a:moveTo>
                  <a:lnTo>
                    <a:pt x="3073337" y="775468"/>
                  </a:lnTo>
                  <a:cubicBezTo>
                    <a:pt x="3296408" y="1143820"/>
                    <a:pt x="3430410" y="1616057"/>
                    <a:pt x="3430410" y="2130944"/>
                  </a:cubicBezTo>
                  <a:cubicBezTo>
                    <a:pt x="3430410" y="3307830"/>
                    <a:pt x="2730317" y="4261885"/>
                    <a:pt x="1866709" y="4261885"/>
                  </a:cubicBezTo>
                  <a:cubicBezTo>
                    <a:pt x="1003101" y="4261885"/>
                    <a:pt x="303008" y="3307830"/>
                    <a:pt x="303008" y="2130944"/>
                  </a:cubicBezTo>
                  <a:cubicBezTo>
                    <a:pt x="303008" y="1689612"/>
                    <a:pt x="401458" y="1279615"/>
                    <a:pt x="570063" y="939515"/>
                  </a:cubicBezTo>
                  <a:lnTo>
                    <a:pt x="638915" y="814041"/>
                  </a:lnTo>
                  <a:lnTo>
                    <a:pt x="519493" y="1016737"/>
                  </a:lnTo>
                  <a:cubicBezTo>
                    <a:pt x="337525" y="1376443"/>
                    <a:pt x="230992" y="1812368"/>
                    <a:pt x="230992" y="2282171"/>
                  </a:cubicBezTo>
                  <a:cubicBezTo>
                    <a:pt x="230992" y="3515707"/>
                    <a:pt x="965429" y="4515685"/>
                    <a:pt x="1871402" y="4515685"/>
                  </a:cubicBezTo>
                  <a:cubicBezTo>
                    <a:pt x="2777376" y="4515685"/>
                    <a:pt x="3511813" y="3515707"/>
                    <a:pt x="3511813" y="2282171"/>
                  </a:cubicBezTo>
                  <a:cubicBezTo>
                    <a:pt x="3511813" y="1734068"/>
                    <a:pt x="3366810" y="1232076"/>
                    <a:pt x="3126185" y="843432"/>
                  </a:cubicBezTo>
                  <a:close/>
                  <a:moveTo>
                    <a:pt x="2837079" y="563819"/>
                  </a:moveTo>
                  <a:lnTo>
                    <a:pt x="2930509" y="698570"/>
                  </a:lnTo>
                  <a:cubicBezTo>
                    <a:pt x="3114916" y="1002320"/>
                    <a:pt x="3225296" y="1388494"/>
                    <a:pt x="3225296" y="1808868"/>
                  </a:cubicBezTo>
                  <a:cubicBezTo>
                    <a:pt x="3225296" y="2787194"/>
                    <a:pt x="2627459" y="3580284"/>
                    <a:pt x="1889991" y="3580284"/>
                  </a:cubicBezTo>
                  <a:cubicBezTo>
                    <a:pt x="1152522" y="3580284"/>
                    <a:pt x="554685" y="2787194"/>
                    <a:pt x="554685" y="1808868"/>
                  </a:cubicBezTo>
                  <a:cubicBezTo>
                    <a:pt x="554685" y="1485944"/>
                    <a:pt x="619821" y="1183202"/>
                    <a:pt x="733613" y="922502"/>
                  </a:cubicBezTo>
                  <a:lnTo>
                    <a:pt x="819065" y="752614"/>
                  </a:lnTo>
                  <a:lnTo>
                    <a:pt x="793696" y="790948"/>
                  </a:lnTo>
                  <a:cubicBezTo>
                    <a:pt x="606448" y="1106598"/>
                    <a:pt x="494769" y="1504641"/>
                    <a:pt x="494769" y="1937239"/>
                  </a:cubicBezTo>
                  <a:cubicBezTo>
                    <a:pt x="494769" y="2962656"/>
                    <a:pt x="1122255" y="3793920"/>
                    <a:pt x="1896299" y="3793920"/>
                  </a:cubicBezTo>
                  <a:cubicBezTo>
                    <a:pt x="2670343" y="3793920"/>
                    <a:pt x="3297829" y="2962656"/>
                    <a:pt x="3297829" y="1937239"/>
                  </a:cubicBezTo>
                  <a:cubicBezTo>
                    <a:pt x="3297829" y="1456574"/>
                    <a:pt x="3159954" y="1018571"/>
                    <a:pt x="2933737" y="688848"/>
                  </a:cubicBezTo>
                  <a:close/>
                  <a:moveTo>
                    <a:pt x="2709343" y="459106"/>
                  </a:moveTo>
                  <a:lnTo>
                    <a:pt x="2716560" y="467874"/>
                  </a:lnTo>
                  <a:cubicBezTo>
                    <a:pt x="2923398" y="747658"/>
                    <a:pt x="3050858" y="1130268"/>
                    <a:pt x="3050858" y="1552198"/>
                  </a:cubicBezTo>
                  <a:cubicBezTo>
                    <a:pt x="3050858" y="2409453"/>
                    <a:pt x="2524704" y="3104394"/>
                    <a:pt x="1875661" y="3104394"/>
                  </a:cubicBezTo>
                  <a:cubicBezTo>
                    <a:pt x="1226617" y="3104394"/>
                    <a:pt x="700463" y="2409453"/>
                    <a:pt x="700463" y="1552198"/>
                  </a:cubicBezTo>
                  <a:cubicBezTo>
                    <a:pt x="700463" y="1270911"/>
                    <a:pt x="757112" y="1007100"/>
                    <a:pt x="856164" y="779581"/>
                  </a:cubicBezTo>
                  <a:lnTo>
                    <a:pt x="948999" y="602638"/>
                  </a:lnTo>
                  <a:lnTo>
                    <a:pt x="858932" y="738536"/>
                  </a:lnTo>
                  <a:cubicBezTo>
                    <a:pt x="683834" y="1033270"/>
                    <a:pt x="579402" y="1404937"/>
                    <a:pt x="579402" y="1808868"/>
                  </a:cubicBezTo>
                  <a:cubicBezTo>
                    <a:pt x="579402" y="2766336"/>
                    <a:pt x="1166172" y="3542517"/>
                    <a:pt x="1889990" y="3542517"/>
                  </a:cubicBezTo>
                  <a:cubicBezTo>
                    <a:pt x="2613808" y="3542517"/>
                    <a:pt x="3200579" y="2766336"/>
                    <a:pt x="3200579" y="1808868"/>
                  </a:cubicBezTo>
                  <a:cubicBezTo>
                    <a:pt x="3200579" y="1285253"/>
                    <a:pt x="3025092" y="815856"/>
                    <a:pt x="2747673" y="497975"/>
                  </a:cubicBezTo>
                  <a:close/>
                  <a:moveTo>
                    <a:pt x="2660028" y="441387"/>
                  </a:moveTo>
                  <a:lnTo>
                    <a:pt x="2735244" y="554538"/>
                  </a:lnTo>
                  <a:cubicBezTo>
                    <a:pt x="2882065" y="800938"/>
                    <a:pt x="2969633" y="1111653"/>
                    <a:pt x="2969633" y="1449342"/>
                  </a:cubicBezTo>
                  <a:cubicBezTo>
                    <a:pt x="2969633" y="2249791"/>
                    <a:pt x="2477620" y="2898682"/>
                    <a:pt x="1870691" y="2898682"/>
                  </a:cubicBezTo>
                  <a:cubicBezTo>
                    <a:pt x="1263762" y="2898682"/>
                    <a:pt x="771749" y="2249791"/>
                    <a:pt x="771749" y="1449342"/>
                  </a:cubicBezTo>
                  <a:cubicBezTo>
                    <a:pt x="771749" y="1186695"/>
                    <a:pt x="824722" y="940366"/>
                    <a:pt x="917347" y="727923"/>
                  </a:cubicBezTo>
                  <a:lnTo>
                    <a:pt x="1010390" y="550844"/>
                  </a:lnTo>
                  <a:lnTo>
                    <a:pt x="968130" y="614323"/>
                  </a:lnTo>
                  <a:cubicBezTo>
                    <a:pt x="814010" y="872582"/>
                    <a:pt x="722089" y="1198254"/>
                    <a:pt x="722089" y="1552198"/>
                  </a:cubicBezTo>
                  <a:cubicBezTo>
                    <a:pt x="722089" y="2391176"/>
                    <a:pt x="1238561" y="3071301"/>
                    <a:pt x="1875661" y="3071301"/>
                  </a:cubicBezTo>
                  <a:cubicBezTo>
                    <a:pt x="2512761" y="3071301"/>
                    <a:pt x="3029232" y="2391176"/>
                    <a:pt x="3029232" y="1552198"/>
                  </a:cubicBezTo>
                  <a:cubicBezTo>
                    <a:pt x="3029232" y="1158927"/>
                    <a:pt x="2915750" y="800560"/>
                    <a:pt x="2729556" y="530787"/>
                  </a:cubicBezTo>
                  <a:close/>
                  <a:moveTo>
                    <a:pt x="2624365" y="397250"/>
                  </a:moveTo>
                  <a:lnTo>
                    <a:pt x="2648007" y="425930"/>
                  </a:lnTo>
                  <a:lnTo>
                    <a:pt x="2630588" y="403532"/>
                  </a:lnTo>
                  <a:close/>
                  <a:moveTo>
                    <a:pt x="2469285" y="313443"/>
                  </a:moveTo>
                  <a:lnTo>
                    <a:pt x="2516582" y="376067"/>
                  </a:lnTo>
                  <a:cubicBezTo>
                    <a:pt x="2653213" y="579913"/>
                    <a:pt x="2736486" y="850701"/>
                    <a:pt x="2736486" y="1147864"/>
                  </a:cubicBezTo>
                  <a:cubicBezTo>
                    <a:pt x="2736486" y="1781811"/>
                    <a:pt x="2357497" y="2295726"/>
                    <a:pt x="1889991" y="2295726"/>
                  </a:cubicBezTo>
                  <a:cubicBezTo>
                    <a:pt x="1422485" y="2295726"/>
                    <a:pt x="1043496" y="1781811"/>
                    <a:pt x="1043496" y="1147864"/>
                  </a:cubicBezTo>
                  <a:cubicBezTo>
                    <a:pt x="1043496" y="949755"/>
                    <a:pt x="1080506" y="763369"/>
                    <a:pt x="1145663" y="600724"/>
                  </a:cubicBezTo>
                  <a:lnTo>
                    <a:pt x="1193085" y="497688"/>
                  </a:lnTo>
                  <a:lnTo>
                    <a:pt x="1160617" y="555152"/>
                  </a:lnTo>
                  <a:cubicBezTo>
                    <a:pt x="1064401" y="747464"/>
                    <a:pt x="1008194" y="979502"/>
                    <a:pt x="1008194" y="1229324"/>
                  </a:cubicBezTo>
                  <a:cubicBezTo>
                    <a:pt x="1008194" y="1893786"/>
                    <a:pt x="1405812" y="2432438"/>
                    <a:pt x="1896299" y="2432438"/>
                  </a:cubicBezTo>
                  <a:cubicBezTo>
                    <a:pt x="2386787" y="2432438"/>
                    <a:pt x="2784405" y="1893786"/>
                    <a:pt x="2784405" y="1229324"/>
                  </a:cubicBezTo>
                  <a:cubicBezTo>
                    <a:pt x="2784405" y="886711"/>
                    <a:pt x="2678691" y="577547"/>
                    <a:pt x="2509040" y="358428"/>
                  </a:cubicBezTo>
                  <a:close/>
                  <a:moveTo>
                    <a:pt x="2328985" y="235519"/>
                  </a:moveTo>
                  <a:lnTo>
                    <a:pt x="2367735" y="277910"/>
                  </a:lnTo>
                  <a:cubicBezTo>
                    <a:pt x="2476117" y="428550"/>
                    <a:pt x="2542174" y="628659"/>
                    <a:pt x="2542174" y="848259"/>
                  </a:cubicBezTo>
                  <a:cubicBezTo>
                    <a:pt x="2542174" y="1316739"/>
                    <a:pt x="2241541" y="1696517"/>
                    <a:pt x="1870691" y="1696517"/>
                  </a:cubicBezTo>
                  <a:cubicBezTo>
                    <a:pt x="1499841" y="1696517"/>
                    <a:pt x="1199208" y="1316739"/>
                    <a:pt x="1199208" y="848259"/>
                  </a:cubicBezTo>
                  <a:cubicBezTo>
                    <a:pt x="1199208" y="672579"/>
                    <a:pt x="1241484" y="509373"/>
                    <a:pt x="1313887" y="373990"/>
                  </a:cubicBezTo>
                  <a:lnTo>
                    <a:pt x="1359617" y="303974"/>
                  </a:lnTo>
                  <a:lnTo>
                    <a:pt x="1353496" y="310655"/>
                  </a:lnTo>
                  <a:cubicBezTo>
                    <a:pt x="1239636" y="468545"/>
                    <a:pt x="1170240" y="678287"/>
                    <a:pt x="1170240" y="908457"/>
                  </a:cubicBezTo>
                  <a:cubicBezTo>
                    <a:pt x="1170240" y="1399487"/>
                    <a:pt x="1486067" y="1797545"/>
                    <a:pt x="1875660" y="1797545"/>
                  </a:cubicBezTo>
                  <a:cubicBezTo>
                    <a:pt x="2265253" y="1797545"/>
                    <a:pt x="2581080" y="1399487"/>
                    <a:pt x="2581080" y="908457"/>
                  </a:cubicBezTo>
                  <a:cubicBezTo>
                    <a:pt x="2581080" y="678287"/>
                    <a:pt x="2511685" y="468545"/>
                    <a:pt x="2397825" y="310655"/>
                  </a:cubicBezTo>
                  <a:close/>
                  <a:moveTo>
                    <a:pt x="1402512" y="199772"/>
                  </a:moveTo>
                  <a:lnTo>
                    <a:pt x="1402310" y="199868"/>
                  </a:lnTo>
                  <a:lnTo>
                    <a:pt x="1265286" y="284462"/>
                  </a:lnTo>
                  <a:lnTo>
                    <a:pt x="1214815" y="325022"/>
                  </a:lnTo>
                  <a:lnTo>
                    <a:pt x="1184525" y="354805"/>
                  </a:lnTo>
                  <a:cubicBezTo>
                    <a:pt x="944783" y="614967"/>
                    <a:pt x="791972" y="1008689"/>
                    <a:pt x="791972" y="1449342"/>
                  </a:cubicBezTo>
                  <a:cubicBezTo>
                    <a:pt x="791972" y="2232725"/>
                    <a:pt x="1274931" y="2867782"/>
                    <a:pt x="1870691" y="2867782"/>
                  </a:cubicBezTo>
                  <a:cubicBezTo>
                    <a:pt x="2466451" y="2867782"/>
                    <a:pt x="2949410" y="2232725"/>
                    <a:pt x="2949410" y="1449342"/>
                  </a:cubicBezTo>
                  <a:cubicBezTo>
                    <a:pt x="2949410" y="959728"/>
                    <a:pt x="2760755" y="528054"/>
                    <a:pt x="2473813" y="273149"/>
                  </a:cubicBezTo>
                  <a:lnTo>
                    <a:pt x="2427906" y="236477"/>
                  </a:lnTo>
                  <a:lnTo>
                    <a:pt x="2488708" y="299774"/>
                  </a:lnTo>
                  <a:cubicBezTo>
                    <a:pt x="2680324" y="525183"/>
                    <a:pt x="2801533" y="858030"/>
                    <a:pt x="2801533" y="1229324"/>
                  </a:cubicBezTo>
                  <a:cubicBezTo>
                    <a:pt x="2801533" y="1908261"/>
                    <a:pt x="2396246" y="2458648"/>
                    <a:pt x="1896300" y="2458648"/>
                  </a:cubicBezTo>
                  <a:cubicBezTo>
                    <a:pt x="1396353" y="2458648"/>
                    <a:pt x="991066" y="1908261"/>
                    <a:pt x="991066" y="1229324"/>
                  </a:cubicBezTo>
                  <a:cubicBezTo>
                    <a:pt x="991066" y="804989"/>
                    <a:pt x="1149382" y="430868"/>
                    <a:pt x="1390175" y="209949"/>
                  </a:cubicBezTo>
                  <a:close/>
                  <a:moveTo>
                    <a:pt x="1329824" y="178224"/>
                  </a:moveTo>
                  <a:lnTo>
                    <a:pt x="1295546" y="194796"/>
                  </a:lnTo>
                  <a:cubicBezTo>
                    <a:pt x="731222" y="502790"/>
                    <a:pt x="332741" y="1253601"/>
                    <a:pt x="332741" y="2130944"/>
                  </a:cubicBezTo>
                  <a:cubicBezTo>
                    <a:pt x="332741" y="3282739"/>
                    <a:pt x="1019522" y="4216454"/>
                    <a:pt x="1866709" y="4216454"/>
                  </a:cubicBezTo>
                  <a:cubicBezTo>
                    <a:pt x="2713896" y="4216454"/>
                    <a:pt x="3400677" y="3282739"/>
                    <a:pt x="3400677" y="2130944"/>
                  </a:cubicBezTo>
                  <a:cubicBezTo>
                    <a:pt x="3400677" y="1516804"/>
                    <a:pt x="3205422" y="964664"/>
                    <a:pt x="2894705" y="583011"/>
                  </a:cubicBezTo>
                  <a:lnTo>
                    <a:pt x="2894661" y="582964"/>
                  </a:lnTo>
                  <a:lnTo>
                    <a:pt x="3009019" y="748145"/>
                  </a:lnTo>
                  <a:cubicBezTo>
                    <a:pt x="3206223" y="1073452"/>
                    <a:pt x="3324261" y="1487032"/>
                    <a:pt x="3324261" y="1937239"/>
                  </a:cubicBezTo>
                  <a:cubicBezTo>
                    <a:pt x="3324261" y="2984995"/>
                    <a:pt x="2684941" y="3834368"/>
                    <a:pt x="1896299" y="3834368"/>
                  </a:cubicBezTo>
                  <a:cubicBezTo>
                    <a:pt x="1107658" y="3834368"/>
                    <a:pt x="468337" y="2984995"/>
                    <a:pt x="468337" y="1937239"/>
                  </a:cubicBezTo>
                  <a:cubicBezTo>
                    <a:pt x="468337" y="1245556"/>
                    <a:pt x="746958" y="640330"/>
                    <a:pt x="1163224" y="308851"/>
                  </a:cubicBezTo>
                  <a:lnTo>
                    <a:pt x="1205134" y="278389"/>
                  </a:lnTo>
                  <a:lnTo>
                    <a:pt x="1218597" y="265092"/>
                  </a:lnTo>
                  <a:cubicBezTo>
                    <a:pt x="1249857" y="237198"/>
                    <a:pt x="1282188" y="211238"/>
                    <a:pt x="1315492" y="187343"/>
                  </a:cubicBezTo>
                  <a:close/>
                  <a:moveTo>
                    <a:pt x="2270646" y="150156"/>
                  </a:moveTo>
                  <a:lnTo>
                    <a:pt x="2277145" y="155151"/>
                  </a:lnTo>
                  <a:cubicBezTo>
                    <a:pt x="2468155" y="318407"/>
                    <a:pt x="2593738" y="594878"/>
                    <a:pt x="2593738" y="908457"/>
                  </a:cubicBezTo>
                  <a:cubicBezTo>
                    <a:pt x="2593738" y="1410184"/>
                    <a:pt x="2272244" y="1816914"/>
                    <a:pt x="1875661" y="1816914"/>
                  </a:cubicBezTo>
                  <a:cubicBezTo>
                    <a:pt x="1479077" y="1816914"/>
                    <a:pt x="1157583" y="1410184"/>
                    <a:pt x="1157583" y="908457"/>
                  </a:cubicBezTo>
                  <a:cubicBezTo>
                    <a:pt x="1157583" y="720310"/>
                    <a:pt x="1202794" y="545521"/>
                    <a:pt x="1280220" y="400531"/>
                  </a:cubicBezTo>
                  <a:lnTo>
                    <a:pt x="1343102" y="304110"/>
                  </a:lnTo>
                  <a:lnTo>
                    <a:pt x="1327002" y="322000"/>
                  </a:lnTo>
                  <a:cubicBezTo>
                    <a:pt x="1162528" y="527262"/>
                    <a:pt x="1059511" y="821289"/>
                    <a:pt x="1059511" y="1147864"/>
                  </a:cubicBezTo>
                  <a:cubicBezTo>
                    <a:pt x="1059511" y="1768295"/>
                    <a:pt x="1431330" y="2271253"/>
                    <a:pt x="1889991" y="2271253"/>
                  </a:cubicBezTo>
                  <a:cubicBezTo>
                    <a:pt x="2348651" y="2271253"/>
                    <a:pt x="2720470" y="1768295"/>
                    <a:pt x="2720470" y="1147864"/>
                  </a:cubicBezTo>
                  <a:cubicBezTo>
                    <a:pt x="2720470" y="721317"/>
                    <a:pt x="2544728" y="350295"/>
                    <a:pt x="2285846" y="160062"/>
                  </a:cubicBezTo>
                  <a:close/>
                  <a:moveTo>
                    <a:pt x="1538511" y="100160"/>
                  </a:moveTo>
                  <a:lnTo>
                    <a:pt x="1528678" y="104892"/>
                  </a:lnTo>
                  <a:lnTo>
                    <a:pt x="1534109" y="103040"/>
                  </a:lnTo>
                  <a:close/>
                  <a:moveTo>
                    <a:pt x="1896299" y="80557"/>
                  </a:moveTo>
                  <a:cubicBezTo>
                    <a:pt x="1775355" y="80557"/>
                    <a:pt x="1657989" y="100852"/>
                    <a:pt x="1546035" y="139010"/>
                  </a:cubicBezTo>
                  <a:lnTo>
                    <a:pt x="1512028" y="152106"/>
                  </a:lnTo>
                  <a:lnTo>
                    <a:pt x="1501876" y="159868"/>
                  </a:lnTo>
                  <a:cubicBezTo>
                    <a:pt x="1326408" y="309055"/>
                    <a:pt x="1211043" y="561702"/>
                    <a:pt x="1211043" y="848259"/>
                  </a:cubicBezTo>
                  <a:cubicBezTo>
                    <a:pt x="1211043" y="1306750"/>
                    <a:pt x="1506377" y="1678431"/>
                    <a:pt x="1870690" y="1678431"/>
                  </a:cubicBezTo>
                  <a:cubicBezTo>
                    <a:pt x="2235004" y="1678431"/>
                    <a:pt x="2530338" y="1306750"/>
                    <a:pt x="2530338" y="848259"/>
                  </a:cubicBezTo>
                  <a:cubicBezTo>
                    <a:pt x="2530338" y="561702"/>
                    <a:pt x="2414973" y="309055"/>
                    <a:pt x="2239506" y="159868"/>
                  </a:cubicBezTo>
                  <a:lnTo>
                    <a:pt x="2191654" y="123281"/>
                  </a:lnTo>
                  <a:lnTo>
                    <a:pt x="2057233" y="92665"/>
                  </a:lnTo>
                  <a:cubicBezTo>
                    <a:pt x="2004425" y="84667"/>
                    <a:pt x="1950724" y="80557"/>
                    <a:pt x="1896299" y="80557"/>
                  </a:cubicBezTo>
                  <a:close/>
                  <a:moveTo>
                    <a:pt x="1896300" y="0"/>
                  </a:moveTo>
                  <a:lnTo>
                    <a:pt x="1921576" y="1733"/>
                  </a:lnTo>
                  <a:lnTo>
                    <a:pt x="1957454" y="2971"/>
                  </a:lnTo>
                  <a:lnTo>
                    <a:pt x="1958525" y="3083"/>
                  </a:lnTo>
                  <a:lnTo>
                    <a:pt x="1967705" y="3407"/>
                  </a:lnTo>
                  <a:cubicBezTo>
                    <a:pt x="2956497" y="73501"/>
                    <a:pt x="3742805" y="1216875"/>
                    <a:pt x="3742805" y="2617077"/>
                  </a:cubicBezTo>
                  <a:cubicBezTo>
                    <a:pt x="3742805" y="4062447"/>
                    <a:pt x="2904950" y="5234152"/>
                    <a:pt x="1871402" y="5234152"/>
                  </a:cubicBezTo>
                  <a:cubicBezTo>
                    <a:pt x="837855" y="5234152"/>
                    <a:pt x="0" y="4062447"/>
                    <a:pt x="0" y="2617077"/>
                  </a:cubicBezTo>
                  <a:cubicBezTo>
                    <a:pt x="0" y="1304387"/>
                    <a:pt x="691091" y="217426"/>
                    <a:pt x="1592217" y="28928"/>
                  </a:cubicBezTo>
                  <a:lnTo>
                    <a:pt x="1605332" y="27098"/>
                  </a:lnTo>
                  <a:lnTo>
                    <a:pt x="1605639" y="27012"/>
                  </a:lnTo>
                  <a:cubicBezTo>
                    <a:pt x="1661816" y="15278"/>
                    <a:pt x="1718866" y="7273"/>
                    <a:pt x="1776656" y="3182"/>
                  </a:cubicBezTo>
                  <a:lnTo>
                    <a:pt x="1785240" y="2879"/>
                  </a:lnTo>
                  <a:lnTo>
                    <a:pt x="1786241" y="2775"/>
                  </a:lnTo>
                  <a:cubicBezTo>
                    <a:pt x="1812893" y="935"/>
                    <a:pt x="1839721" y="3"/>
                    <a:pt x="1866709" y="3"/>
                  </a:cubicBezTo>
                  <a:lnTo>
                    <a:pt x="1869051" y="84"/>
                  </a:lnTo>
                  <a:lnTo>
                    <a:pt x="1869832" y="57"/>
                  </a:lnTo>
                  <a:lnTo>
                    <a:pt x="1870691" y="2"/>
                  </a:lnTo>
                  <a:lnTo>
                    <a:pt x="1870947" y="18"/>
                  </a:lnTo>
                  <a:lnTo>
                    <a:pt x="1871402" y="2"/>
                  </a:lnTo>
                  <a:lnTo>
                    <a:pt x="1874156" y="97"/>
                  </a:lnTo>
                  <a:lnTo>
                    <a:pt x="1875661" y="1"/>
                  </a:lnTo>
                  <a:lnTo>
                    <a:pt x="1880701" y="323"/>
                  </a:lnTo>
                  <a:lnTo>
                    <a:pt x="1883755" y="428"/>
                  </a:lnTo>
                  <a:lnTo>
                    <a:pt x="1889991" y="1"/>
                  </a:lnTo>
                  <a:lnTo>
                    <a:pt x="1893142" y="217"/>
                  </a:lnTo>
                  <a:close/>
                </a:path>
              </a:pathLst>
            </a:custGeom>
            <a:noFill/>
            <a:ln w="12700" cap="rnd" cmpd="dbl">
              <a:solidFill>
                <a:schemeClr val="tx1"/>
              </a:solidFill>
              <a:prstDash val="sysDot"/>
            </a:ln>
            <a:scene3d>
              <a:camera prst="orthographicFront"/>
              <a:lightRig rig="fla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sz="1350">
                <a:solidFill>
                  <a:schemeClr val="tx1"/>
                </a:solidFill>
              </a:endParaRPr>
            </a:p>
          </p:txBody>
        </p:sp>
        <p:sp>
          <p:nvSpPr>
            <p:cNvPr id="62" name="Forma libre 19"/>
            <p:cNvSpPr/>
            <p:nvPr/>
          </p:nvSpPr>
          <p:spPr>
            <a:xfrm rot="5400000" flipH="1" flipV="1">
              <a:off x="1081477" y="178156"/>
              <a:ext cx="1709800" cy="1353489"/>
            </a:xfrm>
            <a:custGeom>
              <a:avLst/>
              <a:gdLst>
                <a:gd name="connsiteX0" fmla="*/ 375988 w 3742805"/>
                <a:gd name="connsiteY0" fmla="*/ 1265279 h 5234152"/>
                <a:gd name="connsiteX1" fmla="*/ 320037 w 3742805"/>
                <a:gd name="connsiteY1" fmla="*/ 1406819 h 5234152"/>
                <a:gd name="connsiteX2" fmla="*/ 150833 w 3742805"/>
                <a:gd name="connsiteY2" fmla="*/ 2443657 h 5234152"/>
                <a:gd name="connsiteX3" fmla="*/ 1866709 w 3742805"/>
                <a:gd name="connsiteY3" fmla="*/ 4835213 h 5234152"/>
                <a:gd name="connsiteX4" fmla="*/ 3582585 w 3742805"/>
                <a:gd name="connsiteY4" fmla="*/ 2443657 h 5234152"/>
                <a:gd name="connsiteX5" fmla="*/ 3485566 w 3742805"/>
                <a:gd name="connsiteY5" fmla="*/ 1648910 h 5234152"/>
                <a:gd name="connsiteX6" fmla="*/ 3436205 w 3742805"/>
                <a:gd name="connsiteY6" fmla="*/ 1483366 h 5234152"/>
                <a:gd name="connsiteX7" fmla="*/ 3468430 w 3742805"/>
                <a:gd name="connsiteY7" fmla="*/ 1603524 h 5234152"/>
                <a:gd name="connsiteX8" fmla="*/ 3543609 w 3742805"/>
                <a:gd name="connsiteY8" fmla="*/ 2282171 h 5234152"/>
                <a:gd name="connsiteX9" fmla="*/ 1871402 w 3742805"/>
                <a:gd name="connsiteY9" fmla="*/ 4564341 h 5234152"/>
                <a:gd name="connsiteX10" fmla="*/ 199196 w 3742805"/>
                <a:gd name="connsiteY10" fmla="*/ 2282171 h 5234152"/>
                <a:gd name="connsiteX11" fmla="*/ 330606 w 3742805"/>
                <a:gd name="connsiteY11" fmla="*/ 1393848 h 5234152"/>
                <a:gd name="connsiteX12" fmla="*/ 3148255 w 3742805"/>
                <a:gd name="connsiteY12" fmla="*/ 781462 h 5234152"/>
                <a:gd name="connsiteX13" fmla="*/ 3240183 w 3742805"/>
                <a:gd name="connsiteY13" fmla="*/ 929214 h 5234152"/>
                <a:gd name="connsiteX14" fmla="*/ 3616681 w 3742805"/>
                <a:gd name="connsiteY14" fmla="*/ 2443657 h 5234152"/>
                <a:gd name="connsiteX15" fmla="*/ 1866709 w 3742805"/>
                <a:gd name="connsiteY15" fmla="*/ 4887311 h 5234152"/>
                <a:gd name="connsiteX16" fmla="*/ 116737 w 3742805"/>
                <a:gd name="connsiteY16" fmla="*/ 2443657 h 5234152"/>
                <a:gd name="connsiteX17" fmla="*/ 398146 w 3742805"/>
                <a:gd name="connsiteY17" fmla="*/ 1114184 h 5234152"/>
                <a:gd name="connsiteX18" fmla="*/ 486367 w 3742805"/>
                <a:gd name="connsiteY18" fmla="*/ 942573 h 5234152"/>
                <a:gd name="connsiteX19" fmla="*/ 427829 w 3742805"/>
                <a:gd name="connsiteY19" fmla="*/ 1035777 h 5234152"/>
                <a:gd name="connsiteX20" fmla="*/ 36461 w 3742805"/>
                <a:gd name="connsiteY20" fmla="*/ 2617077 h 5234152"/>
                <a:gd name="connsiteX21" fmla="*/ 1871402 w 3742805"/>
                <a:gd name="connsiteY21" fmla="*/ 5178356 h 5234152"/>
                <a:gd name="connsiteX22" fmla="*/ 3706344 w 3742805"/>
                <a:gd name="connsiteY22" fmla="*/ 2617077 h 5234152"/>
                <a:gd name="connsiteX23" fmla="*/ 3184374 w 3742805"/>
                <a:gd name="connsiteY23" fmla="*/ 827835 h 5234152"/>
                <a:gd name="connsiteX24" fmla="*/ 3001338 w 3742805"/>
                <a:gd name="connsiteY24" fmla="*/ 667513 h 5234152"/>
                <a:gd name="connsiteX25" fmla="*/ 3073337 w 3742805"/>
                <a:gd name="connsiteY25" fmla="*/ 775468 h 5234152"/>
                <a:gd name="connsiteX26" fmla="*/ 3430410 w 3742805"/>
                <a:gd name="connsiteY26" fmla="*/ 2130944 h 5234152"/>
                <a:gd name="connsiteX27" fmla="*/ 1866709 w 3742805"/>
                <a:gd name="connsiteY27" fmla="*/ 4261885 h 5234152"/>
                <a:gd name="connsiteX28" fmla="*/ 303008 w 3742805"/>
                <a:gd name="connsiteY28" fmla="*/ 2130944 h 5234152"/>
                <a:gd name="connsiteX29" fmla="*/ 570063 w 3742805"/>
                <a:gd name="connsiteY29" fmla="*/ 939515 h 5234152"/>
                <a:gd name="connsiteX30" fmla="*/ 638915 w 3742805"/>
                <a:gd name="connsiteY30" fmla="*/ 814041 h 5234152"/>
                <a:gd name="connsiteX31" fmla="*/ 519493 w 3742805"/>
                <a:gd name="connsiteY31" fmla="*/ 1016737 h 5234152"/>
                <a:gd name="connsiteX32" fmla="*/ 230992 w 3742805"/>
                <a:gd name="connsiteY32" fmla="*/ 2282171 h 5234152"/>
                <a:gd name="connsiteX33" fmla="*/ 1871402 w 3742805"/>
                <a:gd name="connsiteY33" fmla="*/ 4515685 h 5234152"/>
                <a:gd name="connsiteX34" fmla="*/ 3511813 w 3742805"/>
                <a:gd name="connsiteY34" fmla="*/ 2282171 h 5234152"/>
                <a:gd name="connsiteX35" fmla="*/ 3126185 w 3742805"/>
                <a:gd name="connsiteY35" fmla="*/ 843432 h 5234152"/>
                <a:gd name="connsiteX36" fmla="*/ 2837079 w 3742805"/>
                <a:gd name="connsiteY36" fmla="*/ 563819 h 5234152"/>
                <a:gd name="connsiteX37" fmla="*/ 2930509 w 3742805"/>
                <a:gd name="connsiteY37" fmla="*/ 698570 h 5234152"/>
                <a:gd name="connsiteX38" fmla="*/ 3225296 w 3742805"/>
                <a:gd name="connsiteY38" fmla="*/ 1808868 h 5234152"/>
                <a:gd name="connsiteX39" fmla="*/ 1889991 w 3742805"/>
                <a:gd name="connsiteY39" fmla="*/ 3580284 h 5234152"/>
                <a:gd name="connsiteX40" fmla="*/ 554685 w 3742805"/>
                <a:gd name="connsiteY40" fmla="*/ 1808868 h 5234152"/>
                <a:gd name="connsiteX41" fmla="*/ 733613 w 3742805"/>
                <a:gd name="connsiteY41" fmla="*/ 922502 h 5234152"/>
                <a:gd name="connsiteX42" fmla="*/ 819065 w 3742805"/>
                <a:gd name="connsiteY42" fmla="*/ 752614 h 5234152"/>
                <a:gd name="connsiteX43" fmla="*/ 793696 w 3742805"/>
                <a:gd name="connsiteY43" fmla="*/ 790948 h 5234152"/>
                <a:gd name="connsiteX44" fmla="*/ 494769 w 3742805"/>
                <a:gd name="connsiteY44" fmla="*/ 1937239 h 5234152"/>
                <a:gd name="connsiteX45" fmla="*/ 1896299 w 3742805"/>
                <a:gd name="connsiteY45" fmla="*/ 3793920 h 5234152"/>
                <a:gd name="connsiteX46" fmla="*/ 3297829 w 3742805"/>
                <a:gd name="connsiteY46" fmla="*/ 1937239 h 5234152"/>
                <a:gd name="connsiteX47" fmla="*/ 2933737 w 3742805"/>
                <a:gd name="connsiteY47" fmla="*/ 688848 h 5234152"/>
                <a:gd name="connsiteX48" fmla="*/ 2709343 w 3742805"/>
                <a:gd name="connsiteY48" fmla="*/ 459106 h 5234152"/>
                <a:gd name="connsiteX49" fmla="*/ 2716560 w 3742805"/>
                <a:gd name="connsiteY49" fmla="*/ 467874 h 5234152"/>
                <a:gd name="connsiteX50" fmla="*/ 3050858 w 3742805"/>
                <a:gd name="connsiteY50" fmla="*/ 1552198 h 5234152"/>
                <a:gd name="connsiteX51" fmla="*/ 1875661 w 3742805"/>
                <a:gd name="connsiteY51" fmla="*/ 3104394 h 5234152"/>
                <a:gd name="connsiteX52" fmla="*/ 700463 w 3742805"/>
                <a:gd name="connsiteY52" fmla="*/ 1552198 h 5234152"/>
                <a:gd name="connsiteX53" fmla="*/ 856164 w 3742805"/>
                <a:gd name="connsiteY53" fmla="*/ 779581 h 5234152"/>
                <a:gd name="connsiteX54" fmla="*/ 948999 w 3742805"/>
                <a:gd name="connsiteY54" fmla="*/ 602638 h 5234152"/>
                <a:gd name="connsiteX55" fmla="*/ 858932 w 3742805"/>
                <a:gd name="connsiteY55" fmla="*/ 738536 h 5234152"/>
                <a:gd name="connsiteX56" fmla="*/ 579402 w 3742805"/>
                <a:gd name="connsiteY56" fmla="*/ 1808868 h 5234152"/>
                <a:gd name="connsiteX57" fmla="*/ 1889990 w 3742805"/>
                <a:gd name="connsiteY57" fmla="*/ 3542517 h 5234152"/>
                <a:gd name="connsiteX58" fmla="*/ 3200579 w 3742805"/>
                <a:gd name="connsiteY58" fmla="*/ 1808868 h 5234152"/>
                <a:gd name="connsiteX59" fmla="*/ 2747673 w 3742805"/>
                <a:gd name="connsiteY59" fmla="*/ 497975 h 5234152"/>
                <a:gd name="connsiteX60" fmla="*/ 2660028 w 3742805"/>
                <a:gd name="connsiteY60" fmla="*/ 441387 h 5234152"/>
                <a:gd name="connsiteX61" fmla="*/ 2735244 w 3742805"/>
                <a:gd name="connsiteY61" fmla="*/ 554538 h 5234152"/>
                <a:gd name="connsiteX62" fmla="*/ 2969633 w 3742805"/>
                <a:gd name="connsiteY62" fmla="*/ 1449342 h 5234152"/>
                <a:gd name="connsiteX63" fmla="*/ 1870691 w 3742805"/>
                <a:gd name="connsiteY63" fmla="*/ 2898682 h 5234152"/>
                <a:gd name="connsiteX64" fmla="*/ 771749 w 3742805"/>
                <a:gd name="connsiteY64" fmla="*/ 1449342 h 5234152"/>
                <a:gd name="connsiteX65" fmla="*/ 917347 w 3742805"/>
                <a:gd name="connsiteY65" fmla="*/ 727923 h 5234152"/>
                <a:gd name="connsiteX66" fmla="*/ 1010390 w 3742805"/>
                <a:gd name="connsiteY66" fmla="*/ 550844 h 5234152"/>
                <a:gd name="connsiteX67" fmla="*/ 968130 w 3742805"/>
                <a:gd name="connsiteY67" fmla="*/ 614323 h 5234152"/>
                <a:gd name="connsiteX68" fmla="*/ 722089 w 3742805"/>
                <a:gd name="connsiteY68" fmla="*/ 1552198 h 5234152"/>
                <a:gd name="connsiteX69" fmla="*/ 1875661 w 3742805"/>
                <a:gd name="connsiteY69" fmla="*/ 3071301 h 5234152"/>
                <a:gd name="connsiteX70" fmla="*/ 3029232 w 3742805"/>
                <a:gd name="connsiteY70" fmla="*/ 1552198 h 5234152"/>
                <a:gd name="connsiteX71" fmla="*/ 2729556 w 3742805"/>
                <a:gd name="connsiteY71" fmla="*/ 530787 h 5234152"/>
                <a:gd name="connsiteX72" fmla="*/ 2624365 w 3742805"/>
                <a:gd name="connsiteY72" fmla="*/ 397250 h 5234152"/>
                <a:gd name="connsiteX73" fmla="*/ 2648007 w 3742805"/>
                <a:gd name="connsiteY73" fmla="*/ 425930 h 5234152"/>
                <a:gd name="connsiteX74" fmla="*/ 2630588 w 3742805"/>
                <a:gd name="connsiteY74" fmla="*/ 403532 h 5234152"/>
                <a:gd name="connsiteX75" fmla="*/ 2469285 w 3742805"/>
                <a:gd name="connsiteY75" fmla="*/ 313443 h 5234152"/>
                <a:gd name="connsiteX76" fmla="*/ 2516582 w 3742805"/>
                <a:gd name="connsiteY76" fmla="*/ 376067 h 5234152"/>
                <a:gd name="connsiteX77" fmla="*/ 2736486 w 3742805"/>
                <a:gd name="connsiteY77" fmla="*/ 1147864 h 5234152"/>
                <a:gd name="connsiteX78" fmla="*/ 1889991 w 3742805"/>
                <a:gd name="connsiteY78" fmla="*/ 2295726 h 5234152"/>
                <a:gd name="connsiteX79" fmla="*/ 1043496 w 3742805"/>
                <a:gd name="connsiteY79" fmla="*/ 1147864 h 5234152"/>
                <a:gd name="connsiteX80" fmla="*/ 1145663 w 3742805"/>
                <a:gd name="connsiteY80" fmla="*/ 600724 h 5234152"/>
                <a:gd name="connsiteX81" fmla="*/ 1193085 w 3742805"/>
                <a:gd name="connsiteY81" fmla="*/ 497688 h 5234152"/>
                <a:gd name="connsiteX82" fmla="*/ 1160617 w 3742805"/>
                <a:gd name="connsiteY82" fmla="*/ 555152 h 5234152"/>
                <a:gd name="connsiteX83" fmla="*/ 1008194 w 3742805"/>
                <a:gd name="connsiteY83" fmla="*/ 1229324 h 5234152"/>
                <a:gd name="connsiteX84" fmla="*/ 1896299 w 3742805"/>
                <a:gd name="connsiteY84" fmla="*/ 2432438 h 5234152"/>
                <a:gd name="connsiteX85" fmla="*/ 2784405 w 3742805"/>
                <a:gd name="connsiteY85" fmla="*/ 1229324 h 5234152"/>
                <a:gd name="connsiteX86" fmla="*/ 2509040 w 3742805"/>
                <a:gd name="connsiteY86" fmla="*/ 358428 h 5234152"/>
                <a:gd name="connsiteX87" fmla="*/ 2328985 w 3742805"/>
                <a:gd name="connsiteY87" fmla="*/ 235519 h 5234152"/>
                <a:gd name="connsiteX88" fmla="*/ 2367735 w 3742805"/>
                <a:gd name="connsiteY88" fmla="*/ 277910 h 5234152"/>
                <a:gd name="connsiteX89" fmla="*/ 2542174 w 3742805"/>
                <a:gd name="connsiteY89" fmla="*/ 848259 h 5234152"/>
                <a:gd name="connsiteX90" fmla="*/ 1870691 w 3742805"/>
                <a:gd name="connsiteY90" fmla="*/ 1696517 h 5234152"/>
                <a:gd name="connsiteX91" fmla="*/ 1199208 w 3742805"/>
                <a:gd name="connsiteY91" fmla="*/ 848259 h 5234152"/>
                <a:gd name="connsiteX92" fmla="*/ 1313887 w 3742805"/>
                <a:gd name="connsiteY92" fmla="*/ 373990 h 5234152"/>
                <a:gd name="connsiteX93" fmla="*/ 1359617 w 3742805"/>
                <a:gd name="connsiteY93" fmla="*/ 303974 h 5234152"/>
                <a:gd name="connsiteX94" fmla="*/ 1353496 w 3742805"/>
                <a:gd name="connsiteY94" fmla="*/ 310655 h 5234152"/>
                <a:gd name="connsiteX95" fmla="*/ 1170240 w 3742805"/>
                <a:gd name="connsiteY95" fmla="*/ 908457 h 5234152"/>
                <a:gd name="connsiteX96" fmla="*/ 1875660 w 3742805"/>
                <a:gd name="connsiteY96" fmla="*/ 1797545 h 5234152"/>
                <a:gd name="connsiteX97" fmla="*/ 2581080 w 3742805"/>
                <a:gd name="connsiteY97" fmla="*/ 908457 h 5234152"/>
                <a:gd name="connsiteX98" fmla="*/ 2397825 w 3742805"/>
                <a:gd name="connsiteY98" fmla="*/ 310655 h 5234152"/>
                <a:gd name="connsiteX99" fmla="*/ 1402512 w 3742805"/>
                <a:gd name="connsiteY99" fmla="*/ 199772 h 5234152"/>
                <a:gd name="connsiteX100" fmla="*/ 1402310 w 3742805"/>
                <a:gd name="connsiteY100" fmla="*/ 199868 h 5234152"/>
                <a:gd name="connsiteX101" fmla="*/ 1265286 w 3742805"/>
                <a:gd name="connsiteY101" fmla="*/ 284462 h 5234152"/>
                <a:gd name="connsiteX102" fmla="*/ 1214815 w 3742805"/>
                <a:gd name="connsiteY102" fmla="*/ 325022 h 5234152"/>
                <a:gd name="connsiteX103" fmla="*/ 1184525 w 3742805"/>
                <a:gd name="connsiteY103" fmla="*/ 354805 h 5234152"/>
                <a:gd name="connsiteX104" fmla="*/ 791972 w 3742805"/>
                <a:gd name="connsiteY104" fmla="*/ 1449342 h 5234152"/>
                <a:gd name="connsiteX105" fmla="*/ 1870691 w 3742805"/>
                <a:gd name="connsiteY105" fmla="*/ 2867782 h 5234152"/>
                <a:gd name="connsiteX106" fmla="*/ 2949410 w 3742805"/>
                <a:gd name="connsiteY106" fmla="*/ 1449342 h 5234152"/>
                <a:gd name="connsiteX107" fmla="*/ 2473813 w 3742805"/>
                <a:gd name="connsiteY107" fmla="*/ 273149 h 5234152"/>
                <a:gd name="connsiteX108" fmla="*/ 2427906 w 3742805"/>
                <a:gd name="connsiteY108" fmla="*/ 236477 h 5234152"/>
                <a:gd name="connsiteX109" fmla="*/ 2488708 w 3742805"/>
                <a:gd name="connsiteY109" fmla="*/ 299774 h 5234152"/>
                <a:gd name="connsiteX110" fmla="*/ 2801533 w 3742805"/>
                <a:gd name="connsiteY110" fmla="*/ 1229324 h 5234152"/>
                <a:gd name="connsiteX111" fmla="*/ 1896300 w 3742805"/>
                <a:gd name="connsiteY111" fmla="*/ 2458648 h 5234152"/>
                <a:gd name="connsiteX112" fmla="*/ 991066 w 3742805"/>
                <a:gd name="connsiteY112" fmla="*/ 1229324 h 5234152"/>
                <a:gd name="connsiteX113" fmla="*/ 1390175 w 3742805"/>
                <a:gd name="connsiteY113" fmla="*/ 209949 h 5234152"/>
                <a:gd name="connsiteX114" fmla="*/ 1329824 w 3742805"/>
                <a:gd name="connsiteY114" fmla="*/ 178224 h 5234152"/>
                <a:gd name="connsiteX115" fmla="*/ 1295546 w 3742805"/>
                <a:gd name="connsiteY115" fmla="*/ 194796 h 5234152"/>
                <a:gd name="connsiteX116" fmla="*/ 332741 w 3742805"/>
                <a:gd name="connsiteY116" fmla="*/ 2130944 h 5234152"/>
                <a:gd name="connsiteX117" fmla="*/ 1866709 w 3742805"/>
                <a:gd name="connsiteY117" fmla="*/ 4216454 h 5234152"/>
                <a:gd name="connsiteX118" fmla="*/ 3400677 w 3742805"/>
                <a:gd name="connsiteY118" fmla="*/ 2130944 h 5234152"/>
                <a:gd name="connsiteX119" fmla="*/ 2894705 w 3742805"/>
                <a:gd name="connsiteY119" fmla="*/ 583011 h 5234152"/>
                <a:gd name="connsiteX120" fmla="*/ 2894661 w 3742805"/>
                <a:gd name="connsiteY120" fmla="*/ 582964 h 5234152"/>
                <a:gd name="connsiteX121" fmla="*/ 3009019 w 3742805"/>
                <a:gd name="connsiteY121" fmla="*/ 748145 h 5234152"/>
                <a:gd name="connsiteX122" fmla="*/ 3324261 w 3742805"/>
                <a:gd name="connsiteY122" fmla="*/ 1937239 h 5234152"/>
                <a:gd name="connsiteX123" fmla="*/ 1896299 w 3742805"/>
                <a:gd name="connsiteY123" fmla="*/ 3834368 h 5234152"/>
                <a:gd name="connsiteX124" fmla="*/ 468337 w 3742805"/>
                <a:gd name="connsiteY124" fmla="*/ 1937239 h 5234152"/>
                <a:gd name="connsiteX125" fmla="*/ 1163224 w 3742805"/>
                <a:gd name="connsiteY125" fmla="*/ 308851 h 5234152"/>
                <a:gd name="connsiteX126" fmla="*/ 1205134 w 3742805"/>
                <a:gd name="connsiteY126" fmla="*/ 278389 h 5234152"/>
                <a:gd name="connsiteX127" fmla="*/ 1218597 w 3742805"/>
                <a:gd name="connsiteY127" fmla="*/ 265092 h 5234152"/>
                <a:gd name="connsiteX128" fmla="*/ 1315492 w 3742805"/>
                <a:gd name="connsiteY128" fmla="*/ 187343 h 5234152"/>
                <a:gd name="connsiteX129" fmla="*/ 2270646 w 3742805"/>
                <a:gd name="connsiteY129" fmla="*/ 150156 h 5234152"/>
                <a:gd name="connsiteX130" fmla="*/ 2277145 w 3742805"/>
                <a:gd name="connsiteY130" fmla="*/ 155151 h 5234152"/>
                <a:gd name="connsiteX131" fmla="*/ 2593738 w 3742805"/>
                <a:gd name="connsiteY131" fmla="*/ 908457 h 5234152"/>
                <a:gd name="connsiteX132" fmla="*/ 1875661 w 3742805"/>
                <a:gd name="connsiteY132" fmla="*/ 1816914 h 5234152"/>
                <a:gd name="connsiteX133" fmla="*/ 1157583 w 3742805"/>
                <a:gd name="connsiteY133" fmla="*/ 908457 h 5234152"/>
                <a:gd name="connsiteX134" fmla="*/ 1280220 w 3742805"/>
                <a:gd name="connsiteY134" fmla="*/ 400531 h 5234152"/>
                <a:gd name="connsiteX135" fmla="*/ 1343102 w 3742805"/>
                <a:gd name="connsiteY135" fmla="*/ 304110 h 5234152"/>
                <a:gd name="connsiteX136" fmla="*/ 1327002 w 3742805"/>
                <a:gd name="connsiteY136" fmla="*/ 322000 h 5234152"/>
                <a:gd name="connsiteX137" fmla="*/ 1059511 w 3742805"/>
                <a:gd name="connsiteY137" fmla="*/ 1147864 h 5234152"/>
                <a:gd name="connsiteX138" fmla="*/ 1889991 w 3742805"/>
                <a:gd name="connsiteY138" fmla="*/ 2271253 h 5234152"/>
                <a:gd name="connsiteX139" fmla="*/ 2720470 w 3742805"/>
                <a:gd name="connsiteY139" fmla="*/ 1147864 h 5234152"/>
                <a:gd name="connsiteX140" fmla="*/ 2285846 w 3742805"/>
                <a:gd name="connsiteY140" fmla="*/ 160062 h 5234152"/>
                <a:gd name="connsiteX141" fmla="*/ 1538511 w 3742805"/>
                <a:gd name="connsiteY141" fmla="*/ 100160 h 5234152"/>
                <a:gd name="connsiteX142" fmla="*/ 1528678 w 3742805"/>
                <a:gd name="connsiteY142" fmla="*/ 104892 h 5234152"/>
                <a:gd name="connsiteX143" fmla="*/ 1534109 w 3742805"/>
                <a:gd name="connsiteY143" fmla="*/ 103040 h 5234152"/>
                <a:gd name="connsiteX144" fmla="*/ 1896299 w 3742805"/>
                <a:gd name="connsiteY144" fmla="*/ 80557 h 5234152"/>
                <a:gd name="connsiteX145" fmla="*/ 1546035 w 3742805"/>
                <a:gd name="connsiteY145" fmla="*/ 139010 h 5234152"/>
                <a:gd name="connsiteX146" fmla="*/ 1512028 w 3742805"/>
                <a:gd name="connsiteY146" fmla="*/ 152106 h 5234152"/>
                <a:gd name="connsiteX147" fmla="*/ 1501876 w 3742805"/>
                <a:gd name="connsiteY147" fmla="*/ 159868 h 5234152"/>
                <a:gd name="connsiteX148" fmla="*/ 1211043 w 3742805"/>
                <a:gd name="connsiteY148" fmla="*/ 848259 h 5234152"/>
                <a:gd name="connsiteX149" fmla="*/ 1870690 w 3742805"/>
                <a:gd name="connsiteY149" fmla="*/ 1678431 h 5234152"/>
                <a:gd name="connsiteX150" fmla="*/ 2530338 w 3742805"/>
                <a:gd name="connsiteY150" fmla="*/ 848259 h 5234152"/>
                <a:gd name="connsiteX151" fmla="*/ 2239506 w 3742805"/>
                <a:gd name="connsiteY151" fmla="*/ 159868 h 5234152"/>
                <a:gd name="connsiteX152" fmla="*/ 2191654 w 3742805"/>
                <a:gd name="connsiteY152" fmla="*/ 123281 h 5234152"/>
                <a:gd name="connsiteX153" fmla="*/ 2057233 w 3742805"/>
                <a:gd name="connsiteY153" fmla="*/ 92665 h 5234152"/>
                <a:gd name="connsiteX154" fmla="*/ 1896299 w 3742805"/>
                <a:gd name="connsiteY154" fmla="*/ 80557 h 5234152"/>
                <a:gd name="connsiteX155" fmla="*/ 1896300 w 3742805"/>
                <a:gd name="connsiteY155" fmla="*/ 0 h 5234152"/>
                <a:gd name="connsiteX156" fmla="*/ 1921576 w 3742805"/>
                <a:gd name="connsiteY156" fmla="*/ 1733 h 5234152"/>
                <a:gd name="connsiteX157" fmla="*/ 1957454 w 3742805"/>
                <a:gd name="connsiteY157" fmla="*/ 2971 h 5234152"/>
                <a:gd name="connsiteX158" fmla="*/ 1958525 w 3742805"/>
                <a:gd name="connsiteY158" fmla="*/ 3083 h 5234152"/>
                <a:gd name="connsiteX159" fmla="*/ 1967705 w 3742805"/>
                <a:gd name="connsiteY159" fmla="*/ 3407 h 5234152"/>
                <a:gd name="connsiteX160" fmla="*/ 3742805 w 3742805"/>
                <a:gd name="connsiteY160" fmla="*/ 2617077 h 5234152"/>
                <a:gd name="connsiteX161" fmla="*/ 1871402 w 3742805"/>
                <a:gd name="connsiteY161" fmla="*/ 5234152 h 5234152"/>
                <a:gd name="connsiteX162" fmla="*/ 0 w 3742805"/>
                <a:gd name="connsiteY162" fmla="*/ 2617077 h 5234152"/>
                <a:gd name="connsiteX163" fmla="*/ 1592217 w 3742805"/>
                <a:gd name="connsiteY163" fmla="*/ 28928 h 5234152"/>
                <a:gd name="connsiteX164" fmla="*/ 1605332 w 3742805"/>
                <a:gd name="connsiteY164" fmla="*/ 27098 h 5234152"/>
                <a:gd name="connsiteX165" fmla="*/ 1605639 w 3742805"/>
                <a:gd name="connsiteY165" fmla="*/ 27012 h 5234152"/>
                <a:gd name="connsiteX166" fmla="*/ 1776656 w 3742805"/>
                <a:gd name="connsiteY166" fmla="*/ 3182 h 5234152"/>
                <a:gd name="connsiteX167" fmla="*/ 1785240 w 3742805"/>
                <a:gd name="connsiteY167" fmla="*/ 2879 h 5234152"/>
                <a:gd name="connsiteX168" fmla="*/ 1786241 w 3742805"/>
                <a:gd name="connsiteY168" fmla="*/ 2775 h 5234152"/>
                <a:gd name="connsiteX169" fmla="*/ 1866709 w 3742805"/>
                <a:gd name="connsiteY169" fmla="*/ 3 h 5234152"/>
                <a:gd name="connsiteX170" fmla="*/ 1869051 w 3742805"/>
                <a:gd name="connsiteY170" fmla="*/ 84 h 5234152"/>
                <a:gd name="connsiteX171" fmla="*/ 1869832 w 3742805"/>
                <a:gd name="connsiteY171" fmla="*/ 57 h 5234152"/>
                <a:gd name="connsiteX172" fmla="*/ 1870691 w 3742805"/>
                <a:gd name="connsiteY172" fmla="*/ 2 h 5234152"/>
                <a:gd name="connsiteX173" fmla="*/ 1870947 w 3742805"/>
                <a:gd name="connsiteY173" fmla="*/ 18 h 5234152"/>
                <a:gd name="connsiteX174" fmla="*/ 1871402 w 3742805"/>
                <a:gd name="connsiteY174" fmla="*/ 2 h 5234152"/>
                <a:gd name="connsiteX175" fmla="*/ 1874156 w 3742805"/>
                <a:gd name="connsiteY175" fmla="*/ 97 h 5234152"/>
                <a:gd name="connsiteX176" fmla="*/ 1875661 w 3742805"/>
                <a:gd name="connsiteY176" fmla="*/ 1 h 5234152"/>
                <a:gd name="connsiteX177" fmla="*/ 1880701 w 3742805"/>
                <a:gd name="connsiteY177" fmla="*/ 323 h 5234152"/>
                <a:gd name="connsiteX178" fmla="*/ 1883755 w 3742805"/>
                <a:gd name="connsiteY178" fmla="*/ 428 h 5234152"/>
                <a:gd name="connsiteX179" fmla="*/ 1889991 w 3742805"/>
                <a:gd name="connsiteY179" fmla="*/ 1 h 5234152"/>
                <a:gd name="connsiteX180" fmla="*/ 1893142 w 3742805"/>
                <a:gd name="connsiteY180" fmla="*/ 217 h 523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3742805" h="5234152">
                  <a:moveTo>
                    <a:pt x="375988" y="1265279"/>
                  </a:moveTo>
                  <a:lnTo>
                    <a:pt x="320037" y="1406819"/>
                  </a:lnTo>
                  <a:cubicBezTo>
                    <a:pt x="211601" y="1720478"/>
                    <a:pt x="150833" y="2072177"/>
                    <a:pt x="150833" y="2443657"/>
                  </a:cubicBezTo>
                  <a:cubicBezTo>
                    <a:pt x="150833" y="3764477"/>
                    <a:pt x="919056" y="4835213"/>
                    <a:pt x="1866709" y="4835213"/>
                  </a:cubicBezTo>
                  <a:cubicBezTo>
                    <a:pt x="2814362" y="4835213"/>
                    <a:pt x="3582585" y="3764477"/>
                    <a:pt x="3582585" y="2443657"/>
                  </a:cubicBezTo>
                  <a:cubicBezTo>
                    <a:pt x="3582585" y="2165047"/>
                    <a:pt x="3548403" y="1897564"/>
                    <a:pt x="3485566" y="1648910"/>
                  </a:cubicBezTo>
                  <a:lnTo>
                    <a:pt x="3436205" y="1483366"/>
                  </a:lnTo>
                  <a:lnTo>
                    <a:pt x="3468430" y="1603524"/>
                  </a:lnTo>
                  <a:cubicBezTo>
                    <a:pt x="3517288" y="1817909"/>
                    <a:pt x="3543609" y="2045845"/>
                    <a:pt x="3543609" y="2282171"/>
                  </a:cubicBezTo>
                  <a:cubicBezTo>
                    <a:pt x="3543609" y="3542579"/>
                    <a:pt x="2794937" y="4564341"/>
                    <a:pt x="1871402" y="4564341"/>
                  </a:cubicBezTo>
                  <a:cubicBezTo>
                    <a:pt x="947868" y="4564341"/>
                    <a:pt x="199196" y="3542579"/>
                    <a:pt x="199196" y="2282171"/>
                  </a:cubicBezTo>
                  <a:cubicBezTo>
                    <a:pt x="199196" y="1967070"/>
                    <a:pt x="245988" y="1666883"/>
                    <a:pt x="330606" y="1393848"/>
                  </a:cubicBezTo>
                  <a:close/>
                  <a:moveTo>
                    <a:pt x="3148255" y="781462"/>
                  </a:moveTo>
                  <a:lnTo>
                    <a:pt x="3240183" y="929214"/>
                  </a:lnTo>
                  <a:cubicBezTo>
                    <a:pt x="3475943" y="1345568"/>
                    <a:pt x="3616681" y="1871662"/>
                    <a:pt x="3616681" y="2443657"/>
                  </a:cubicBezTo>
                  <a:cubicBezTo>
                    <a:pt x="3616681" y="3793250"/>
                    <a:pt x="2833192" y="4887311"/>
                    <a:pt x="1866709" y="4887311"/>
                  </a:cubicBezTo>
                  <a:cubicBezTo>
                    <a:pt x="900226" y="4887311"/>
                    <a:pt x="116737" y="3793250"/>
                    <a:pt x="116737" y="2443657"/>
                  </a:cubicBezTo>
                  <a:cubicBezTo>
                    <a:pt x="116737" y="1953375"/>
                    <a:pt x="220137" y="1496817"/>
                    <a:pt x="398146" y="1114184"/>
                  </a:cubicBezTo>
                  <a:lnTo>
                    <a:pt x="486367" y="942573"/>
                  </a:lnTo>
                  <a:lnTo>
                    <a:pt x="427829" y="1035777"/>
                  </a:lnTo>
                  <a:cubicBezTo>
                    <a:pt x="182677" y="1471214"/>
                    <a:pt x="36461" y="2020312"/>
                    <a:pt x="36461" y="2617077"/>
                  </a:cubicBezTo>
                  <a:cubicBezTo>
                    <a:pt x="36461" y="4031632"/>
                    <a:pt x="857992" y="5178356"/>
                    <a:pt x="1871402" y="5178356"/>
                  </a:cubicBezTo>
                  <a:cubicBezTo>
                    <a:pt x="2884813" y="5178356"/>
                    <a:pt x="3706344" y="4031632"/>
                    <a:pt x="3706344" y="2617077"/>
                  </a:cubicBezTo>
                  <a:cubicBezTo>
                    <a:pt x="3706344" y="1920851"/>
                    <a:pt x="3507329" y="1289506"/>
                    <a:pt x="3184374" y="827835"/>
                  </a:cubicBezTo>
                  <a:close/>
                  <a:moveTo>
                    <a:pt x="3001338" y="667513"/>
                  </a:moveTo>
                  <a:lnTo>
                    <a:pt x="3073337" y="775468"/>
                  </a:lnTo>
                  <a:cubicBezTo>
                    <a:pt x="3296408" y="1143820"/>
                    <a:pt x="3430410" y="1616057"/>
                    <a:pt x="3430410" y="2130944"/>
                  </a:cubicBezTo>
                  <a:cubicBezTo>
                    <a:pt x="3430410" y="3307830"/>
                    <a:pt x="2730317" y="4261885"/>
                    <a:pt x="1866709" y="4261885"/>
                  </a:cubicBezTo>
                  <a:cubicBezTo>
                    <a:pt x="1003101" y="4261885"/>
                    <a:pt x="303008" y="3307830"/>
                    <a:pt x="303008" y="2130944"/>
                  </a:cubicBezTo>
                  <a:cubicBezTo>
                    <a:pt x="303008" y="1689612"/>
                    <a:pt x="401458" y="1279615"/>
                    <a:pt x="570063" y="939515"/>
                  </a:cubicBezTo>
                  <a:lnTo>
                    <a:pt x="638915" y="814041"/>
                  </a:lnTo>
                  <a:lnTo>
                    <a:pt x="519493" y="1016737"/>
                  </a:lnTo>
                  <a:cubicBezTo>
                    <a:pt x="337525" y="1376443"/>
                    <a:pt x="230992" y="1812368"/>
                    <a:pt x="230992" y="2282171"/>
                  </a:cubicBezTo>
                  <a:cubicBezTo>
                    <a:pt x="230992" y="3515707"/>
                    <a:pt x="965429" y="4515685"/>
                    <a:pt x="1871402" y="4515685"/>
                  </a:cubicBezTo>
                  <a:cubicBezTo>
                    <a:pt x="2777376" y="4515685"/>
                    <a:pt x="3511813" y="3515707"/>
                    <a:pt x="3511813" y="2282171"/>
                  </a:cubicBezTo>
                  <a:cubicBezTo>
                    <a:pt x="3511813" y="1734068"/>
                    <a:pt x="3366810" y="1232076"/>
                    <a:pt x="3126185" y="843432"/>
                  </a:cubicBezTo>
                  <a:close/>
                  <a:moveTo>
                    <a:pt x="2837079" y="563819"/>
                  </a:moveTo>
                  <a:lnTo>
                    <a:pt x="2930509" y="698570"/>
                  </a:lnTo>
                  <a:cubicBezTo>
                    <a:pt x="3114916" y="1002320"/>
                    <a:pt x="3225296" y="1388494"/>
                    <a:pt x="3225296" y="1808868"/>
                  </a:cubicBezTo>
                  <a:cubicBezTo>
                    <a:pt x="3225296" y="2787194"/>
                    <a:pt x="2627459" y="3580284"/>
                    <a:pt x="1889991" y="3580284"/>
                  </a:cubicBezTo>
                  <a:cubicBezTo>
                    <a:pt x="1152522" y="3580284"/>
                    <a:pt x="554685" y="2787194"/>
                    <a:pt x="554685" y="1808868"/>
                  </a:cubicBezTo>
                  <a:cubicBezTo>
                    <a:pt x="554685" y="1485944"/>
                    <a:pt x="619821" y="1183202"/>
                    <a:pt x="733613" y="922502"/>
                  </a:cubicBezTo>
                  <a:lnTo>
                    <a:pt x="819065" y="752614"/>
                  </a:lnTo>
                  <a:lnTo>
                    <a:pt x="793696" y="790948"/>
                  </a:lnTo>
                  <a:cubicBezTo>
                    <a:pt x="606448" y="1106598"/>
                    <a:pt x="494769" y="1504641"/>
                    <a:pt x="494769" y="1937239"/>
                  </a:cubicBezTo>
                  <a:cubicBezTo>
                    <a:pt x="494769" y="2962656"/>
                    <a:pt x="1122255" y="3793920"/>
                    <a:pt x="1896299" y="3793920"/>
                  </a:cubicBezTo>
                  <a:cubicBezTo>
                    <a:pt x="2670343" y="3793920"/>
                    <a:pt x="3297829" y="2962656"/>
                    <a:pt x="3297829" y="1937239"/>
                  </a:cubicBezTo>
                  <a:cubicBezTo>
                    <a:pt x="3297829" y="1456574"/>
                    <a:pt x="3159954" y="1018571"/>
                    <a:pt x="2933737" y="688848"/>
                  </a:cubicBezTo>
                  <a:close/>
                  <a:moveTo>
                    <a:pt x="2709343" y="459106"/>
                  </a:moveTo>
                  <a:lnTo>
                    <a:pt x="2716560" y="467874"/>
                  </a:lnTo>
                  <a:cubicBezTo>
                    <a:pt x="2923398" y="747658"/>
                    <a:pt x="3050858" y="1130268"/>
                    <a:pt x="3050858" y="1552198"/>
                  </a:cubicBezTo>
                  <a:cubicBezTo>
                    <a:pt x="3050858" y="2409453"/>
                    <a:pt x="2524704" y="3104394"/>
                    <a:pt x="1875661" y="3104394"/>
                  </a:cubicBezTo>
                  <a:cubicBezTo>
                    <a:pt x="1226617" y="3104394"/>
                    <a:pt x="700463" y="2409453"/>
                    <a:pt x="700463" y="1552198"/>
                  </a:cubicBezTo>
                  <a:cubicBezTo>
                    <a:pt x="700463" y="1270911"/>
                    <a:pt x="757112" y="1007100"/>
                    <a:pt x="856164" y="779581"/>
                  </a:cubicBezTo>
                  <a:lnTo>
                    <a:pt x="948999" y="602638"/>
                  </a:lnTo>
                  <a:lnTo>
                    <a:pt x="858932" y="738536"/>
                  </a:lnTo>
                  <a:cubicBezTo>
                    <a:pt x="683834" y="1033270"/>
                    <a:pt x="579402" y="1404937"/>
                    <a:pt x="579402" y="1808868"/>
                  </a:cubicBezTo>
                  <a:cubicBezTo>
                    <a:pt x="579402" y="2766336"/>
                    <a:pt x="1166172" y="3542517"/>
                    <a:pt x="1889990" y="3542517"/>
                  </a:cubicBezTo>
                  <a:cubicBezTo>
                    <a:pt x="2613808" y="3542517"/>
                    <a:pt x="3200579" y="2766336"/>
                    <a:pt x="3200579" y="1808868"/>
                  </a:cubicBezTo>
                  <a:cubicBezTo>
                    <a:pt x="3200579" y="1285253"/>
                    <a:pt x="3025092" y="815856"/>
                    <a:pt x="2747673" y="497975"/>
                  </a:cubicBezTo>
                  <a:close/>
                  <a:moveTo>
                    <a:pt x="2660028" y="441387"/>
                  </a:moveTo>
                  <a:lnTo>
                    <a:pt x="2735244" y="554538"/>
                  </a:lnTo>
                  <a:cubicBezTo>
                    <a:pt x="2882065" y="800938"/>
                    <a:pt x="2969633" y="1111653"/>
                    <a:pt x="2969633" y="1449342"/>
                  </a:cubicBezTo>
                  <a:cubicBezTo>
                    <a:pt x="2969633" y="2249791"/>
                    <a:pt x="2477620" y="2898682"/>
                    <a:pt x="1870691" y="2898682"/>
                  </a:cubicBezTo>
                  <a:cubicBezTo>
                    <a:pt x="1263762" y="2898682"/>
                    <a:pt x="771749" y="2249791"/>
                    <a:pt x="771749" y="1449342"/>
                  </a:cubicBezTo>
                  <a:cubicBezTo>
                    <a:pt x="771749" y="1186695"/>
                    <a:pt x="824722" y="940366"/>
                    <a:pt x="917347" y="727923"/>
                  </a:cubicBezTo>
                  <a:lnTo>
                    <a:pt x="1010390" y="550844"/>
                  </a:lnTo>
                  <a:lnTo>
                    <a:pt x="968130" y="614323"/>
                  </a:lnTo>
                  <a:cubicBezTo>
                    <a:pt x="814010" y="872582"/>
                    <a:pt x="722089" y="1198254"/>
                    <a:pt x="722089" y="1552198"/>
                  </a:cubicBezTo>
                  <a:cubicBezTo>
                    <a:pt x="722089" y="2391176"/>
                    <a:pt x="1238561" y="3071301"/>
                    <a:pt x="1875661" y="3071301"/>
                  </a:cubicBezTo>
                  <a:cubicBezTo>
                    <a:pt x="2512761" y="3071301"/>
                    <a:pt x="3029232" y="2391176"/>
                    <a:pt x="3029232" y="1552198"/>
                  </a:cubicBezTo>
                  <a:cubicBezTo>
                    <a:pt x="3029232" y="1158927"/>
                    <a:pt x="2915750" y="800560"/>
                    <a:pt x="2729556" y="530787"/>
                  </a:cubicBezTo>
                  <a:close/>
                  <a:moveTo>
                    <a:pt x="2624365" y="397250"/>
                  </a:moveTo>
                  <a:lnTo>
                    <a:pt x="2648007" y="425930"/>
                  </a:lnTo>
                  <a:lnTo>
                    <a:pt x="2630588" y="403532"/>
                  </a:lnTo>
                  <a:close/>
                  <a:moveTo>
                    <a:pt x="2469285" y="313443"/>
                  </a:moveTo>
                  <a:lnTo>
                    <a:pt x="2516582" y="376067"/>
                  </a:lnTo>
                  <a:cubicBezTo>
                    <a:pt x="2653213" y="579913"/>
                    <a:pt x="2736486" y="850701"/>
                    <a:pt x="2736486" y="1147864"/>
                  </a:cubicBezTo>
                  <a:cubicBezTo>
                    <a:pt x="2736486" y="1781811"/>
                    <a:pt x="2357497" y="2295726"/>
                    <a:pt x="1889991" y="2295726"/>
                  </a:cubicBezTo>
                  <a:cubicBezTo>
                    <a:pt x="1422485" y="2295726"/>
                    <a:pt x="1043496" y="1781811"/>
                    <a:pt x="1043496" y="1147864"/>
                  </a:cubicBezTo>
                  <a:cubicBezTo>
                    <a:pt x="1043496" y="949755"/>
                    <a:pt x="1080506" y="763369"/>
                    <a:pt x="1145663" y="600724"/>
                  </a:cubicBezTo>
                  <a:lnTo>
                    <a:pt x="1193085" y="497688"/>
                  </a:lnTo>
                  <a:lnTo>
                    <a:pt x="1160617" y="555152"/>
                  </a:lnTo>
                  <a:cubicBezTo>
                    <a:pt x="1064401" y="747464"/>
                    <a:pt x="1008194" y="979502"/>
                    <a:pt x="1008194" y="1229324"/>
                  </a:cubicBezTo>
                  <a:cubicBezTo>
                    <a:pt x="1008194" y="1893786"/>
                    <a:pt x="1405812" y="2432438"/>
                    <a:pt x="1896299" y="2432438"/>
                  </a:cubicBezTo>
                  <a:cubicBezTo>
                    <a:pt x="2386787" y="2432438"/>
                    <a:pt x="2784405" y="1893786"/>
                    <a:pt x="2784405" y="1229324"/>
                  </a:cubicBezTo>
                  <a:cubicBezTo>
                    <a:pt x="2784405" y="886711"/>
                    <a:pt x="2678691" y="577547"/>
                    <a:pt x="2509040" y="358428"/>
                  </a:cubicBezTo>
                  <a:close/>
                  <a:moveTo>
                    <a:pt x="2328985" y="235519"/>
                  </a:moveTo>
                  <a:lnTo>
                    <a:pt x="2367735" y="277910"/>
                  </a:lnTo>
                  <a:cubicBezTo>
                    <a:pt x="2476117" y="428550"/>
                    <a:pt x="2542174" y="628659"/>
                    <a:pt x="2542174" y="848259"/>
                  </a:cubicBezTo>
                  <a:cubicBezTo>
                    <a:pt x="2542174" y="1316739"/>
                    <a:pt x="2241541" y="1696517"/>
                    <a:pt x="1870691" y="1696517"/>
                  </a:cubicBezTo>
                  <a:cubicBezTo>
                    <a:pt x="1499841" y="1696517"/>
                    <a:pt x="1199208" y="1316739"/>
                    <a:pt x="1199208" y="848259"/>
                  </a:cubicBezTo>
                  <a:cubicBezTo>
                    <a:pt x="1199208" y="672579"/>
                    <a:pt x="1241484" y="509373"/>
                    <a:pt x="1313887" y="373990"/>
                  </a:cubicBezTo>
                  <a:lnTo>
                    <a:pt x="1359617" y="303974"/>
                  </a:lnTo>
                  <a:lnTo>
                    <a:pt x="1353496" y="310655"/>
                  </a:lnTo>
                  <a:cubicBezTo>
                    <a:pt x="1239636" y="468545"/>
                    <a:pt x="1170240" y="678287"/>
                    <a:pt x="1170240" y="908457"/>
                  </a:cubicBezTo>
                  <a:cubicBezTo>
                    <a:pt x="1170240" y="1399487"/>
                    <a:pt x="1486067" y="1797545"/>
                    <a:pt x="1875660" y="1797545"/>
                  </a:cubicBezTo>
                  <a:cubicBezTo>
                    <a:pt x="2265253" y="1797545"/>
                    <a:pt x="2581080" y="1399487"/>
                    <a:pt x="2581080" y="908457"/>
                  </a:cubicBezTo>
                  <a:cubicBezTo>
                    <a:pt x="2581080" y="678287"/>
                    <a:pt x="2511685" y="468545"/>
                    <a:pt x="2397825" y="310655"/>
                  </a:cubicBezTo>
                  <a:close/>
                  <a:moveTo>
                    <a:pt x="1402512" y="199772"/>
                  </a:moveTo>
                  <a:lnTo>
                    <a:pt x="1402310" y="199868"/>
                  </a:lnTo>
                  <a:lnTo>
                    <a:pt x="1265286" y="284462"/>
                  </a:lnTo>
                  <a:lnTo>
                    <a:pt x="1214815" y="325022"/>
                  </a:lnTo>
                  <a:lnTo>
                    <a:pt x="1184525" y="354805"/>
                  </a:lnTo>
                  <a:cubicBezTo>
                    <a:pt x="944783" y="614967"/>
                    <a:pt x="791972" y="1008689"/>
                    <a:pt x="791972" y="1449342"/>
                  </a:cubicBezTo>
                  <a:cubicBezTo>
                    <a:pt x="791972" y="2232725"/>
                    <a:pt x="1274931" y="2867782"/>
                    <a:pt x="1870691" y="2867782"/>
                  </a:cubicBezTo>
                  <a:cubicBezTo>
                    <a:pt x="2466451" y="2867782"/>
                    <a:pt x="2949410" y="2232725"/>
                    <a:pt x="2949410" y="1449342"/>
                  </a:cubicBezTo>
                  <a:cubicBezTo>
                    <a:pt x="2949410" y="959728"/>
                    <a:pt x="2760755" y="528054"/>
                    <a:pt x="2473813" y="273149"/>
                  </a:cubicBezTo>
                  <a:lnTo>
                    <a:pt x="2427906" y="236477"/>
                  </a:lnTo>
                  <a:lnTo>
                    <a:pt x="2488708" y="299774"/>
                  </a:lnTo>
                  <a:cubicBezTo>
                    <a:pt x="2680324" y="525183"/>
                    <a:pt x="2801533" y="858030"/>
                    <a:pt x="2801533" y="1229324"/>
                  </a:cubicBezTo>
                  <a:cubicBezTo>
                    <a:pt x="2801533" y="1908261"/>
                    <a:pt x="2396246" y="2458648"/>
                    <a:pt x="1896300" y="2458648"/>
                  </a:cubicBezTo>
                  <a:cubicBezTo>
                    <a:pt x="1396353" y="2458648"/>
                    <a:pt x="991066" y="1908261"/>
                    <a:pt x="991066" y="1229324"/>
                  </a:cubicBezTo>
                  <a:cubicBezTo>
                    <a:pt x="991066" y="804989"/>
                    <a:pt x="1149382" y="430868"/>
                    <a:pt x="1390175" y="209949"/>
                  </a:cubicBezTo>
                  <a:close/>
                  <a:moveTo>
                    <a:pt x="1329824" y="178224"/>
                  </a:moveTo>
                  <a:lnTo>
                    <a:pt x="1295546" y="194796"/>
                  </a:lnTo>
                  <a:cubicBezTo>
                    <a:pt x="731222" y="502790"/>
                    <a:pt x="332741" y="1253601"/>
                    <a:pt x="332741" y="2130944"/>
                  </a:cubicBezTo>
                  <a:cubicBezTo>
                    <a:pt x="332741" y="3282739"/>
                    <a:pt x="1019522" y="4216454"/>
                    <a:pt x="1866709" y="4216454"/>
                  </a:cubicBezTo>
                  <a:cubicBezTo>
                    <a:pt x="2713896" y="4216454"/>
                    <a:pt x="3400677" y="3282739"/>
                    <a:pt x="3400677" y="2130944"/>
                  </a:cubicBezTo>
                  <a:cubicBezTo>
                    <a:pt x="3400677" y="1516804"/>
                    <a:pt x="3205422" y="964664"/>
                    <a:pt x="2894705" y="583011"/>
                  </a:cubicBezTo>
                  <a:lnTo>
                    <a:pt x="2894661" y="582964"/>
                  </a:lnTo>
                  <a:lnTo>
                    <a:pt x="3009019" y="748145"/>
                  </a:lnTo>
                  <a:cubicBezTo>
                    <a:pt x="3206223" y="1073452"/>
                    <a:pt x="3324261" y="1487032"/>
                    <a:pt x="3324261" y="1937239"/>
                  </a:cubicBezTo>
                  <a:cubicBezTo>
                    <a:pt x="3324261" y="2984995"/>
                    <a:pt x="2684941" y="3834368"/>
                    <a:pt x="1896299" y="3834368"/>
                  </a:cubicBezTo>
                  <a:cubicBezTo>
                    <a:pt x="1107658" y="3834368"/>
                    <a:pt x="468337" y="2984995"/>
                    <a:pt x="468337" y="1937239"/>
                  </a:cubicBezTo>
                  <a:cubicBezTo>
                    <a:pt x="468337" y="1245556"/>
                    <a:pt x="746958" y="640330"/>
                    <a:pt x="1163224" y="308851"/>
                  </a:cubicBezTo>
                  <a:lnTo>
                    <a:pt x="1205134" y="278389"/>
                  </a:lnTo>
                  <a:lnTo>
                    <a:pt x="1218597" y="265092"/>
                  </a:lnTo>
                  <a:cubicBezTo>
                    <a:pt x="1249857" y="237198"/>
                    <a:pt x="1282188" y="211238"/>
                    <a:pt x="1315492" y="187343"/>
                  </a:cubicBezTo>
                  <a:close/>
                  <a:moveTo>
                    <a:pt x="2270646" y="150156"/>
                  </a:moveTo>
                  <a:lnTo>
                    <a:pt x="2277145" y="155151"/>
                  </a:lnTo>
                  <a:cubicBezTo>
                    <a:pt x="2468155" y="318407"/>
                    <a:pt x="2593738" y="594878"/>
                    <a:pt x="2593738" y="908457"/>
                  </a:cubicBezTo>
                  <a:cubicBezTo>
                    <a:pt x="2593738" y="1410184"/>
                    <a:pt x="2272244" y="1816914"/>
                    <a:pt x="1875661" y="1816914"/>
                  </a:cubicBezTo>
                  <a:cubicBezTo>
                    <a:pt x="1479077" y="1816914"/>
                    <a:pt x="1157583" y="1410184"/>
                    <a:pt x="1157583" y="908457"/>
                  </a:cubicBezTo>
                  <a:cubicBezTo>
                    <a:pt x="1157583" y="720310"/>
                    <a:pt x="1202794" y="545521"/>
                    <a:pt x="1280220" y="400531"/>
                  </a:cubicBezTo>
                  <a:lnTo>
                    <a:pt x="1343102" y="304110"/>
                  </a:lnTo>
                  <a:lnTo>
                    <a:pt x="1327002" y="322000"/>
                  </a:lnTo>
                  <a:cubicBezTo>
                    <a:pt x="1162528" y="527262"/>
                    <a:pt x="1059511" y="821289"/>
                    <a:pt x="1059511" y="1147864"/>
                  </a:cubicBezTo>
                  <a:cubicBezTo>
                    <a:pt x="1059511" y="1768295"/>
                    <a:pt x="1431330" y="2271253"/>
                    <a:pt x="1889991" y="2271253"/>
                  </a:cubicBezTo>
                  <a:cubicBezTo>
                    <a:pt x="2348651" y="2271253"/>
                    <a:pt x="2720470" y="1768295"/>
                    <a:pt x="2720470" y="1147864"/>
                  </a:cubicBezTo>
                  <a:cubicBezTo>
                    <a:pt x="2720470" y="721317"/>
                    <a:pt x="2544728" y="350295"/>
                    <a:pt x="2285846" y="160062"/>
                  </a:cubicBezTo>
                  <a:close/>
                  <a:moveTo>
                    <a:pt x="1538511" y="100160"/>
                  </a:moveTo>
                  <a:lnTo>
                    <a:pt x="1528678" y="104892"/>
                  </a:lnTo>
                  <a:lnTo>
                    <a:pt x="1534109" y="103040"/>
                  </a:lnTo>
                  <a:close/>
                  <a:moveTo>
                    <a:pt x="1896299" y="80557"/>
                  </a:moveTo>
                  <a:cubicBezTo>
                    <a:pt x="1775355" y="80557"/>
                    <a:pt x="1657989" y="100852"/>
                    <a:pt x="1546035" y="139010"/>
                  </a:cubicBezTo>
                  <a:lnTo>
                    <a:pt x="1512028" y="152106"/>
                  </a:lnTo>
                  <a:lnTo>
                    <a:pt x="1501876" y="159868"/>
                  </a:lnTo>
                  <a:cubicBezTo>
                    <a:pt x="1326408" y="309055"/>
                    <a:pt x="1211043" y="561702"/>
                    <a:pt x="1211043" y="848259"/>
                  </a:cubicBezTo>
                  <a:cubicBezTo>
                    <a:pt x="1211043" y="1306750"/>
                    <a:pt x="1506377" y="1678431"/>
                    <a:pt x="1870690" y="1678431"/>
                  </a:cubicBezTo>
                  <a:cubicBezTo>
                    <a:pt x="2235004" y="1678431"/>
                    <a:pt x="2530338" y="1306750"/>
                    <a:pt x="2530338" y="848259"/>
                  </a:cubicBezTo>
                  <a:cubicBezTo>
                    <a:pt x="2530338" y="561702"/>
                    <a:pt x="2414973" y="309055"/>
                    <a:pt x="2239506" y="159868"/>
                  </a:cubicBezTo>
                  <a:lnTo>
                    <a:pt x="2191654" y="123281"/>
                  </a:lnTo>
                  <a:lnTo>
                    <a:pt x="2057233" y="92665"/>
                  </a:lnTo>
                  <a:cubicBezTo>
                    <a:pt x="2004425" y="84667"/>
                    <a:pt x="1950724" y="80557"/>
                    <a:pt x="1896299" y="80557"/>
                  </a:cubicBezTo>
                  <a:close/>
                  <a:moveTo>
                    <a:pt x="1896300" y="0"/>
                  </a:moveTo>
                  <a:lnTo>
                    <a:pt x="1921576" y="1733"/>
                  </a:lnTo>
                  <a:lnTo>
                    <a:pt x="1957454" y="2971"/>
                  </a:lnTo>
                  <a:lnTo>
                    <a:pt x="1958525" y="3083"/>
                  </a:lnTo>
                  <a:lnTo>
                    <a:pt x="1967705" y="3407"/>
                  </a:lnTo>
                  <a:cubicBezTo>
                    <a:pt x="2956497" y="73501"/>
                    <a:pt x="3742805" y="1216875"/>
                    <a:pt x="3742805" y="2617077"/>
                  </a:cubicBezTo>
                  <a:cubicBezTo>
                    <a:pt x="3742805" y="4062447"/>
                    <a:pt x="2904950" y="5234152"/>
                    <a:pt x="1871402" y="5234152"/>
                  </a:cubicBezTo>
                  <a:cubicBezTo>
                    <a:pt x="837855" y="5234152"/>
                    <a:pt x="0" y="4062447"/>
                    <a:pt x="0" y="2617077"/>
                  </a:cubicBezTo>
                  <a:cubicBezTo>
                    <a:pt x="0" y="1304387"/>
                    <a:pt x="691091" y="217426"/>
                    <a:pt x="1592217" y="28928"/>
                  </a:cubicBezTo>
                  <a:lnTo>
                    <a:pt x="1605332" y="27098"/>
                  </a:lnTo>
                  <a:lnTo>
                    <a:pt x="1605639" y="27012"/>
                  </a:lnTo>
                  <a:cubicBezTo>
                    <a:pt x="1661816" y="15278"/>
                    <a:pt x="1718866" y="7273"/>
                    <a:pt x="1776656" y="3182"/>
                  </a:cubicBezTo>
                  <a:lnTo>
                    <a:pt x="1785240" y="2879"/>
                  </a:lnTo>
                  <a:lnTo>
                    <a:pt x="1786241" y="2775"/>
                  </a:lnTo>
                  <a:cubicBezTo>
                    <a:pt x="1812893" y="935"/>
                    <a:pt x="1839721" y="3"/>
                    <a:pt x="1866709" y="3"/>
                  </a:cubicBezTo>
                  <a:lnTo>
                    <a:pt x="1869051" y="84"/>
                  </a:lnTo>
                  <a:lnTo>
                    <a:pt x="1869832" y="57"/>
                  </a:lnTo>
                  <a:lnTo>
                    <a:pt x="1870691" y="2"/>
                  </a:lnTo>
                  <a:lnTo>
                    <a:pt x="1870947" y="18"/>
                  </a:lnTo>
                  <a:lnTo>
                    <a:pt x="1871402" y="2"/>
                  </a:lnTo>
                  <a:lnTo>
                    <a:pt x="1874156" y="97"/>
                  </a:lnTo>
                  <a:lnTo>
                    <a:pt x="1875661" y="1"/>
                  </a:lnTo>
                  <a:lnTo>
                    <a:pt x="1880701" y="323"/>
                  </a:lnTo>
                  <a:lnTo>
                    <a:pt x="1883755" y="428"/>
                  </a:lnTo>
                  <a:lnTo>
                    <a:pt x="1889991" y="1"/>
                  </a:lnTo>
                  <a:lnTo>
                    <a:pt x="1893142" y="217"/>
                  </a:lnTo>
                  <a:close/>
                </a:path>
              </a:pathLst>
            </a:custGeom>
            <a:noFill/>
            <a:ln w="12700" cap="rnd" cmpd="dbl">
              <a:solidFill>
                <a:schemeClr val="tx1"/>
              </a:solidFill>
              <a:prstDash val="sysDot"/>
            </a:ln>
            <a:scene3d>
              <a:camera prst="orthographicFront"/>
              <a:lightRig rig="fla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sz="1350">
                <a:solidFill>
                  <a:schemeClr val="tx1"/>
                </a:solidFill>
              </a:endParaRPr>
            </a:p>
          </p:txBody>
        </p:sp>
        <p:sp>
          <p:nvSpPr>
            <p:cNvPr id="63" name="62 Elipse"/>
            <p:cNvSpPr/>
            <p:nvPr/>
          </p:nvSpPr>
          <p:spPr>
            <a:xfrm rot="10800000">
              <a:off x="1115616" y="627534"/>
              <a:ext cx="410344" cy="537638"/>
            </a:xfrm>
            <a:prstGeom prst="ellipse">
              <a:avLst/>
            </a:prstGeom>
            <a:solidFill>
              <a:srgbClr val="F77509"/>
            </a:solidFill>
            <a:ln w="12700" cap="rnd">
              <a:solidFill>
                <a:schemeClr val="tx1"/>
              </a:solidFill>
            </a:ln>
            <a:scene3d>
              <a:camera prst="orthographicFront"/>
              <a:lightRig rig="flat" dir="t"/>
            </a:scene3d>
            <a:sp3d prstMaterial="metal">
              <a:bevelT w="10033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4" name="63 Grupo"/>
          <p:cNvGrpSpPr/>
          <p:nvPr/>
        </p:nvGrpSpPr>
        <p:grpSpPr>
          <a:xfrm rot="10800000" flipH="1">
            <a:off x="683568" y="2924590"/>
            <a:ext cx="2520280" cy="1714854"/>
            <a:chOff x="1" y="-5053"/>
            <a:chExt cx="2613120" cy="1714854"/>
          </a:xfrm>
        </p:grpSpPr>
        <p:sp>
          <p:nvSpPr>
            <p:cNvPr id="65" name="Forma libre 19"/>
            <p:cNvSpPr/>
            <p:nvPr/>
          </p:nvSpPr>
          <p:spPr>
            <a:xfrm rot="16200000" flipV="1">
              <a:off x="-178154" y="173102"/>
              <a:ext cx="1709800" cy="1353489"/>
            </a:xfrm>
            <a:custGeom>
              <a:avLst/>
              <a:gdLst>
                <a:gd name="connsiteX0" fmla="*/ 375988 w 3742805"/>
                <a:gd name="connsiteY0" fmla="*/ 1265279 h 5234152"/>
                <a:gd name="connsiteX1" fmla="*/ 320037 w 3742805"/>
                <a:gd name="connsiteY1" fmla="*/ 1406819 h 5234152"/>
                <a:gd name="connsiteX2" fmla="*/ 150833 w 3742805"/>
                <a:gd name="connsiteY2" fmla="*/ 2443657 h 5234152"/>
                <a:gd name="connsiteX3" fmla="*/ 1866709 w 3742805"/>
                <a:gd name="connsiteY3" fmla="*/ 4835213 h 5234152"/>
                <a:gd name="connsiteX4" fmla="*/ 3582585 w 3742805"/>
                <a:gd name="connsiteY4" fmla="*/ 2443657 h 5234152"/>
                <a:gd name="connsiteX5" fmla="*/ 3485566 w 3742805"/>
                <a:gd name="connsiteY5" fmla="*/ 1648910 h 5234152"/>
                <a:gd name="connsiteX6" fmla="*/ 3436205 w 3742805"/>
                <a:gd name="connsiteY6" fmla="*/ 1483366 h 5234152"/>
                <a:gd name="connsiteX7" fmla="*/ 3468430 w 3742805"/>
                <a:gd name="connsiteY7" fmla="*/ 1603524 h 5234152"/>
                <a:gd name="connsiteX8" fmla="*/ 3543609 w 3742805"/>
                <a:gd name="connsiteY8" fmla="*/ 2282171 h 5234152"/>
                <a:gd name="connsiteX9" fmla="*/ 1871402 w 3742805"/>
                <a:gd name="connsiteY9" fmla="*/ 4564341 h 5234152"/>
                <a:gd name="connsiteX10" fmla="*/ 199196 w 3742805"/>
                <a:gd name="connsiteY10" fmla="*/ 2282171 h 5234152"/>
                <a:gd name="connsiteX11" fmla="*/ 330606 w 3742805"/>
                <a:gd name="connsiteY11" fmla="*/ 1393848 h 5234152"/>
                <a:gd name="connsiteX12" fmla="*/ 3148255 w 3742805"/>
                <a:gd name="connsiteY12" fmla="*/ 781462 h 5234152"/>
                <a:gd name="connsiteX13" fmla="*/ 3240183 w 3742805"/>
                <a:gd name="connsiteY13" fmla="*/ 929214 h 5234152"/>
                <a:gd name="connsiteX14" fmla="*/ 3616681 w 3742805"/>
                <a:gd name="connsiteY14" fmla="*/ 2443657 h 5234152"/>
                <a:gd name="connsiteX15" fmla="*/ 1866709 w 3742805"/>
                <a:gd name="connsiteY15" fmla="*/ 4887311 h 5234152"/>
                <a:gd name="connsiteX16" fmla="*/ 116737 w 3742805"/>
                <a:gd name="connsiteY16" fmla="*/ 2443657 h 5234152"/>
                <a:gd name="connsiteX17" fmla="*/ 398146 w 3742805"/>
                <a:gd name="connsiteY17" fmla="*/ 1114184 h 5234152"/>
                <a:gd name="connsiteX18" fmla="*/ 486367 w 3742805"/>
                <a:gd name="connsiteY18" fmla="*/ 942573 h 5234152"/>
                <a:gd name="connsiteX19" fmla="*/ 427829 w 3742805"/>
                <a:gd name="connsiteY19" fmla="*/ 1035777 h 5234152"/>
                <a:gd name="connsiteX20" fmla="*/ 36461 w 3742805"/>
                <a:gd name="connsiteY20" fmla="*/ 2617077 h 5234152"/>
                <a:gd name="connsiteX21" fmla="*/ 1871402 w 3742805"/>
                <a:gd name="connsiteY21" fmla="*/ 5178356 h 5234152"/>
                <a:gd name="connsiteX22" fmla="*/ 3706344 w 3742805"/>
                <a:gd name="connsiteY22" fmla="*/ 2617077 h 5234152"/>
                <a:gd name="connsiteX23" fmla="*/ 3184374 w 3742805"/>
                <a:gd name="connsiteY23" fmla="*/ 827835 h 5234152"/>
                <a:gd name="connsiteX24" fmla="*/ 3001338 w 3742805"/>
                <a:gd name="connsiteY24" fmla="*/ 667513 h 5234152"/>
                <a:gd name="connsiteX25" fmla="*/ 3073337 w 3742805"/>
                <a:gd name="connsiteY25" fmla="*/ 775468 h 5234152"/>
                <a:gd name="connsiteX26" fmla="*/ 3430410 w 3742805"/>
                <a:gd name="connsiteY26" fmla="*/ 2130944 h 5234152"/>
                <a:gd name="connsiteX27" fmla="*/ 1866709 w 3742805"/>
                <a:gd name="connsiteY27" fmla="*/ 4261885 h 5234152"/>
                <a:gd name="connsiteX28" fmla="*/ 303008 w 3742805"/>
                <a:gd name="connsiteY28" fmla="*/ 2130944 h 5234152"/>
                <a:gd name="connsiteX29" fmla="*/ 570063 w 3742805"/>
                <a:gd name="connsiteY29" fmla="*/ 939515 h 5234152"/>
                <a:gd name="connsiteX30" fmla="*/ 638915 w 3742805"/>
                <a:gd name="connsiteY30" fmla="*/ 814041 h 5234152"/>
                <a:gd name="connsiteX31" fmla="*/ 519493 w 3742805"/>
                <a:gd name="connsiteY31" fmla="*/ 1016737 h 5234152"/>
                <a:gd name="connsiteX32" fmla="*/ 230992 w 3742805"/>
                <a:gd name="connsiteY32" fmla="*/ 2282171 h 5234152"/>
                <a:gd name="connsiteX33" fmla="*/ 1871402 w 3742805"/>
                <a:gd name="connsiteY33" fmla="*/ 4515685 h 5234152"/>
                <a:gd name="connsiteX34" fmla="*/ 3511813 w 3742805"/>
                <a:gd name="connsiteY34" fmla="*/ 2282171 h 5234152"/>
                <a:gd name="connsiteX35" fmla="*/ 3126185 w 3742805"/>
                <a:gd name="connsiteY35" fmla="*/ 843432 h 5234152"/>
                <a:gd name="connsiteX36" fmla="*/ 2837079 w 3742805"/>
                <a:gd name="connsiteY36" fmla="*/ 563819 h 5234152"/>
                <a:gd name="connsiteX37" fmla="*/ 2930509 w 3742805"/>
                <a:gd name="connsiteY37" fmla="*/ 698570 h 5234152"/>
                <a:gd name="connsiteX38" fmla="*/ 3225296 w 3742805"/>
                <a:gd name="connsiteY38" fmla="*/ 1808868 h 5234152"/>
                <a:gd name="connsiteX39" fmla="*/ 1889991 w 3742805"/>
                <a:gd name="connsiteY39" fmla="*/ 3580284 h 5234152"/>
                <a:gd name="connsiteX40" fmla="*/ 554685 w 3742805"/>
                <a:gd name="connsiteY40" fmla="*/ 1808868 h 5234152"/>
                <a:gd name="connsiteX41" fmla="*/ 733613 w 3742805"/>
                <a:gd name="connsiteY41" fmla="*/ 922502 h 5234152"/>
                <a:gd name="connsiteX42" fmla="*/ 819065 w 3742805"/>
                <a:gd name="connsiteY42" fmla="*/ 752614 h 5234152"/>
                <a:gd name="connsiteX43" fmla="*/ 793696 w 3742805"/>
                <a:gd name="connsiteY43" fmla="*/ 790948 h 5234152"/>
                <a:gd name="connsiteX44" fmla="*/ 494769 w 3742805"/>
                <a:gd name="connsiteY44" fmla="*/ 1937239 h 5234152"/>
                <a:gd name="connsiteX45" fmla="*/ 1896299 w 3742805"/>
                <a:gd name="connsiteY45" fmla="*/ 3793920 h 5234152"/>
                <a:gd name="connsiteX46" fmla="*/ 3297829 w 3742805"/>
                <a:gd name="connsiteY46" fmla="*/ 1937239 h 5234152"/>
                <a:gd name="connsiteX47" fmla="*/ 2933737 w 3742805"/>
                <a:gd name="connsiteY47" fmla="*/ 688848 h 5234152"/>
                <a:gd name="connsiteX48" fmla="*/ 2709343 w 3742805"/>
                <a:gd name="connsiteY48" fmla="*/ 459106 h 5234152"/>
                <a:gd name="connsiteX49" fmla="*/ 2716560 w 3742805"/>
                <a:gd name="connsiteY49" fmla="*/ 467874 h 5234152"/>
                <a:gd name="connsiteX50" fmla="*/ 3050858 w 3742805"/>
                <a:gd name="connsiteY50" fmla="*/ 1552198 h 5234152"/>
                <a:gd name="connsiteX51" fmla="*/ 1875661 w 3742805"/>
                <a:gd name="connsiteY51" fmla="*/ 3104394 h 5234152"/>
                <a:gd name="connsiteX52" fmla="*/ 700463 w 3742805"/>
                <a:gd name="connsiteY52" fmla="*/ 1552198 h 5234152"/>
                <a:gd name="connsiteX53" fmla="*/ 856164 w 3742805"/>
                <a:gd name="connsiteY53" fmla="*/ 779581 h 5234152"/>
                <a:gd name="connsiteX54" fmla="*/ 948999 w 3742805"/>
                <a:gd name="connsiteY54" fmla="*/ 602638 h 5234152"/>
                <a:gd name="connsiteX55" fmla="*/ 858932 w 3742805"/>
                <a:gd name="connsiteY55" fmla="*/ 738536 h 5234152"/>
                <a:gd name="connsiteX56" fmla="*/ 579402 w 3742805"/>
                <a:gd name="connsiteY56" fmla="*/ 1808868 h 5234152"/>
                <a:gd name="connsiteX57" fmla="*/ 1889990 w 3742805"/>
                <a:gd name="connsiteY57" fmla="*/ 3542517 h 5234152"/>
                <a:gd name="connsiteX58" fmla="*/ 3200579 w 3742805"/>
                <a:gd name="connsiteY58" fmla="*/ 1808868 h 5234152"/>
                <a:gd name="connsiteX59" fmla="*/ 2747673 w 3742805"/>
                <a:gd name="connsiteY59" fmla="*/ 497975 h 5234152"/>
                <a:gd name="connsiteX60" fmla="*/ 2660028 w 3742805"/>
                <a:gd name="connsiteY60" fmla="*/ 441387 h 5234152"/>
                <a:gd name="connsiteX61" fmla="*/ 2735244 w 3742805"/>
                <a:gd name="connsiteY61" fmla="*/ 554538 h 5234152"/>
                <a:gd name="connsiteX62" fmla="*/ 2969633 w 3742805"/>
                <a:gd name="connsiteY62" fmla="*/ 1449342 h 5234152"/>
                <a:gd name="connsiteX63" fmla="*/ 1870691 w 3742805"/>
                <a:gd name="connsiteY63" fmla="*/ 2898682 h 5234152"/>
                <a:gd name="connsiteX64" fmla="*/ 771749 w 3742805"/>
                <a:gd name="connsiteY64" fmla="*/ 1449342 h 5234152"/>
                <a:gd name="connsiteX65" fmla="*/ 917347 w 3742805"/>
                <a:gd name="connsiteY65" fmla="*/ 727923 h 5234152"/>
                <a:gd name="connsiteX66" fmla="*/ 1010390 w 3742805"/>
                <a:gd name="connsiteY66" fmla="*/ 550844 h 5234152"/>
                <a:gd name="connsiteX67" fmla="*/ 968130 w 3742805"/>
                <a:gd name="connsiteY67" fmla="*/ 614323 h 5234152"/>
                <a:gd name="connsiteX68" fmla="*/ 722089 w 3742805"/>
                <a:gd name="connsiteY68" fmla="*/ 1552198 h 5234152"/>
                <a:gd name="connsiteX69" fmla="*/ 1875661 w 3742805"/>
                <a:gd name="connsiteY69" fmla="*/ 3071301 h 5234152"/>
                <a:gd name="connsiteX70" fmla="*/ 3029232 w 3742805"/>
                <a:gd name="connsiteY70" fmla="*/ 1552198 h 5234152"/>
                <a:gd name="connsiteX71" fmla="*/ 2729556 w 3742805"/>
                <a:gd name="connsiteY71" fmla="*/ 530787 h 5234152"/>
                <a:gd name="connsiteX72" fmla="*/ 2624365 w 3742805"/>
                <a:gd name="connsiteY72" fmla="*/ 397250 h 5234152"/>
                <a:gd name="connsiteX73" fmla="*/ 2648007 w 3742805"/>
                <a:gd name="connsiteY73" fmla="*/ 425930 h 5234152"/>
                <a:gd name="connsiteX74" fmla="*/ 2630588 w 3742805"/>
                <a:gd name="connsiteY74" fmla="*/ 403532 h 5234152"/>
                <a:gd name="connsiteX75" fmla="*/ 2469285 w 3742805"/>
                <a:gd name="connsiteY75" fmla="*/ 313443 h 5234152"/>
                <a:gd name="connsiteX76" fmla="*/ 2516582 w 3742805"/>
                <a:gd name="connsiteY76" fmla="*/ 376067 h 5234152"/>
                <a:gd name="connsiteX77" fmla="*/ 2736486 w 3742805"/>
                <a:gd name="connsiteY77" fmla="*/ 1147864 h 5234152"/>
                <a:gd name="connsiteX78" fmla="*/ 1889991 w 3742805"/>
                <a:gd name="connsiteY78" fmla="*/ 2295726 h 5234152"/>
                <a:gd name="connsiteX79" fmla="*/ 1043496 w 3742805"/>
                <a:gd name="connsiteY79" fmla="*/ 1147864 h 5234152"/>
                <a:gd name="connsiteX80" fmla="*/ 1145663 w 3742805"/>
                <a:gd name="connsiteY80" fmla="*/ 600724 h 5234152"/>
                <a:gd name="connsiteX81" fmla="*/ 1193085 w 3742805"/>
                <a:gd name="connsiteY81" fmla="*/ 497688 h 5234152"/>
                <a:gd name="connsiteX82" fmla="*/ 1160617 w 3742805"/>
                <a:gd name="connsiteY82" fmla="*/ 555152 h 5234152"/>
                <a:gd name="connsiteX83" fmla="*/ 1008194 w 3742805"/>
                <a:gd name="connsiteY83" fmla="*/ 1229324 h 5234152"/>
                <a:gd name="connsiteX84" fmla="*/ 1896299 w 3742805"/>
                <a:gd name="connsiteY84" fmla="*/ 2432438 h 5234152"/>
                <a:gd name="connsiteX85" fmla="*/ 2784405 w 3742805"/>
                <a:gd name="connsiteY85" fmla="*/ 1229324 h 5234152"/>
                <a:gd name="connsiteX86" fmla="*/ 2509040 w 3742805"/>
                <a:gd name="connsiteY86" fmla="*/ 358428 h 5234152"/>
                <a:gd name="connsiteX87" fmla="*/ 2328985 w 3742805"/>
                <a:gd name="connsiteY87" fmla="*/ 235519 h 5234152"/>
                <a:gd name="connsiteX88" fmla="*/ 2367735 w 3742805"/>
                <a:gd name="connsiteY88" fmla="*/ 277910 h 5234152"/>
                <a:gd name="connsiteX89" fmla="*/ 2542174 w 3742805"/>
                <a:gd name="connsiteY89" fmla="*/ 848259 h 5234152"/>
                <a:gd name="connsiteX90" fmla="*/ 1870691 w 3742805"/>
                <a:gd name="connsiteY90" fmla="*/ 1696517 h 5234152"/>
                <a:gd name="connsiteX91" fmla="*/ 1199208 w 3742805"/>
                <a:gd name="connsiteY91" fmla="*/ 848259 h 5234152"/>
                <a:gd name="connsiteX92" fmla="*/ 1313887 w 3742805"/>
                <a:gd name="connsiteY92" fmla="*/ 373990 h 5234152"/>
                <a:gd name="connsiteX93" fmla="*/ 1359617 w 3742805"/>
                <a:gd name="connsiteY93" fmla="*/ 303974 h 5234152"/>
                <a:gd name="connsiteX94" fmla="*/ 1353496 w 3742805"/>
                <a:gd name="connsiteY94" fmla="*/ 310655 h 5234152"/>
                <a:gd name="connsiteX95" fmla="*/ 1170240 w 3742805"/>
                <a:gd name="connsiteY95" fmla="*/ 908457 h 5234152"/>
                <a:gd name="connsiteX96" fmla="*/ 1875660 w 3742805"/>
                <a:gd name="connsiteY96" fmla="*/ 1797545 h 5234152"/>
                <a:gd name="connsiteX97" fmla="*/ 2581080 w 3742805"/>
                <a:gd name="connsiteY97" fmla="*/ 908457 h 5234152"/>
                <a:gd name="connsiteX98" fmla="*/ 2397825 w 3742805"/>
                <a:gd name="connsiteY98" fmla="*/ 310655 h 5234152"/>
                <a:gd name="connsiteX99" fmla="*/ 1402512 w 3742805"/>
                <a:gd name="connsiteY99" fmla="*/ 199772 h 5234152"/>
                <a:gd name="connsiteX100" fmla="*/ 1402310 w 3742805"/>
                <a:gd name="connsiteY100" fmla="*/ 199868 h 5234152"/>
                <a:gd name="connsiteX101" fmla="*/ 1265286 w 3742805"/>
                <a:gd name="connsiteY101" fmla="*/ 284462 h 5234152"/>
                <a:gd name="connsiteX102" fmla="*/ 1214815 w 3742805"/>
                <a:gd name="connsiteY102" fmla="*/ 325022 h 5234152"/>
                <a:gd name="connsiteX103" fmla="*/ 1184525 w 3742805"/>
                <a:gd name="connsiteY103" fmla="*/ 354805 h 5234152"/>
                <a:gd name="connsiteX104" fmla="*/ 791972 w 3742805"/>
                <a:gd name="connsiteY104" fmla="*/ 1449342 h 5234152"/>
                <a:gd name="connsiteX105" fmla="*/ 1870691 w 3742805"/>
                <a:gd name="connsiteY105" fmla="*/ 2867782 h 5234152"/>
                <a:gd name="connsiteX106" fmla="*/ 2949410 w 3742805"/>
                <a:gd name="connsiteY106" fmla="*/ 1449342 h 5234152"/>
                <a:gd name="connsiteX107" fmla="*/ 2473813 w 3742805"/>
                <a:gd name="connsiteY107" fmla="*/ 273149 h 5234152"/>
                <a:gd name="connsiteX108" fmla="*/ 2427906 w 3742805"/>
                <a:gd name="connsiteY108" fmla="*/ 236477 h 5234152"/>
                <a:gd name="connsiteX109" fmla="*/ 2488708 w 3742805"/>
                <a:gd name="connsiteY109" fmla="*/ 299774 h 5234152"/>
                <a:gd name="connsiteX110" fmla="*/ 2801533 w 3742805"/>
                <a:gd name="connsiteY110" fmla="*/ 1229324 h 5234152"/>
                <a:gd name="connsiteX111" fmla="*/ 1896300 w 3742805"/>
                <a:gd name="connsiteY111" fmla="*/ 2458648 h 5234152"/>
                <a:gd name="connsiteX112" fmla="*/ 991066 w 3742805"/>
                <a:gd name="connsiteY112" fmla="*/ 1229324 h 5234152"/>
                <a:gd name="connsiteX113" fmla="*/ 1390175 w 3742805"/>
                <a:gd name="connsiteY113" fmla="*/ 209949 h 5234152"/>
                <a:gd name="connsiteX114" fmla="*/ 1329824 w 3742805"/>
                <a:gd name="connsiteY114" fmla="*/ 178224 h 5234152"/>
                <a:gd name="connsiteX115" fmla="*/ 1295546 w 3742805"/>
                <a:gd name="connsiteY115" fmla="*/ 194796 h 5234152"/>
                <a:gd name="connsiteX116" fmla="*/ 332741 w 3742805"/>
                <a:gd name="connsiteY116" fmla="*/ 2130944 h 5234152"/>
                <a:gd name="connsiteX117" fmla="*/ 1866709 w 3742805"/>
                <a:gd name="connsiteY117" fmla="*/ 4216454 h 5234152"/>
                <a:gd name="connsiteX118" fmla="*/ 3400677 w 3742805"/>
                <a:gd name="connsiteY118" fmla="*/ 2130944 h 5234152"/>
                <a:gd name="connsiteX119" fmla="*/ 2894705 w 3742805"/>
                <a:gd name="connsiteY119" fmla="*/ 583011 h 5234152"/>
                <a:gd name="connsiteX120" fmla="*/ 2894661 w 3742805"/>
                <a:gd name="connsiteY120" fmla="*/ 582964 h 5234152"/>
                <a:gd name="connsiteX121" fmla="*/ 3009019 w 3742805"/>
                <a:gd name="connsiteY121" fmla="*/ 748145 h 5234152"/>
                <a:gd name="connsiteX122" fmla="*/ 3324261 w 3742805"/>
                <a:gd name="connsiteY122" fmla="*/ 1937239 h 5234152"/>
                <a:gd name="connsiteX123" fmla="*/ 1896299 w 3742805"/>
                <a:gd name="connsiteY123" fmla="*/ 3834368 h 5234152"/>
                <a:gd name="connsiteX124" fmla="*/ 468337 w 3742805"/>
                <a:gd name="connsiteY124" fmla="*/ 1937239 h 5234152"/>
                <a:gd name="connsiteX125" fmla="*/ 1163224 w 3742805"/>
                <a:gd name="connsiteY125" fmla="*/ 308851 h 5234152"/>
                <a:gd name="connsiteX126" fmla="*/ 1205134 w 3742805"/>
                <a:gd name="connsiteY126" fmla="*/ 278389 h 5234152"/>
                <a:gd name="connsiteX127" fmla="*/ 1218597 w 3742805"/>
                <a:gd name="connsiteY127" fmla="*/ 265092 h 5234152"/>
                <a:gd name="connsiteX128" fmla="*/ 1315492 w 3742805"/>
                <a:gd name="connsiteY128" fmla="*/ 187343 h 5234152"/>
                <a:gd name="connsiteX129" fmla="*/ 2270646 w 3742805"/>
                <a:gd name="connsiteY129" fmla="*/ 150156 h 5234152"/>
                <a:gd name="connsiteX130" fmla="*/ 2277145 w 3742805"/>
                <a:gd name="connsiteY130" fmla="*/ 155151 h 5234152"/>
                <a:gd name="connsiteX131" fmla="*/ 2593738 w 3742805"/>
                <a:gd name="connsiteY131" fmla="*/ 908457 h 5234152"/>
                <a:gd name="connsiteX132" fmla="*/ 1875661 w 3742805"/>
                <a:gd name="connsiteY132" fmla="*/ 1816914 h 5234152"/>
                <a:gd name="connsiteX133" fmla="*/ 1157583 w 3742805"/>
                <a:gd name="connsiteY133" fmla="*/ 908457 h 5234152"/>
                <a:gd name="connsiteX134" fmla="*/ 1280220 w 3742805"/>
                <a:gd name="connsiteY134" fmla="*/ 400531 h 5234152"/>
                <a:gd name="connsiteX135" fmla="*/ 1343102 w 3742805"/>
                <a:gd name="connsiteY135" fmla="*/ 304110 h 5234152"/>
                <a:gd name="connsiteX136" fmla="*/ 1327002 w 3742805"/>
                <a:gd name="connsiteY136" fmla="*/ 322000 h 5234152"/>
                <a:gd name="connsiteX137" fmla="*/ 1059511 w 3742805"/>
                <a:gd name="connsiteY137" fmla="*/ 1147864 h 5234152"/>
                <a:gd name="connsiteX138" fmla="*/ 1889991 w 3742805"/>
                <a:gd name="connsiteY138" fmla="*/ 2271253 h 5234152"/>
                <a:gd name="connsiteX139" fmla="*/ 2720470 w 3742805"/>
                <a:gd name="connsiteY139" fmla="*/ 1147864 h 5234152"/>
                <a:gd name="connsiteX140" fmla="*/ 2285846 w 3742805"/>
                <a:gd name="connsiteY140" fmla="*/ 160062 h 5234152"/>
                <a:gd name="connsiteX141" fmla="*/ 1538511 w 3742805"/>
                <a:gd name="connsiteY141" fmla="*/ 100160 h 5234152"/>
                <a:gd name="connsiteX142" fmla="*/ 1528678 w 3742805"/>
                <a:gd name="connsiteY142" fmla="*/ 104892 h 5234152"/>
                <a:gd name="connsiteX143" fmla="*/ 1534109 w 3742805"/>
                <a:gd name="connsiteY143" fmla="*/ 103040 h 5234152"/>
                <a:gd name="connsiteX144" fmla="*/ 1896299 w 3742805"/>
                <a:gd name="connsiteY144" fmla="*/ 80557 h 5234152"/>
                <a:gd name="connsiteX145" fmla="*/ 1546035 w 3742805"/>
                <a:gd name="connsiteY145" fmla="*/ 139010 h 5234152"/>
                <a:gd name="connsiteX146" fmla="*/ 1512028 w 3742805"/>
                <a:gd name="connsiteY146" fmla="*/ 152106 h 5234152"/>
                <a:gd name="connsiteX147" fmla="*/ 1501876 w 3742805"/>
                <a:gd name="connsiteY147" fmla="*/ 159868 h 5234152"/>
                <a:gd name="connsiteX148" fmla="*/ 1211043 w 3742805"/>
                <a:gd name="connsiteY148" fmla="*/ 848259 h 5234152"/>
                <a:gd name="connsiteX149" fmla="*/ 1870690 w 3742805"/>
                <a:gd name="connsiteY149" fmla="*/ 1678431 h 5234152"/>
                <a:gd name="connsiteX150" fmla="*/ 2530338 w 3742805"/>
                <a:gd name="connsiteY150" fmla="*/ 848259 h 5234152"/>
                <a:gd name="connsiteX151" fmla="*/ 2239506 w 3742805"/>
                <a:gd name="connsiteY151" fmla="*/ 159868 h 5234152"/>
                <a:gd name="connsiteX152" fmla="*/ 2191654 w 3742805"/>
                <a:gd name="connsiteY152" fmla="*/ 123281 h 5234152"/>
                <a:gd name="connsiteX153" fmla="*/ 2057233 w 3742805"/>
                <a:gd name="connsiteY153" fmla="*/ 92665 h 5234152"/>
                <a:gd name="connsiteX154" fmla="*/ 1896299 w 3742805"/>
                <a:gd name="connsiteY154" fmla="*/ 80557 h 5234152"/>
                <a:gd name="connsiteX155" fmla="*/ 1896300 w 3742805"/>
                <a:gd name="connsiteY155" fmla="*/ 0 h 5234152"/>
                <a:gd name="connsiteX156" fmla="*/ 1921576 w 3742805"/>
                <a:gd name="connsiteY156" fmla="*/ 1733 h 5234152"/>
                <a:gd name="connsiteX157" fmla="*/ 1957454 w 3742805"/>
                <a:gd name="connsiteY157" fmla="*/ 2971 h 5234152"/>
                <a:gd name="connsiteX158" fmla="*/ 1958525 w 3742805"/>
                <a:gd name="connsiteY158" fmla="*/ 3083 h 5234152"/>
                <a:gd name="connsiteX159" fmla="*/ 1967705 w 3742805"/>
                <a:gd name="connsiteY159" fmla="*/ 3407 h 5234152"/>
                <a:gd name="connsiteX160" fmla="*/ 3742805 w 3742805"/>
                <a:gd name="connsiteY160" fmla="*/ 2617077 h 5234152"/>
                <a:gd name="connsiteX161" fmla="*/ 1871402 w 3742805"/>
                <a:gd name="connsiteY161" fmla="*/ 5234152 h 5234152"/>
                <a:gd name="connsiteX162" fmla="*/ 0 w 3742805"/>
                <a:gd name="connsiteY162" fmla="*/ 2617077 h 5234152"/>
                <a:gd name="connsiteX163" fmla="*/ 1592217 w 3742805"/>
                <a:gd name="connsiteY163" fmla="*/ 28928 h 5234152"/>
                <a:gd name="connsiteX164" fmla="*/ 1605332 w 3742805"/>
                <a:gd name="connsiteY164" fmla="*/ 27098 h 5234152"/>
                <a:gd name="connsiteX165" fmla="*/ 1605639 w 3742805"/>
                <a:gd name="connsiteY165" fmla="*/ 27012 h 5234152"/>
                <a:gd name="connsiteX166" fmla="*/ 1776656 w 3742805"/>
                <a:gd name="connsiteY166" fmla="*/ 3182 h 5234152"/>
                <a:gd name="connsiteX167" fmla="*/ 1785240 w 3742805"/>
                <a:gd name="connsiteY167" fmla="*/ 2879 h 5234152"/>
                <a:gd name="connsiteX168" fmla="*/ 1786241 w 3742805"/>
                <a:gd name="connsiteY168" fmla="*/ 2775 h 5234152"/>
                <a:gd name="connsiteX169" fmla="*/ 1866709 w 3742805"/>
                <a:gd name="connsiteY169" fmla="*/ 3 h 5234152"/>
                <a:gd name="connsiteX170" fmla="*/ 1869051 w 3742805"/>
                <a:gd name="connsiteY170" fmla="*/ 84 h 5234152"/>
                <a:gd name="connsiteX171" fmla="*/ 1869832 w 3742805"/>
                <a:gd name="connsiteY171" fmla="*/ 57 h 5234152"/>
                <a:gd name="connsiteX172" fmla="*/ 1870691 w 3742805"/>
                <a:gd name="connsiteY172" fmla="*/ 2 h 5234152"/>
                <a:gd name="connsiteX173" fmla="*/ 1870947 w 3742805"/>
                <a:gd name="connsiteY173" fmla="*/ 18 h 5234152"/>
                <a:gd name="connsiteX174" fmla="*/ 1871402 w 3742805"/>
                <a:gd name="connsiteY174" fmla="*/ 2 h 5234152"/>
                <a:gd name="connsiteX175" fmla="*/ 1874156 w 3742805"/>
                <a:gd name="connsiteY175" fmla="*/ 97 h 5234152"/>
                <a:gd name="connsiteX176" fmla="*/ 1875661 w 3742805"/>
                <a:gd name="connsiteY176" fmla="*/ 1 h 5234152"/>
                <a:gd name="connsiteX177" fmla="*/ 1880701 w 3742805"/>
                <a:gd name="connsiteY177" fmla="*/ 323 h 5234152"/>
                <a:gd name="connsiteX178" fmla="*/ 1883755 w 3742805"/>
                <a:gd name="connsiteY178" fmla="*/ 428 h 5234152"/>
                <a:gd name="connsiteX179" fmla="*/ 1889991 w 3742805"/>
                <a:gd name="connsiteY179" fmla="*/ 1 h 5234152"/>
                <a:gd name="connsiteX180" fmla="*/ 1893142 w 3742805"/>
                <a:gd name="connsiteY180" fmla="*/ 217 h 523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3742805" h="5234152">
                  <a:moveTo>
                    <a:pt x="375988" y="1265279"/>
                  </a:moveTo>
                  <a:lnTo>
                    <a:pt x="320037" y="1406819"/>
                  </a:lnTo>
                  <a:cubicBezTo>
                    <a:pt x="211601" y="1720478"/>
                    <a:pt x="150833" y="2072177"/>
                    <a:pt x="150833" y="2443657"/>
                  </a:cubicBezTo>
                  <a:cubicBezTo>
                    <a:pt x="150833" y="3764477"/>
                    <a:pt x="919056" y="4835213"/>
                    <a:pt x="1866709" y="4835213"/>
                  </a:cubicBezTo>
                  <a:cubicBezTo>
                    <a:pt x="2814362" y="4835213"/>
                    <a:pt x="3582585" y="3764477"/>
                    <a:pt x="3582585" y="2443657"/>
                  </a:cubicBezTo>
                  <a:cubicBezTo>
                    <a:pt x="3582585" y="2165047"/>
                    <a:pt x="3548403" y="1897564"/>
                    <a:pt x="3485566" y="1648910"/>
                  </a:cubicBezTo>
                  <a:lnTo>
                    <a:pt x="3436205" y="1483366"/>
                  </a:lnTo>
                  <a:lnTo>
                    <a:pt x="3468430" y="1603524"/>
                  </a:lnTo>
                  <a:cubicBezTo>
                    <a:pt x="3517288" y="1817909"/>
                    <a:pt x="3543609" y="2045845"/>
                    <a:pt x="3543609" y="2282171"/>
                  </a:cubicBezTo>
                  <a:cubicBezTo>
                    <a:pt x="3543609" y="3542579"/>
                    <a:pt x="2794937" y="4564341"/>
                    <a:pt x="1871402" y="4564341"/>
                  </a:cubicBezTo>
                  <a:cubicBezTo>
                    <a:pt x="947868" y="4564341"/>
                    <a:pt x="199196" y="3542579"/>
                    <a:pt x="199196" y="2282171"/>
                  </a:cubicBezTo>
                  <a:cubicBezTo>
                    <a:pt x="199196" y="1967070"/>
                    <a:pt x="245988" y="1666883"/>
                    <a:pt x="330606" y="1393848"/>
                  </a:cubicBezTo>
                  <a:close/>
                  <a:moveTo>
                    <a:pt x="3148255" y="781462"/>
                  </a:moveTo>
                  <a:lnTo>
                    <a:pt x="3240183" y="929214"/>
                  </a:lnTo>
                  <a:cubicBezTo>
                    <a:pt x="3475943" y="1345568"/>
                    <a:pt x="3616681" y="1871662"/>
                    <a:pt x="3616681" y="2443657"/>
                  </a:cubicBezTo>
                  <a:cubicBezTo>
                    <a:pt x="3616681" y="3793250"/>
                    <a:pt x="2833192" y="4887311"/>
                    <a:pt x="1866709" y="4887311"/>
                  </a:cubicBezTo>
                  <a:cubicBezTo>
                    <a:pt x="900226" y="4887311"/>
                    <a:pt x="116737" y="3793250"/>
                    <a:pt x="116737" y="2443657"/>
                  </a:cubicBezTo>
                  <a:cubicBezTo>
                    <a:pt x="116737" y="1953375"/>
                    <a:pt x="220137" y="1496817"/>
                    <a:pt x="398146" y="1114184"/>
                  </a:cubicBezTo>
                  <a:lnTo>
                    <a:pt x="486367" y="942573"/>
                  </a:lnTo>
                  <a:lnTo>
                    <a:pt x="427829" y="1035777"/>
                  </a:lnTo>
                  <a:cubicBezTo>
                    <a:pt x="182677" y="1471214"/>
                    <a:pt x="36461" y="2020312"/>
                    <a:pt x="36461" y="2617077"/>
                  </a:cubicBezTo>
                  <a:cubicBezTo>
                    <a:pt x="36461" y="4031632"/>
                    <a:pt x="857992" y="5178356"/>
                    <a:pt x="1871402" y="5178356"/>
                  </a:cubicBezTo>
                  <a:cubicBezTo>
                    <a:pt x="2884813" y="5178356"/>
                    <a:pt x="3706344" y="4031632"/>
                    <a:pt x="3706344" y="2617077"/>
                  </a:cubicBezTo>
                  <a:cubicBezTo>
                    <a:pt x="3706344" y="1920851"/>
                    <a:pt x="3507329" y="1289506"/>
                    <a:pt x="3184374" y="827835"/>
                  </a:cubicBezTo>
                  <a:close/>
                  <a:moveTo>
                    <a:pt x="3001338" y="667513"/>
                  </a:moveTo>
                  <a:lnTo>
                    <a:pt x="3073337" y="775468"/>
                  </a:lnTo>
                  <a:cubicBezTo>
                    <a:pt x="3296408" y="1143820"/>
                    <a:pt x="3430410" y="1616057"/>
                    <a:pt x="3430410" y="2130944"/>
                  </a:cubicBezTo>
                  <a:cubicBezTo>
                    <a:pt x="3430410" y="3307830"/>
                    <a:pt x="2730317" y="4261885"/>
                    <a:pt x="1866709" y="4261885"/>
                  </a:cubicBezTo>
                  <a:cubicBezTo>
                    <a:pt x="1003101" y="4261885"/>
                    <a:pt x="303008" y="3307830"/>
                    <a:pt x="303008" y="2130944"/>
                  </a:cubicBezTo>
                  <a:cubicBezTo>
                    <a:pt x="303008" y="1689612"/>
                    <a:pt x="401458" y="1279615"/>
                    <a:pt x="570063" y="939515"/>
                  </a:cubicBezTo>
                  <a:lnTo>
                    <a:pt x="638915" y="814041"/>
                  </a:lnTo>
                  <a:lnTo>
                    <a:pt x="519493" y="1016737"/>
                  </a:lnTo>
                  <a:cubicBezTo>
                    <a:pt x="337525" y="1376443"/>
                    <a:pt x="230992" y="1812368"/>
                    <a:pt x="230992" y="2282171"/>
                  </a:cubicBezTo>
                  <a:cubicBezTo>
                    <a:pt x="230992" y="3515707"/>
                    <a:pt x="965429" y="4515685"/>
                    <a:pt x="1871402" y="4515685"/>
                  </a:cubicBezTo>
                  <a:cubicBezTo>
                    <a:pt x="2777376" y="4515685"/>
                    <a:pt x="3511813" y="3515707"/>
                    <a:pt x="3511813" y="2282171"/>
                  </a:cubicBezTo>
                  <a:cubicBezTo>
                    <a:pt x="3511813" y="1734068"/>
                    <a:pt x="3366810" y="1232076"/>
                    <a:pt x="3126185" y="843432"/>
                  </a:cubicBezTo>
                  <a:close/>
                  <a:moveTo>
                    <a:pt x="2837079" y="563819"/>
                  </a:moveTo>
                  <a:lnTo>
                    <a:pt x="2930509" y="698570"/>
                  </a:lnTo>
                  <a:cubicBezTo>
                    <a:pt x="3114916" y="1002320"/>
                    <a:pt x="3225296" y="1388494"/>
                    <a:pt x="3225296" y="1808868"/>
                  </a:cubicBezTo>
                  <a:cubicBezTo>
                    <a:pt x="3225296" y="2787194"/>
                    <a:pt x="2627459" y="3580284"/>
                    <a:pt x="1889991" y="3580284"/>
                  </a:cubicBezTo>
                  <a:cubicBezTo>
                    <a:pt x="1152522" y="3580284"/>
                    <a:pt x="554685" y="2787194"/>
                    <a:pt x="554685" y="1808868"/>
                  </a:cubicBezTo>
                  <a:cubicBezTo>
                    <a:pt x="554685" y="1485944"/>
                    <a:pt x="619821" y="1183202"/>
                    <a:pt x="733613" y="922502"/>
                  </a:cubicBezTo>
                  <a:lnTo>
                    <a:pt x="819065" y="752614"/>
                  </a:lnTo>
                  <a:lnTo>
                    <a:pt x="793696" y="790948"/>
                  </a:lnTo>
                  <a:cubicBezTo>
                    <a:pt x="606448" y="1106598"/>
                    <a:pt x="494769" y="1504641"/>
                    <a:pt x="494769" y="1937239"/>
                  </a:cubicBezTo>
                  <a:cubicBezTo>
                    <a:pt x="494769" y="2962656"/>
                    <a:pt x="1122255" y="3793920"/>
                    <a:pt x="1896299" y="3793920"/>
                  </a:cubicBezTo>
                  <a:cubicBezTo>
                    <a:pt x="2670343" y="3793920"/>
                    <a:pt x="3297829" y="2962656"/>
                    <a:pt x="3297829" y="1937239"/>
                  </a:cubicBezTo>
                  <a:cubicBezTo>
                    <a:pt x="3297829" y="1456574"/>
                    <a:pt x="3159954" y="1018571"/>
                    <a:pt x="2933737" y="688848"/>
                  </a:cubicBezTo>
                  <a:close/>
                  <a:moveTo>
                    <a:pt x="2709343" y="459106"/>
                  </a:moveTo>
                  <a:lnTo>
                    <a:pt x="2716560" y="467874"/>
                  </a:lnTo>
                  <a:cubicBezTo>
                    <a:pt x="2923398" y="747658"/>
                    <a:pt x="3050858" y="1130268"/>
                    <a:pt x="3050858" y="1552198"/>
                  </a:cubicBezTo>
                  <a:cubicBezTo>
                    <a:pt x="3050858" y="2409453"/>
                    <a:pt x="2524704" y="3104394"/>
                    <a:pt x="1875661" y="3104394"/>
                  </a:cubicBezTo>
                  <a:cubicBezTo>
                    <a:pt x="1226617" y="3104394"/>
                    <a:pt x="700463" y="2409453"/>
                    <a:pt x="700463" y="1552198"/>
                  </a:cubicBezTo>
                  <a:cubicBezTo>
                    <a:pt x="700463" y="1270911"/>
                    <a:pt x="757112" y="1007100"/>
                    <a:pt x="856164" y="779581"/>
                  </a:cubicBezTo>
                  <a:lnTo>
                    <a:pt x="948999" y="602638"/>
                  </a:lnTo>
                  <a:lnTo>
                    <a:pt x="858932" y="738536"/>
                  </a:lnTo>
                  <a:cubicBezTo>
                    <a:pt x="683834" y="1033270"/>
                    <a:pt x="579402" y="1404937"/>
                    <a:pt x="579402" y="1808868"/>
                  </a:cubicBezTo>
                  <a:cubicBezTo>
                    <a:pt x="579402" y="2766336"/>
                    <a:pt x="1166172" y="3542517"/>
                    <a:pt x="1889990" y="3542517"/>
                  </a:cubicBezTo>
                  <a:cubicBezTo>
                    <a:pt x="2613808" y="3542517"/>
                    <a:pt x="3200579" y="2766336"/>
                    <a:pt x="3200579" y="1808868"/>
                  </a:cubicBezTo>
                  <a:cubicBezTo>
                    <a:pt x="3200579" y="1285253"/>
                    <a:pt x="3025092" y="815856"/>
                    <a:pt x="2747673" y="497975"/>
                  </a:cubicBezTo>
                  <a:close/>
                  <a:moveTo>
                    <a:pt x="2660028" y="441387"/>
                  </a:moveTo>
                  <a:lnTo>
                    <a:pt x="2735244" y="554538"/>
                  </a:lnTo>
                  <a:cubicBezTo>
                    <a:pt x="2882065" y="800938"/>
                    <a:pt x="2969633" y="1111653"/>
                    <a:pt x="2969633" y="1449342"/>
                  </a:cubicBezTo>
                  <a:cubicBezTo>
                    <a:pt x="2969633" y="2249791"/>
                    <a:pt x="2477620" y="2898682"/>
                    <a:pt x="1870691" y="2898682"/>
                  </a:cubicBezTo>
                  <a:cubicBezTo>
                    <a:pt x="1263762" y="2898682"/>
                    <a:pt x="771749" y="2249791"/>
                    <a:pt x="771749" y="1449342"/>
                  </a:cubicBezTo>
                  <a:cubicBezTo>
                    <a:pt x="771749" y="1186695"/>
                    <a:pt x="824722" y="940366"/>
                    <a:pt x="917347" y="727923"/>
                  </a:cubicBezTo>
                  <a:lnTo>
                    <a:pt x="1010390" y="550844"/>
                  </a:lnTo>
                  <a:lnTo>
                    <a:pt x="968130" y="614323"/>
                  </a:lnTo>
                  <a:cubicBezTo>
                    <a:pt x="814010" y="872582"/>
                    <a:pt x="722089" y="1198254"/>
                    <a:pt x="722089" y="1552198"/>
                  </a:cubicBezTo>
                  <a:cubicBezTo>
                    <a:pt x="722089" y="2391176"/>
                    <a:pt x="1238561" y="3071301"/>
                    <a:pt x="1875661" y="3071301"/>
                  </a:cubicBezTo>
                  <a:cubicBezTo>
                    <a:pt x="2512761" y="3071301"/>
                    <a:pt x="3029232" y="2391176"/>
                    <a:pt x="3029232" y="1552198"/>
                  </a:cubicBezTo>
                  <a:cubicBezTo>
                    <a:pt x="3029232" y="1158927"/>
                    <a:pt x="2915750" y="800560"/>
                    <a:pt x="2729556" y="530787"/>
                  </a:cubicBezTo>
                  <a:close/>
                  <a:moveTo>
                    <a:pt x="2624365" y="397250"/>
                  </a:moveTo>
                  <a:lnTo>
                    <a:pt x="2648007" y="425930"/>
                  </a:lnTo>
                  <a:lnTo>
                    <a:pt x="2630588" y="403532"/>
                  </a:lnTo>
                  <a:close/>
                  <a:moveTo>
                    <a:pt x="2469285" y="313443"/>
                  </a:moveTo>
                  <a:lnTo>
                    <a:pt x="2516582" y="376067"/>
                  </a:lnTo>
                  <a:cubicBezTo>
                    <a:pt x="2653213" y="579913"/>
                    <a:pt x="2736486" y="850701"/>
                    <a:pt x="2736486" y="1147864"/>
                  </a:cubicBezTo>
                  <a:cubicBezTo>
                    <a:pt x="2736486" y="1781811"/>
                    <a:pt x="2357497" y="2295726"/>
                    <a:pt x="1889991" y="2295726"/>
                  </a:cubicBezTo>
                  <a:cubicBezTo>
                    <a:pt x="1422485" y="2295726"/>
                    <a:pt x="1043496" y="1781811"/>
                    <a:pt x="1043496" y="1147864"/>
                  </a:cubicBezTo>
                  <a:cubicBezTo>
                    <a:pt x="1043496" y="949755"/>
                    <a:pt x="1080506" y="763369"/>
                    <a:pt x="1145663" y="600724"/>
                  </a:cubicBezTo>
                  <a:lnTo>
                    <a:pt x="1193085" y="497688"/>
                  </a:lnTo>
                  <a:lnTo>
                    <a:pt x="1160617" y="555152"/>
                  </a:lnTo>
                  <a:cubicBezTo>
                    <a:pt x="1064401" y="747464"/>
                    <a:pt x="1008194" y="979502"/>
                    <a:pt x="1008194" y="1229324"/>
                  </a:cubicBezTo>
                  <a:cubicBezTo>
                    <a:pt x="1008194" y="1893786"/>
                    <a:pt x="1405812" y="2432438"/>
                    <a:pt x="1896299" y="2432438"/>
                  </a:cubicBezTo>
                  <a:cubicBezTo>
                    <a:pt x="2386787" y="2432438"/>
                    <a:pt x="2784405" y="1893786"/>
                    <a:pt x="2784405" y="1229324"/>
                  </a:cubicBezTo>
                  <a:cubicBezTo>
                    <a:pt x="2784405" y="886711"/>
                    <a:pt x="2678691" y="577547"/>
                    <a:pt x="2509040" y="358428"/>
                  </a:cubicBezTo>
                  <a:close/>
                  <a:moveTo>
                    <a:pt x="2328985" y="235519"/>
                  </a:moveTo>
                  <a:lnTo>
                    <a:pt x="2367735" y="277910"/>
                  </a:lnTo>
                  <a:cubicBezTo>
                    <a:pt x="2476117" y="428550"/>
                    <a:pt x="2542174" y="628659"/>
                    <a:pt x="2542174" y="848259"/>
                  </a:cubicBezTo>
                  <a:cubicBezTo>
                    <a:pt x="2542174" y="1316739"/>
                    <a:pt x="2241541" y="1696517"/>
                    <a:pt x="1870691" y="1696517"/>
                  </a:cubicBezTo>
                  <a:cubicBezTo>
                    <a:pt x="1499841" y="1696517"/>
                    <a:pt x="1199208" y="1316739"/>
                    <a:pt x="1199208" y="848259"/>
                  </a:cubicBezTo>
                  <a:cubicBezTo>
                    <a:pt x="1199208" y="672579"/>
                    <a:pt x="1241484" y="509373"/>
                    <a:pt x="1313887" y="373990"/>
                  </a:cubicBezTo>
                  <a:lnTo>
                    <a:pt x="1359617" y="303974"/>
                  </a:lnTo>
                  <a:lnTo>
                    <a:pt x="1353496" y="310655"/>
                  </a:lnTo>
                  <a:cubicBezTo>
                    <a:pt x="1239636" y="468545"/>
                    <a:pt x="1170240" y="678287"/>
                    <a:pt x="1170240" y="908457"/>
                  </a:cubicBezTo>
                  <a:cubicBezTo>
                    <a:pt x="1170240" y="1399487"/>
                    <a:pt x="1486067" y="1797545"/>
                    <a:pt x="1875660" y="1797545"/>
                  </a:cubicBezTo>
                  <a:cubicBezTo>
                    <a:pt x="2265253" y="1797545"/>
                    <a:pt x="2581080" y="1399487"/>
                    <a:pt x="2581080" y="908457"/>
                  </a:cubicBezTo>
                  <a:cubicBezTo>
                    <a:pt x="2581080" y="678287"/>
                    <a:pt x="2511685" y="468545"/>
                    <a:pt x="2397825" y="310655"/>
                  </a:cubicBezTo>
                  <a:close/>
                  <a:moveTo>
                    <a:pt x="1402512" y="199772"/>
                  </a:moveTo>
                  <a:lnTo>
                    <a:pt x="1402310" y="199868"/>
                  </a:lnTo>
                  <a:lnTo>
                    <a:pt x="1265286" y="284462"/>
                  </a:lnTo>
                  <a:lnTo>
                    <a:pt x="1214815" y="325022"/>
                  </a:lnTo>
                  <a:lnTo>
                    <a:pt x="1184525" y="354805"/>
                  </a:lnTo>
                  <a:cubicBezTo>
                    <a:pt x="944783" y="614967"/>
                    <a:pt x="791972" y="1008689"/>
                    <a:pt x="791972" y="1449342"/>
                  </a:cubicBezTo>
                  <a:cubicBezTo>
                    <a:pt x="791972" y="2232725"/>
                    <a:pt x="1274931" y="2867782"/>
                    <a:pt x="1870691" y="2867782"/>
                  </a:cubicBezTo>
                  <a:cubicBezTo>
                    <a:pt x="2466451" y="2867782"/>
                    <a:pt x="2949410" y="2232725"/>
                    <a:pt x="2949410" y="1449342"/>
                  </a:cubicBezTo>
                  <a:cubicBezTo>
                    <a:pt x="2949410" y="959728"/>
                    <a:pt x="2760755" y="528054"/>
                    <a:pt x="2473813" y="273149"/>
                  </a:cubicBezTo>
                  <a:lnTo>
                    <a:pt x="2427906" y="236477"/>
                  </a:lnTo>
                  <a:lnTo>
                    <a:pt x="2488708" y="299774"/>
                  </a:lnTo>
                  <a:cubicBezTo>
                    <a:pt x="2680324" y="525183"/>
                    <a:pt x="2801533" y="858030"/>
                    <a:pt x="2801533" y="1229324"/>
                  </a:cubicBezTo>
                  <a:cubicBezTo>
                    <a:pt x="2801533" y="1908261"/>
                    <a:pt x="2396246" y="2458648"/>
                    <a:pt x="1896300" y="2458648"/>
                  </a:cubicBezTo>
                  <a:cubicBezTo>
                    <a:pt x="1396353" y="2458648"/>
                    <a:pt x="991066" y="1908261"/>
                    <a:pt x="991066" y="1229324"/>
                  </a:cubicBezTo>
                  <a:cubicBezTo>
                    <a:pt x="991066" y="804989"/>
                    <a:pt x="1149382" y="430868"/>
                    <a:pt x="1390175" y="209949"/>
                  </a:cubicBezTo>
                  <a:close/>
                  <a:moveTo>
                    <a:pt x="1329824" y="178224"/>
                  </a:moveTo>
                  <a:lnTo>
                    <a:pt x="1295546" y="194796"/>
                  </a:lnTo>
                  <a:cubicBezTo>
                    <a:pt x="731222" y="502790"/>
                    <a:pt x="332741" y="1253601"/>
                    <a:pt x="332741" y="2130944"/>
                  </a:cubicBezTo>
                  <a:cubicBezTo>
                    <a:pt x="332741" y="3282739"/>
                    <a:pt x="1019522" y="4216454"/>
                    <a:pt x="1866709" y="4216454"/>
                  </a:cubicBezTo>
                  <a:cubicBezTo>
                    <a:pt x="2713896" y="4216454"/>
                    <a:pt x="3400677" y="3282739"/>
                    <a:pt x="3400677" y="2130944"/>
                  </a:cubicBezTo>
                  <a:cubicBezTo>
                    <a:pt x="3400677" y="1516804"/>
                    <a:pt x="3205422" y="964664"/>
                    <a:pt x="2894705" y="583011"/>
                  </a:cubicBezTo>
                  <a:lnTo>
                    <a:pt x="2894661" y="582964"/>
                  </a:lnTo>
                  <a:lnTo>
                    <a:pt x="3009019" y="748145"/>
                  </a:lnTo>
                  <a:cubicBezTo>
                    <a:pt x="3206223" y="1073452"/>
                    <a:pt x="3324261" y="1487032"/>
                    <a:pt x="3324261" y="1937239"/>
                  </a:cubicBezTo>
                  <a:cubicBezTo>
                    <a:pt x="3324261" y="2984995"/>
                    <a:pt x="2684941" y="3834368"/>
                    <a:pt x="1896299" y="3834368"/>
                  </a:cubicBezTo>
                  <a:cubicBezTo>
                    <a:pt x="1107658" y="3834368"/>
                    <a:pt x="468337" y="2984995"/>
                    <a:pt x="468337" y="1937239"/>
                  </a:cubicBezTo>
                  <a:cubicBezTo>
                    <a:pt x="468337" y="1245556"/>
                    <a:pt x="746958" y="640330"/>
                    <a:pt x="1163224" y="308851"/>
                  </a:cubicBezTo>
                  <a:lnTo>
                    <a:pt x="1205134" y="278389"/>
                  </a:lnTo>
                  <a:lnTo>
                    <a:pt x="1218597" y="265092"/>
                  </a:lnTo>
                  <a:cubicBezTo>
                    <a:pt x="1249857" y="237198"/>
                    <a:pt x="1282188" y="211238"/>
                    <a:pt x="1315492" y="187343"/>
                  </a:cubicBezTo>
                  <a:close/>
                  <a:moveTo>
                    <a:pt x="2270646" y="150156"/>
                  </a:moveTo>
                  <a:lnTo>
                    <a:pt x="2277145" y="155151"/>
                  </a:lnTo>
                  <a:cubicBezTo>
                    <a:pt x="2468155" y="318407"/>
                    <a:pt x="2593738" y="594878"/>
                    <a:pt x="2593738" y="908457"/>
                  </a:cubicBezTo>
                  <a:cubicBezTo>
                    <a:pt x="2593738" y="1410184"/>
                    <a:pt x="2272244" y="1816914"/>
                    <a:pt x="1875661" y="1816914"/>
                  </a:cubicBezTo>
                  <a:cubicBezTo>
                    <a:pt x="1479077" y="1816914"/>
                    <a:pt x="1157583" y="1410184"/>
                    <a:pt x="1157583" y="908457"/>
                  </a:cubicBezTo>
                  <a:cubicBezTo>
                    <a:pt x="1157583" y="720310"/>
                    <a:pt x="1202794" y="545521"/>
                    <a:pt x="1280220" y="400531"/>
                  </a:cubicBezTo>
                  <a:lnTo>
                    <a:pt x="1343102" y="304110"/>
                  </a:lnTo>
                  <a:lnTo>
                    <a:pt x="1327002" y="322000"/>
                  </a:lnTo>
                  <a:cubicBezTo>
                    <a:pt x="1162528" y="527262"/>
                    <a:pt x="1059511" y="821289"/>
                    <a:pt x="1059511" y="1147864"/>
                  </a:cubicBezTo>
                  <a:cubicBezTo>
                    <a:pt x="1059511" y="1768295"/>
                    <a:pt x="1431330" y="2271253"/>
                    <a:pt x="1889991" y="2271253"/>
                  </a:cubicBezTo>
                  <a:cubicBezTo>
                    <a:pt x="2348651" y="2271253"/>
                    <a:pt x="2720470" y="1768295"/>
                    <a:pt x="2720470" y="1147864"/>
                  </a:cubicBezTo>
                  <a:cubicBezTo>
                    <a:pt x="2720470" y="721317"/>
                    <a:pt x="2544728" y="350295"/>
                    <a:pt x="2285846" y="160062"/>
                  </a:cubicBezTo>
                  <a:close/>
                  <a:moveTo>
                    <a:pt x="1538511" y="100160"/>
                  </a:moveTo>
                  <a:lnTo>
                    <a:pt x="1528678" y="104892"/>
                  </a:lnTo>
                  <a:lnTo>
                    <a:pt x="1534109" y="103040"/>
                  </a:lnTo>
                  <a:close/>
                  <a:moveTo>
                    <a:pt x="1896299" y="80557"/>
                  </a:moveTo>
                  <a:cubicBezTo>
                    <a:pt x="1775355" y="80557"/>
                    <a:pt x="1657989" y="100852"/>
                    <a:pt x="1546035" y="139010"/>
                  </a:cubicBezTo>
                  <a:lnTo>
                    <a:pt x="1512028" y="152106"/>
                  </a:lnTo>
                  <a:lnTo>
                    <a:pt x="1501876" y="159868"/>
                  </a:lnTo>
                  <a:cubicBezTo>
                    <a:pt x="1326408" y="309055"/>
                    <a:pt x="1211043" y="561702"/>
                    <a:pt x="1211043" y="848259"/>
                  </a:cubicBezTo>
                  <a:cubicBezTo>
                    <a:pt x="1211043" y="1306750"/>
                    <a:pt x="1506377" y="1678431"/>
                    <a:pt x="1870690" y="1678431"/>
                  </a:cubicBezTo>
                  <a:cubicBezTo>
                    <a:pt x="2235004" y="1678431"/>
                    <a:pt x="2530338" y="1306750"/>
                    <a:pt x="2530338" y="848259"/>
                  </a:cubicBezTo>
                  <a:cubicBezTo>
                    <a:pt x="2530338" y="561702"/>
                    <a:pt x="2414973" y="309055"/>
                    <a:pt x="2239506" y="159868"/>
                  </a:cubicBezTo>
                  <a:lnTo>
                    <a:pt x="2191654" y="123281"/>
                  </a:lnTo>
                  <a:lnTo>
                    <a:pt x="2057233" y="92665"/>
                  </a:lnTo>
                  <a:cubicBezTo>
                    <a:pt x="2004425" y="84667"/>
                    <a:pt x="1950724" y="80557"/>
                    <a:pt x="1896299" y="80557"/>
                  </a:cubicBezTo>
                  <a:close/>
                  <a:moveTo>
                    <a:pt x="1896300" y="0"/>
                  </a:moveTo>
                  <a:lnTo>
                    <a:pt x="1921576" y="1733"/>
                  </a:lnTo>
                  <a:lnTo>
                    <a:pt x="1957454" y="2971"/>
                  </a:lnTo>
                  <a:lnTo>
                    <a:pt x="1958525" y="3083"/>
                  </a:lnTo>
                  <a:lnTo>
                    <a:pt x="1967705" y="3407"/>
                  </a:lnTo>
                  <a:cubicBezTo>
                    <a:pt x="2956497" y="73501"/>
                    <a:pt x="3742805" y="1216875"/>
                    <a:pt x="3742805" y="2617077"/>
                  </a:cubicBezTo>
                  <a:cubicBezTo>
                    <a:pt x="3742805" y="4062447"/>
                    <a:pt x="2904950" y="5234152"/>
                    <a:pt x="1871402" y="5234152"/>
                  </a:cubicBezTo>
                  <a:cubicBezTo>
                    <a:pt x="837855" y="5234152"/>
                    <a:pt x="0" y="4062447"/>
                    <a:pt x="0" y="2617077"/>
                  </a:cubicBezTo>
                  <a:cubicBezTo>
                    <a:pt x="0" y="1304387"/>
                    <a:pt x="691091" y="217426"/>
                    <a:pt x="1592217" y="28928"/>
                  </a:cubicBezTo>
                  <a:lnTo>
                    <a:pt x="1605332" y="27098"/>
                  </a:lnTo>
                  <a:lnTo>
                    <a:pt x="1605639" y="27012"/>
                  </a:lnTo>
                  <a:cubicBezTo>
                    <a:pt x="1661816" y="15278"/>
                    <a:pt x="1718866" y="7273"/>
                    <a:pt x="1776656" y="3182"/>
                  </a:cubicBezTo>
                  <a:lnTo>
                    <a:pt x="1785240" y="2879"/>
                  </a:lnTo>
                  <a:lnTo>
                    <a:pt x="1786241" y="2775"/>
                  </a:lnTo>
                  <a:cubicBezTo>
                    <a:pt x="1812893" y="935"/>
                    <a:pt x="1839721" y="3"/>
                    <a:pt x="1866709" y="3"/>
                  </a:cubicBezTo>
                  <a:lnTo>
                    <a:pt x="1869051" y="84"/>
                  </a:lnTo>
                  <a:lnTo>
                    <a:pt x="1869832" y="57"/>
                  </a:lnTo>
                  <a:lnTo>
                    <a:pt x="1870691" y="2"/>
                  </a:lnTo>
                  <a:lnTo>
                    <a:pt x="1870947" y="18"/>
                  </a:lnTo>
                  <a:lnTo>
                    <a:pt x="1871402" y="2"/>
                  </a:lnTo>
                  <a:lnTo>
                    <a:pt x="1874156" y="97"/>
                  </a:lnTo>
                  <a:lnTo>
                    <a:pt x="1875661" y="1"/>
                  </a:lnTo>
                  <a:lnTo>
                    <a:pt x="1880701" y="323"/>
                  </a:lnTo>
                  <a:lnTo>
                    <a:pt x="1883755" y="428"/>
                  </a:lnTo>
                  <a:lnTo>
                    <a:pt x="1889991" y="1"/>
                  </a:lnTo>
                  <a:lnTo>
                    <a:pt x="1893142" y="217"/>
                  </a:lnTo>
                  <a:close/>
                </a:path>
              </a:pathLst>
            </a:custGeom>
            <a:noFill/>
            <a:ln w="12700" cap="rnd" cmpd="dbl">
              <a:solidFill>
                <a:schemeClr val="tx1"/>
              </a:solidFill>
              <a:prstDash val="sysDot"/>
            </a:ln>
            <a:scene3d>
              <a:camera prst="orthographicFront"/>
              <a:lightRig rig="fla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sz="1350">
                <a:solidFill>
                  <a:schemeClr val="tx1"/>
                </a:solidFill>
              </a:endParaRPr>
            </a:p>
          </p:txBody>
        </p:sp>
        <p:sp>
          <p:nvSpPr>
            <p:cNvPr id="66" name="Forma libre 19"/>
            <p:cNvSpPr/>
            <p:nvPr/>
          </p:nvSpPr>
          <p:spPr>
            <a:xfrm rot="5400000" flipH="1" flipV="1">
              <a:off x="1081477" y="178156"/>
              <a:ext cx="1709800" cy="1353489"/>
            </a:xfrm>
            <a:custGeom>
              <a:avLst/>
              <a:gdLst>
                <a:gd name="connsiteX0" fmla="*/ 375988 w 3742805"/>
                <a:gd name="connsiteY0" fmla="*/ 1265279 h 5234152"/>
                <a:gd name="connsiteX1" fmla="*/ 320037 w 3742805"/>
                <a:gd name="connsiteY1" fmla="*/ 1406819 h 5234152"/>
                <a:gd name="connsiteX2" fmla="*/ 150833 w 3742805"/>
                <a:gd name="connsiteY2" fmla="*/ 2443657 h 5234152"/>
                <a:gd name="connsiteX3" fmla="*/ 1866709 w 3742805"/>
                <a:gd name="connsiteY3" fmla="*/ 4835213 h 5234152"/>
                <a:gd name="connsiteX4" fmla="*/ 3582585 w 3742805"/>
                <a:gd name="connsiteY4" fmla="*/ 2443657 h 5234152"/>
                <a:gd name="connsiteX5" fmla="*/ 3485566 w 3742805"/>
                <a:gd name="connsiteY5" fmla="*/ 1648910 h 5234152"/>
                <a:gd name="connsiteX6" fmla="*/ 3436205 w 3742805"/>
                <a:gd name="connsiteY6" fmla="*/ 1483366 h 5234152"/>
                <a:gd name="connsiteX7" fmla="*/ 3468430 w 3742805"/>
                <a:gd name="connsiteY7" fmla="*/ 1603524 h 5234152"/>
                <a:gd name="connsiteX8" fmla="*/ 3543609 w 3742805"/>
                <a:gd name="connsiteY8" fmla="*/ 2282171 h 5234152"/>
                <a:gd name="connsiteX9" fmla="*/ 1871402 w 3742805"/>
                <a:gd name="connsiteY9" fmla="*/ 4564341 h 5234152"/>
                <a:gd name="connsiteX10" fmla="*/ 199196 w 3742805"/>
                <a:gd name="connsiteY10" fmla="*/ 2282171 h 5234152"/>
                <a:gd name="connsiteX11" fmla="*/ 330606 w 3742805"/>
                <a:gd name="connsiteY11" fmla="*/ 1393848 h 5234152"/>
                <a:gd name="connsiteX12" fmla="*/ 3148255 w 3742805"/>
                <a:gd name="connsiteY12" fmla="*/ 781462 h 5234152"/>
                <a:gd name="connsiteX13" fmla="*/ 3240183 w 3742805"/>
                <a:gd name="connsiteY13" fmla="*/ 929214 h 5234152"/>
                <a:gd name="connsiteX14" fmla="*/ 3616681 w 3742805"/>
                <a:gd name="connsiteY14" fmla="*/ 2443657 h 5234152"/>
                <a:gd name="connsiteX15" fmla="*/ 1866709 w 3742805"/>
                <a:gd name="connsiteY15" fmla="*/ 4887311 h 5234152"/>
                <a:gd name="connsiteX16" fmla="*/ 116737 w 3742805"/>
                <a:gd name="connsiteY16" fmla="*/ 2443657 h 5234152"/>
                <a:gd name="connsiteX17" fmla="*/ 398146 w 3742805"/>
                <a:gd name="connsiteY17" fmla="*/ 1114184 h 5234152"/>
                <a:gd name="connsiteX18" fmla="*/ 486367 w 3742805"/>
                <a:gd name="connsiteY18" fmla="*/ 942573 h 5234152"/>
                <a:gd name="connsiteX19" fmla="*/ 427829 w 3742805"/>
                <a:gd name="connsiteY19" fmla="*/ 1035777 h 5234152"/>
                <a:gd name="connsiteX20" fmla="*/ 36461 w 3742805"/>
                <a:gd name="connsiteY20" fmla="*/ 2617077 h 5234152"/>
                <a:gd name="connsiteX21" fmla="*/ 1871402 w 3742805"/>
                <a:gd name="connsiteY21" fmla="*/ 5178356 h 5234152"/>
                <a:gd name="connsiteX22" fmla="*/ 3706344 w 3742805"/>
                <a:gd name="connsiteY22" fmla="*/ 2617077 h 5234152"/>
                <a:gd name="connsiteX23" fmla="*/ 3184374 w 3742805"/>
                <a:gd name="connsiteY23" fmla="*/ 827835 h 5234152"/>
                <a:gd name="connsiteX24" fmla="*/ 3001338 w 3742805"/>
                <a:gd name="connsiteY24" fmla="*/ 667513 h 5234152"/>
                <a:gd name="connsiteX25" fmla="*/ 3073337 w 3742805"/>
                <a:gd name="connsiteY25" fmla="*/ 775468 h 5234152"/>
                <a:gd name="connsiteX26" fmla="*/ 3430410 w 3742805"/>
                <a:gd name="connsiteY26" fmla="*/ 2130944 h 5234152"/>
                <a:gd name="connsiteX27" fmla="*/ 1866709 w 3742805"/>
                <a:gd name="connsiteY27" fmla="*/ 4261885 h 5234152"/>
                <a:gd name="connsiteX28" fmla="*/ 303008 w 3742805"/>
                <a:gd name="connsiteY28" fmla="*/ 2130944 h 5234152"/>
                <a:gd name="connsiteX29" fmla="*/ 570063 w 3742805"/>
                <a:gd name="connsiteY29" fmla="*/ 939515 h 5234152"/>
                <a:gd name="connsiteX30" fmla="*/ 638915 w 3742805"/>
                <a:gd name="connsiteY30" fmla="*/ 814041 h 5234152"/>
                <a:gd name="connsiteX31" fmla="*/ 519493 w 3742805"/>
                <a:gd name="connsiteY31" fmla="*/ 1016737 h 5234152"/>
                <a:gd name="connsiteX32" fmla="*/ 230992 w 3742805"/>
                <a:gd name="connsiteY32" fmla="*/ 2282171 h 5234152"/>
                <a:gd name="connsiteX33" fmla="*/ 1871402 w 3742805"/>
                <a:gd name="connsiteY33" fmla="*/ 4515685 h 5234152"/>
                <a:gd name="connsiteX34" fmla="*/ 3511813 w 3742805"/>
                <a:gd name="connsiteY34" fmla="*/ 2282171 h 5234152"/>
                <a:gd name="connsiteX35" fmla="*/ 3126185 w 3742805"/>
                <a:gd name="connsiteY35" fmla="*/ 843432 h 5234152"/>
                <a:gd name="connsiteX36" fmla="*/ 2837079 w 3742805"/>
                <a:gd name="connsiteY36" fmla="*/ 563819 h 5234152"/>
                <a:gd name="connsiteX37" fmla="*/ 2930509 w 3742805"/>
                <a:gd name="connsiteY37" fmla="*/ 698570 h 5234152"/>
                <a:gd name="connsiteX38" fmla="*/ 3225296 w 3742805"/>
                <a:gd name="connsiteY38" fmla="*/ 1808868 h 5234152"/>
                <a:gd name="connsiteX39" fmla="*/ 1889991 w 3742805"/>
                <a:gd name="connsiteY39" fmla="*/ 3580284 h 5234152"/>
                <a:gd name="connsiteX40" fmla="*/ 554685 w 3742805"/>
                <a:gd name="connsiteY40" fmla="*/ 1808868 h 5234152"/>
                <a:gd name="connsiteX41" fmla="*/ 733613 w 3742805"/>
                <a:gd name="connsiteY41" fmla="*/ 922502 h 5234152"/>
                <a:gd name="connsiteX42" fmla="*/ 819065 w 3742805"/>
                <a:gd name="connsiteY42" fmla="*/ 752614 h 5234152"/>
                <a:gd name="connsiteX43" fmla="*/ 793696 w 3742805"/>
                <a:gd name="connsiteY43" fmla="*/ 790948 h 5234152"/>
                <a:gd name="connsiteX44" fmla="*/ 494769 w 3742805"/>
                <a:gd name="connsiteY44" fmla="*/ 1937239 h 5234152"/>
                <a:gd name="connsiteX45" fmla="*/ 1896299 w 3742805"/>
                <a:gd name="connsiteY45" fmla="*/ 3793920 h 5234152"/>
                <a:gd name="connsiteX46" fmla="*/ 3297829 w 3742805"/>
                <a:gd name="connsiteY46" fmla="*/ 1937239 h 5234152"/>
                <a:gd name="connsiteX47" fmla="*/ 2933737 w 3742805"/>
                <a:gd name="connsiteY47" fmla="*/ 688848 h 5234152"/>
                <a:gd name="connsiteX48" fmla="*/ 2709343 w 3742805"/>
                <a:gd name="connsiteY48" fmla="*/ 459106 h 5234152"/>
                <a:gd name="connsiteX49" fmla="*/ 2716560 w 3742805"/>
                <a:gd name="connsiteY49" fmla="*/ 467874 h 5234152"/>
                <a:gd name="connsiteX50" fmla="*/ 3050858 w 3742805"/>
                <a:gd name="connsiteY50" fmla="*/ 1552198 h 5234152"/>
                <a:gd name="connsiteX51" fmla="*/ 1875661 w 3742805"/>
                <a:gd name="connsiteY51" fmla="*/ 3104394 h 5234152"/>
                <a:gd name="connsiteX52" fmla="*/ 700463 w 3742805"/>
                <a:gd name="connsiteY52" fmla="*/ 1552198 h 5234152"/>
                <a:gd name="connsiteX53" fmla="*/ 856164 w 3742805"/>
                <a:gd name="connsiteY53" fmla="*/ 779581 h 5234152"/>
                <a:gd name="connsiteX54" fmla="*/ 948999 w 3742805"/>
                <a:gd name="connsiteY54" fmla="*/ 602638 h 5234152"/>
                <a:gd name="connsiteX55" fmla="*/ 858932 w 3742805"/>
                <a:gd name="connsiteY55" fmla="*/ 738536 h 5234152"/>
                <a:gd name="connsiteX56" fmla="*/ 579402 w 3742805"/>
                <a:gd name="connsiteY56" fmla="*/ 1808868 h 5234152"/>
                <a:gd name="connsiteX57" fmla="*/ 1889990 w 3742805"/>
                <a:gd name="connsiteY57" fmla="*/ 3542517 h 5234152"/>
                <a:gd name="connsiteX58" fmla="*/ 3200579 w 3742805"/>
                <a:gd name="connsiteY58" fmla="*/ 1808868 h 5234152"/>
                <a:gd name="connsiteX59" fmla="*/ 2747673 w 3742805"/>
                <a:gd name="connsiteY59" fmla="*/ 497975 h 5234152"/>
                <a:gd name="connsiteX60" fmla="*/ 2660028 w 3742805"/>
                <a:gd name="connsiteY60" fmla="*/ 441387 h 5234152"/>
                <a:gd name="connsiteX61" fmla="*/ 2735244 w 3742805"/>
                <a:gd name="connsiteY61" fmla="*/ 554538 h 5234152"/>
                <a:gd name="connsiteX62" fmla="*/ 2969633 w 3742805"/>
                <a:gd name="connsiteY62" fmla="*/ 1449342 h 5234152"/>
                <a:gd name="connsiteX63" fmla="*/ 1870691 w 3742805"/>
                <a:gd name="connsiteY63" fmla="*/ 2898682 h 5234152"/>
                <a:gd name="connsiteX64" fmla="*/ 771749 w 3742805"/>
                <a:gd name="connsiteY64" fmla="*/ 1449342 h 5234152"/>
                <a:gd name="connsiteX65" fmla="*/ 917347 w 3742805"/>
                <a:gd name="connsiteY65" fmla="*/ 727923 h 5234152"/>
                <a:gd name="connsiteX66" fmla="*/ 1010390 w 3742805"/>
                <a:gd name="connsiteY66" fmla="*/ 550844 h 5234152"/>
                <a:gd name="connsiteX67" fmla="*/ 968130 w 3742805"/>
                <a:gd name="connsiteY67" fmla="*/ 614323 h 5234152"/>
                <a:gd name="connsiteX68" fmla="*/ 722089 w 3742805"/>
                <a:gd name="connsiteY68" fmla="*/ 1552198 h 5234152"/>
                <a:gd name="connsiteX69" fmla="*/ 1875661 w 3742805"/>
                <a:gd name="connsiteY69" fmla="*/ 3071301 h 5234152"/>
                <a:gd name="connsiteX70" fmla="*/ 3029232 w 3742805"/>
                <a:gd name="connsiteY70" fmla="*/ 1552198 h 5234152"/>
                <a:gd name="connsiteX71" fmla="*/ 2729556 w 3742805"/>
                <a:gd name="connsiteY71" fmla="*/ 530787 h 5234152"/>
                <a:gd name="connsiteX72" fmla="*/ 2624365 w 3742805"/>
                <a:gd name="connsiteY72" fmla="*/ 397250 h 5234152"/>
                <a:gd name="connsiteX73" fmla="*/ 2648007 w 3742805"/>
                <a:gd name="connsiteY73" fmla="*/ 425930 h 5234152"/>
                <a:gd name="connsiteX74" fmla="*/ 2630588 w 3742805"/>
                <a:gd name="connsiteY74" fmla="*/ 403532 h 5234152"/>
                <a:gd name="connsiteX75" fmla="*/ 2469285 w 3742805"/>
                <a:gd name="connsiteY75" fmla="*/ 313443 h 5234152"/>
                <a:gd name="connsiteX76" fmla="*/ 2516582 w 3742805"/>
                <a:gd name="connsiteY76" fmla="*/ 376067 h 5234152"/>
                <a:gd name="connsiteX77" fmla="*/ 2736486 w 3742805"/>
                <a:gd name="connsiteY77" fmla="*/ 1147864 h 5234152"/>
                <a:gd name="connsiteX78" fmla="*/ 1889991 w 3742805"/>
                <a:gd name="connsiteY78" fmla="*/ 2295726 h 5234152"/>
                <a:gd name="connsiteX79" fmla="*/ 1043496 w 3742805"/>
                <a:gd name="connsiteY79" fmla="*/ 1147864 h 5234152"/>
                <a:gd name="connsiteX80" fmla="*/ 1145663 w 3742805"/>
                <a:gd name="connsiteY80" fmla="*/ 600724 h 5234152"/>
                <a:gd name="connsiteX81" fmla="*/ 1193085 w 3742805"/>
                <a:gd name="connsiteY81" fmla="*/ 497688 h 5234152"/>
                <a:gd name="connsiteX82" fmla="*/ 1160617 w 3742805"/>
                <a:gd name="connsiteY82" fmla="*/ 555152 h 5234152"/>
                <a:gd name="connsiteX83" fmla="*/ 1008194 w 3742805"/>
                <a:gd name="connsiteY83" fmla="*/ 1229324 h 5234152"/>
                <a:gd name="connsiteX84" fmla="*/ 1896299 w 3742805"/>
                <a:gd name="connsiteY84" fmla="*/ 2432438 h 5234152"/>
                <a:gd name="connsiteX85" fmla="*/ 2784405 w 3742805"/>
                <a:gd name="connsiteY85" fmla="*/ 1229324 h 5234152"/>
                <a:gd name="connsiteX86" fmla="*/ 2509040 w 3742805"/>
                <a:gd name="connsiteY86" fmla="*/ 358428 h 5234152"/>
                <a:gd name="connsiteX87" fmla="*/ 2328985 w 3742805"/>
                <a:gd name="connsiteY87" fmla="*/ 235519 h 5234152"/>
                <a:gd name="connsiteX88" fmla="*/ 2367735 w 3742805"/>
                <a:gd name="connsiteY88" fmla="*/ 277910 h 5234152"/>
                <a:gd name="connsiteX89" fmla="*/ 2542174 w 3742805"/>
                <a:gd name="connsiteY89" fmla="*/ 848259 h 5234152"/>
                <a:gd name="connsiteX90" fmla="*/ 1870691 w 3742805"/>
                <a:gd name="connsiteY90" fmla="*/ 1696517 h 5234152"/>
                <a:gd name="connsiteX91" fmla="*/ 1199208 w 3742805"/>
                <a:gd name="connsiteY91" fmla="*/ 848259 h 5234152"/>
                <a:gd name="connsiteX92" fmla="*/ 1313887 w 3742805"/>
                <a:gd name="connsiteY92" fmla="*/ 373990 h 5234152"/>
                <a:gd name="connsiteX93" fmla="*/ 1359617 w 3742805"/>
                <a:gd name="connsiteY93" fmla="*/ 303974 h 5234152"/>
                <a:gd name="connsiteX94" fmla="*/ 1353496 w 3742805"/>
                <a:gd name="connsiteY94" fmla="*/ 310655 h 5234152"/>
                <a:gd name="connsiteX95" fmla="*/ 1170240 w 3742805"/>
                <a:gd name="connsiteY95" fmla="*/ 908457 h 5234152"/>
                <a:gd name="connsiteX96" fmla="*/ 1875660 w 3742805"/>
                <a:gd name="connsiteY96" fmla="*/ 1797545 h 5234152"/>
                <a:gd name="connsiteX97" fmla="*/ 2581080 w 3742805"/>
                <a:gd name="connsiteY97" fmla="*/ 908457 h 5234152"/>
                <a:gd name="connsiteX98" fmla="*/ 2397825 w 3742805"/>
                <a:gd name="connsiteY98" fmla="*/ 310655 h 5234152"/>
                <a:gd name="connsiteX99" fmla="*/ 1402512 w 3742805"/>
                <a:gd name="connsiteY99" fmla="*/ 199772 h 5234152"/>
                <a:gd name="connsiteX100" fmla="*/ 1402310 w 3742805"/>
                <a:gd name="connsiteY100" fmla="*/ 199868 h 5234152"/>
                <a:gd name="connsiteX101" fmla="*/ 1265286 w 3742805"/>
                <a:gd name="connsiteY101" fmla="*/ 284462 h 5234152"/>
                <a:gd name="connsiteX102" fmla="*/ 1214815 w 3742805"/>
                <a:gd name="connsiteY102" fmla="*/ 325022 h 5234152"/>
                <a:gd name="connsiteX103" fmla="*/ 1184525 w 3742805"/>
                <a:gd name="connsiteY103" fmla="*/ 354805 h 5234152"/>
                <a:gd name="connsiteX104" fmla="*/ 791972 w 3742805"/>
                <a:gd name="connsiteY104" fmla="*/ 1449342 h 5234152"/>
                <a:gd name="connsiteX105" fmla="*/ 1870691 w 3742805"/>
                <a:gd name="connsiteY105" fmla="*/ 2867782 h 5234152"/>
                <a:gd name="connsiteX106" fmla="*/ 2949410 w 3742805"/>
                <a:gd name="connsiteY106" fmla="*/ 1449342 h 5234152"/>
                <a:gd name="connsiteX107" fmla="*/ 2473813 w 3742805"/>
                <a:gd name="connsiteY107" fmla="*/ 273149 h 5234152"/>
                <a:gd name="connsiteX108" fmla="*/ 2427906 w 3742805"/>
                <a:gd name="connsiteY108" fmla="*/ 236477 h 5234152"/>
                <a:gd name="connsiteX109" fmla="*/ 2488708 w 3742805"/>
                <a:gd name="connsiteY109" fmla="*/ 299774 h 5234152"/>
                <a:gd name="connsiteX110" fmla="*/ 2801533 w 3742805"/>
                <a:gd name="connsiteY110" fmla="*/ 1229324 h 5234152"/>
                <a:gd name="connsiteX111" fmla="*/ 1896300 w 3742805"/>
                <a:gd name="connsiteY111" fmla="*/ 2458648 h 5234152"/>
                <a:gd name="connsiteX112" fmla="*/ 991066 w 3742805"/>
                <a:gd name="connsiteY112" fmla="*/ 1229324 h 5234152"/>
                <a:gd name="connsiteX113" fmla="*/ 1390175 w 3742805"/>
                <a:gd name="connsiteY113" fmla="*/ 209949 h 5234152"/>
                <a:gd name="connsiteX114" fmla="*/ 1329824 w 3742805"/>
                <a:gd name="connsiteY114" fmla="*/ 178224 h 5234152"/>
                <a:gd name="connsiteX115" fmla="*/ 1295546 w 3742805"/>
                <a:gd name="connsiteY115" fmla="*/ 194796 h 5234152"/>
                <a:gd name="connsiteX116" fmla="*/ 332741 w 3742805"/>
                <a:gd name="connsiteY116" fmla="*/ 2130944 h 5234152"/>
                <a:gd name="connsiteX117" fmla="*/ 1866709 w 3742805"/>
                <a:gd name="connsiteY117" fmla="*/ 4216454 h 5234152"/>
                <a:gd name="connsiteX118" fmla="*/ 3400677 w 3742805"/>
                <a:gd name="connsiteY118" fmla="*/ 2130944 h 5234152"/>
                <a:gd name="connsiteX119" fmla="*/ 2894705 w 3742805"/>
                <a:gd name="connsiteY119" fmla="*/ 583011 h 5234152"/>
                <a:gd name="connsiteX120" fmla="*/ 2894661 w 3742805"/>
                <a:gd name="connsiteY120" fmla="*/ 582964 h 5234152"/>
                <a:gd name="connsiteX121" fmla="*/ 3009019 w 3742805"/>
                <a:gd name="connsiteY121" fmla="*/ 748145 h 5234152"/>
                <a:gd name="connsiteX122" fmla="*/ 3324261 w 3742805"/>
                <a:gd name="connsiteY122" fmla="*/ 1937239 h 5234152"/>
                <a:gd name="connsiteX123" fmla="*/ 1896299 w 3742805"/>
                <a:gd name="connsiteY123" fmla="*/ 3834368 h 5234152"/>
                <a:gd name="connsiteX124" fmla="*/ 468337 w 3742805"/>
                <a:gd name="connsiteY124" fmla="*/ 1937239 h 5234152"/>
                <a:gd name="connsiteX125" fmla="*/ 1163224 w 3742805"/>
                <a:gd name="connsiteY125" fmla="*/ 308851 h 5234152"/>
                <a:gd name="connsiteX126" fmla="*/ 1205134 w 3742805"/>
                <a:gd name="connsiteY126" fmla="*/ 278389 h 5234152"/>
                <a:gd name="connsiteX127" fmla="*/ 1218597 w 3742805"/>
                <a:gd name="connsiteY127" fmla="*/ 265092 h 5234152"/>
                <a:gd name="connsiteX128" fmla="*/ 1315492 w 3742805"/>
                <a:gd name="connsiteY128" fmla="*/ 187343 h 5234152"/>
                <a:gd name="connsiteX129" fmla="*/ 2270646 w 3742805"/>
                <a:gd name="connsiteY129" fmla="*/ 150156 h 5234152"/>
                <a:gd name="connsiteX130" fmla="*/ 2277145 w 3742805"/>
                <a:gd name="connsiteY130" fmla="*/ 155151 h 5234152"/>
                <a:gd name="connsiteX131" fmla="*/ 2593738 w 3742805"/>
                <a:gd name="connsiteY131" fmla="*/ 908457 h 5234152"/>
                <a:gd name="connsiteX132" fmla="*/ 1875661 w 3742805"/>
                <a:gd name="connsiteY132" fmla="*/ 1816914 h 5234152"/>
                <a:gd name="connsiteX133" fmla="*/ 1157583 w 3742805"/>
                <a:gd name="connsiteY133" fmla="*/ 908457 h 5234152"/>
                <a:gd name="connsiteX134" fmla="*/ 1280220 w 3742805"/>
                <a:gd name="connsiteY134" fmla="*/ 400531 h 5234152"/>
                <a:gd name="connsiteX135" fmla="*/ 1343102 w 3742805"/>
                <a:gd name="connsiteY135" fmla="*/ 304110 h 5234152"/>
                <a:gd name="connsiteX136" fmla="*/ 1327002 w 3742805"/>
                <a:gd name="connsiteY136" fmla="*/ 322000 h 5234152"/>
                <a:gd name="connsiteX137" fmla="*/ 1059511 w 3742805"/>
                <a:gd name="connsiteY137" fmla="*/ 1147864 h 5234152"/>
                <a:gd name="connsiteX138" fmla="*/ 1889991 w 3742805"/>
                <a:gd name="connsiteY138" fmla="*/ 2271253 h 5234152"/>
                <a:gd name="connsiteX139" fmla="*/ 2720470 w 3742805"/>
                <a:gd name="connsiteY139" fmla="*/ 1147864 h 5234152"/>
                <a:gd name="connsiteX140" fmla="*/ 2285846 w 3742805"/>
                <a:gd name="connsiteY140" fmla="*/ 160062 h 5234152"/>
                <a:gd name="connsiteX141" fmla="*/ 1538511 w 3742805"/>
                <a:gd name="connsiteY141" fmla="*/ 100160 h 5234152"/>
                <a:gd name="connsiteX142" fmla="*/ 1528678 w 3742805"/>
                <a:gd name="connsiteY142" fmla="*/ 104892 h 5234152"/>
                <a:gd name="connsiteX143" fmla="*/ 1534109 w 3742805"/>
                <a:gd name="connsiteY143" fmla="*/ 103040 h 5234152"/>
                <a:gd name="connsiteX144" fmla="*/ 1896299 w 3742805"/>
                <a:gd name="connsiteY144" fmla="*/ 80557 h 5234152"/>
                <a:gd name="connsiteX145" fmla="*/ 1546035 w 3742805"/>
                <a:gd name="connsiteY145" fmla="*/ 139010 h 5234152"/>
                <a:gd name="connsiteX146" fmla="*/ 1512028 w 3742805"/>
                <a:gd name="connsiteY146" fmla="*/ 152106 h 5234152"/>
                <a:gd name="connsiteX147" fmla="*/ 1501876 w 3742805"/>
                <a:gd name="connsiteY147" fmla="*/ 159868 h 5234152"/>
                <a:gd name="connsiteX148" fmla="*/ 1211043 w 3742805"/>
                <a:gd name="connsiteY148" fmla="*/ 848259 h 5234152"/>
                <a:gd name="connsiteX149" fmla="*/ 1870690 w 3742805"/>
                <a:gd name="connsiteY149" fmla="*/ 1678431 h 5234152"/>
                <a:gd name="connsiteX150" fmla="*/ 2530338 w 3742805"/>
                <a:gd name="connsiteY150" fmla="*/ 848259 h 5234152"/>
                <a:gd name="connsiteX151" fmla="*/ 2239506 w 3742805"/>
                <a:gd name="connsiteY151" fmla="*/ 159868 h 5234152"/>
                <a:gd name="connsiteX152" fmla="*/ 2191654 w 3742805"/>
                <a:gd name="connsiteY152" fmla="*/ 123281 h 5234152"/>
                <a:gd name="connsiteX153" fmla="*/ 2057233 w 3742805"/>
                <a:gd name="connsiteY153" fmla="*/ 92665 h 5234152"/>
                <a:gd name="connsiteX154" fmla="*/ 1896299 w 3742805"/>
                <a:gd name="connsiteY154" fmla="*/ 80557 h 5234152"/>
                <a:gd name="connsiteX155" fmla="*/ 1896300 w 3742805"/>
                <a:gd name="connsiteY155" fmla="*/ 0 h 5234152"/>
                <a:gd name="connsiteX156" fmla="*/ 1921576 w 3742805"/>
                <a:gd name="connsiteY156" fmla="*/ 1733 h 5234152"/>
                <a:gd name="connsiteX157" fmla="*/ 1957454 w 3742805"/>
                <a:gd name="connsiteY157" fmla="*/ 2971 h 5234152"/>
                <a:gd name="connsiteX158" fmla="*/ 1958525 w 3742805"/>
                <a:gd name="connsiteY158" fmla="*/ 3083 h 5234152"/>
                <a:gd name="connsiteX159" fmla="*/ 1967705 w 3742805"/>
                <a:gd name="connsiteY159" fmla="*/ 3407 h 5234152"/>
                <a:gd name="connsiteX160" fmla="*/ 3742805 w 3742805"/>
                <a:gd name="connsiteY160" fmla="*/ 2617077 h 5234152"/>
                <a:gd name="connsiteX161" fmla="*/ 1871402 w 3742805"/>
                <a:gd name="connsiteY161" fmla="*/ 5234152 h 5234152"/>
                <a:gd name="connsiteX162" fmla="*/ 0 w 3742805"/>
                <a:gd name="connsiteY162" fmla="*/ 2617077 h 5234152"/>
                <a:gd name="connsiteX163" fmla="*/ 1592217 w 3742805"/>
                <a:gd name="connsiteY163" fmla="*/ 28928 h 5234152"/>
                <a:gd name="connsiteX164" fmla="*/ 1605332 w 3742805"/>
                <a:gd name="connsiteY164" fmla="*/ 27098 h 5234152"/>
                <a:gd name="connsiteX165" fmla="*/ 1605639 w 3742805"/>
                <a:gd name="connsiteY165" fmla="*/ 27012 h 5234152"/>
                <a:gd name="connsiteX166" fmla="*/ 1776656 w 3742805"/>
                <a:gd name="connsiteY166" fmla="*/ 3182 h 5234152"/>
                <a:gd name="connsiteX167" fmla="*/ 1785240 w 3742805"/>
                <a:gd name="connsiteY167" fmla="*/ 2879 h 5234152"/>
                <a:gd name="connsiteX168" fmla="*/ 1786241 w 3742805"/>
                <a:gd name="connsiteY168" fmla="*/ 2775 h 5234152"/>
                <a:gd name="connsiteX169" fmla="*/ 1866709 w 3742805"/>
                <a:gd name="connsiteY169" fmla="*/ 3 h 5234152"/>
                <a:gd name="connsiteX170" fmla="*/ 1869051 w 3742805"/>
                <a:gd name="connsiteY170" fmla="*/ 84 h 5234152"/>
                <a:gd name="connsiteX171" fmla="*/ 1869832 w 3742805"/>
                <a:gd name="connsiteY171" fmla="*/ 57 h 5234152"/>
                <a:gd name="connsiteX172" fmla="*/ 1870691 w 3742805"/>
                <a:gd name="connsiteY172" fmla="*/ 2 h 5234152"/>
                <a:gd name="connsiteX173" fmla="*/ 1870947 w 3742805"/>
                <a:gd name="connsiteY173" fmla="*/ 18 h 5234152"/>
                <a:gd name="connsiteX174" fmla="*/ 1871402 w 3742805"/>
                <a:gd name="connsiteY174" fmla="*/ 2 h 5234152"/>
                <a:gd name="connsiteX175" fmla="*/ 1874156 w 3742805"/>
                <a:gd name="connsiteY175" fmla="*/ 97 h 5234152"/>
                <a:gd name="connsiteX176" fmla="*/ 1875661 w 3742805"/>
                <a:gd name="connsiteY176" fmla="*/ 1 h 5234152"/>
                <a:gd name="connsiteX177" fmla="*/ 1880701 w 3742805"/>
                <a:gd name="connsiteY177" fmla="*/ 323 h 5234152"/>
                <a:gd name="connsiteX178" fmla="*/ 1883755 w 3742805"/>
                <a:gd name="connsiteY178" fmla="*/ 428 h 5234152"/>
                <a:gd name="connsiteX179" fmla="*/ 1889991 w 3742805"/>
                <a:gd name="connsiteY179" fmla="*/ 1 h 5234152"/>
                <a:gd name="connsiteX180" fmla="*/ 1893142 w 3742805"/>
                <a:gd name="connsiteY180" fmla="*/ 217 h 523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3742805" h="5234152">
                  <a:moveTo>
                    <a:pt x="375988" y="1265279"/>
                  </a:moveTo>
                  <a:lnTo>
                    <a:pt x="320037" y="1406819"/>
                  </a:lnTo>
                  <a:cubicBezTo>
                    <a:pt x="211601" y="1720478"/>
                    <a:pt x="150833" y="2072177"/>
                    <a:pt x="150833" y="2443657"/>
                  </a:cubicBezTo>
                  <a:cubicBezTo>
                    <a:pt x="150833" y="3764477"/>
                    <a:pt x="919056" y="4835213"/>
                    <a:pt x="1866709" y="4835213"/>
                  </a:cubicBezTo>
                  <a:cubicBezTo>
                    <a:pt x="2814362" y="4835213"/>
                    <a:pt x="3582585" y="3764477"/>
                    <a:pt x="3582585" y="2443657"/>
                  </a:cubicBezTo>
                  <a:cubicBezTo>
                    <a:pt x="3582585" y="2165047"/>
                    <a:pt x="3548403" y="1897564"/>
                    <a:pt x="3485566" y="1648910"/>
                  </a:cubicBezTo>
                  <a:lnTo>
                    <a:pt x="3436205" y="1483366"/>
                  </a:lnTo>
                  <a:lnTo>
                    <a:pt x="3468430" y="1603524"/>
                  </a:lnTo>
                  <a:cubicBezTo>
                    <a:pt x="3517288" y="1817909"/>
                    <a:pt x="3543609" y="2045845"/>
                    <a:pt x="3543609" y="2282171"/>
                  </a:cubicBezTo>
                  <a:cubicBezTo>
                    <a:pt x="3543609" y="3542579"/>
                    <a:pt x="2794937" y="4564341"/>
                    <a:pt x="1871402" y="4564341"/>
                  </a:cubicBezTo>
                  <a:cubicBezTo>
                    <a:pt x="947868" y="4564341"/>
                    <a:pt x="199196" y="3542579"/>
                    <a:pt x="199196" y="2282171"/>
                  </a:cubicBezTo>
                  <a:cubicBezTo>
                    <a:pt x="199196" y="1967070"/>
                    <a:pt x="245988" y="1666883"/>
                    <a:pt x="330606" y="1393848"/>
                  </a:cubicBezTo>
                  <a:close/>
                  <a:moveTo>
                    <a:pt x="3148255" y="781462"/>
                  </a:moveTo>
                  <a:lnTo>
                    <a:pt x="3240183" y="929214"/>
                  </a:lnTo>
                  <a:cubicBezTo>
                    <a:pt x="3475943" y="1345568"/>
                    <a:pt x="3616681" y="1871662"/>
                    <a:pt x="3616681" y="2443657"/>
                  </a:cubicBezTo>
                  <a:cubicBezTo>
                    <a:pt x="3616681" y="3793250"/>
                    <a:pt x="2833192" y="4887311"/>
                    <a:pt x="1866709" y="4887311"/>
                  </a:cubicBezTo>
                  <a:cubicBezTo>
                    <a:pt x="900226" y="4887311"/>
                    <a:pt x="116737" y="3793250"/>
                    <a:pt x="116737" y="2443657"/>
                  </a:cubicBezTo>
                  <a:cubicBezTo>
                    <a:pt x="116737" y="1953375"/>
                    <a:pt x="220137" y="1496817"/>
                    <a:pt x="398146" y="1114184"/>
                  </a:cubicBezTo>
                  <a:lnTo>
                    <a:pt x="486367" y="942573"/>
                  </a:lnTo>
                  <a:lnTo>
                    <a:pt x="427829" y="1035777"/>
                  </a:lnTo>
                  <a:cubicBezTo>
                    <a:pt x="182677" y="1471214"/>
                    <a:pt x="36461" y="2020312"/>
                    <a:pt x="36461" y="2617077"/>
                  </a:cubicBezTo>
                  <a:cubicBezTo>
                    <a:pt x="36461" y="4031632"/>
                    <a:pt x="857992" y="5178356"/>
                    <a:pt x="1871402" y="5178356"/>
                  </a:cubicBezTo>
                  <a:cubicBezTo>
                    <a:pt x="2884813" y="5178356"/>
                    <a:pt x="3706344" y="4031632"/>
                    <a:pt x="3706344" y="2617077"/>
                  </a:cubicBezTo>
                  <a:cubicBezTo>
                    <a:pt x="3706344" y="1920851"/>
                    <a:pt x="3507329" y="1289506"/>
                    <a:pt x="3184374" y="827835"/>
                  </a:cubicBezTo>
                  <a:close/>
                  <a:moveTo>
                    <a:pt x="3001338" y="667513"/>
                  </a:moveTo>
                  <a:lnTo>
                    <a:pt x="3073337" y="775468"/>
                  </a:lnTo>
                  <a:cubicBezTo>
                    <a:pt x="3296408" y="1143820"/>
                    <a:pt x="3430410" y="1616057"/>
                    <a:pt x="3430410" y="2130944"/>
                  </a:cubicBezTo>
                  <a:cubicBezTo>
                    <a:pt x="3430410" y="3307830"/>
                    <a:pt x="2730317" y="4261885"/>
                    <a:pt x="1866709" y="4261885"/>
                  </a:cubicBezTo>
                  <a:cubicBezTo>
                    <a:pt x="1003101" y="4261885"/>
                    <a:pt x="303008" y="3307830"/>
                    <a:pt x="303008" y="2130944"/>
                  </a:cubicBezTo>
                  <a:cubicBezTo>
                    <a:pt x="303008" y="1689612"/>
                    <a:pt x="401458" y="1279615"/>
                    <a:pt x="570063" y="939515"/>
                  </a:cubicBezTo>
                  <a:lnTo>
                    <a:pt x="638915" y="814041"/>
                  </a:lnTo>
                  <a:lnTo>
                    <a:pt x="519493" y="1016737"/>
                  </a:lnTo>
                  <a:cubicBezTo>
                    <a:pt x="337525" y="1376443"/>
                    <a:pt x="230992" y="1812368"/>
                    <a:pt x="230992" y="2282171"/>
                  </a:cubicBezTo>
                  <a:cubicBezTo>
                    <a:pt x="230992" y="3515707"/>
                    <a:pt x="965429" y="4515685"/>
                    <a:pt x="1871402" y="4515685"/>
                  </a:cubicBezTo>
                  <a:cubicBezTo>
                    <a:pt x="2777376" y="4515685"/>
                    <a:pt x="3511813" y="3515707"/>
                    <a:pt x="3511813" y="2282171"/>
                  </a:cubicBezTo>
                  <a:cubicBezTo>
                    <a:pt x="3511813" y="1734068"/>
                    <a:pt x="3366810" y="1232076"/>
                    <a:pt x="3126185" y="843432"/>
                  </a:cubicBezTo>
                  <a:close/>
                  <a:moveTo>
                    <a:pt x="2837079" y="563819"/>
                  </a:moveTo>
                  <a:lnTo>
                    <a:pt x="2930509" y="698570"/>
                  </a:lnTo>
                  <a:cubicBezTo>
                    <a:pt x="3114916" y="1002320"/>
                    <a:pt x="3225296" y="1388494"/>
                    <a:pt x="3225296" y="1808868"/>
                  </a:cubicBezTo>
                  <a:cubicBezTo>
                    <a:pt x="3225296" y="2787194"/>
                    <a:pt x="2627459" y="3580284"/>
                    <a:pt x="1889991" y="3580284"/>
                  </a:cubicBezTo>
                  <a:cubicBezTo>
                    <a:pt x="1152522" y="3580284"/>
                    <a:pt x="554685" y="2787194"/>
                    <a:pt x="554685" y="1808868"/>
                  </a:cubicBezTo>
                  <a:cubicBezTo>
                    <a:pt x="554685" y="1485944"/>
                    <a:pt x="619821" y="1183202"/>
                    <a:pt x="733613" y="922502"/>
                  </a:cubicBezTo>
                  <a:lnTo>
                    <a:pt x="819065" y="752614"/>
                  </a:lnTo>
                  <a:lnTo>
                    <a:pt x="793696" y="790948"/>
                  </a:lnTo>
                  <a:cubicBezTo>
                    <a:pt x="606448" y="1106598"/>
                    <a:pt x="494769" y="1504641"/>
                    <a:pt x="494769" y="1937239"/>
                  </a:cubicBezTo>
                  <a:cubicBezTo>
                    <a:pt x="494769" y="2962656"/>
                    <a:pt x="1122255" y="3793920"/>
                    <a:pt x="1896299" y="3793920"/>
                  </a:cubicBezTo>
                  <a:cubicBezTo>
                    <a:pt x="2670343" y="3793920"/>
                    <a:pt x="3297829" y="2962656"/>
                    <a:pt x="3297829" y="1937239"/>
                  </a:cubicBezTo>
                  <a:cubicBezTo>
                    <a:pt x="3297829" y="1456574"/>
                    <a:pt x="3159954" y="1018571"/>
                    <a:pt x="2933737" y="688848"/>
                  </a:cubicBezTo>
                  <a:close/>
                  <a:moveTo>
                    <a:pt x="2709343" y="459106"/>
                  </a:moveTo>
                  <a:lnTo>
                    <a:pt x="2716560" y="467874"/>
                  </a:lnTo>
                  <a:cubicBezTo>
                    <a:pt x="2923398" y="747658"/>
                    <a:pt x="3050858" y="1130268"/>
                    <a:pt x="3050858" y="1552198"/>
                  </a:cubicBezTo>
                  <a:cubicBezTo>
                    <a:pt x="3050858" y="2409453"/>
                    <a:pt x="2524704" y="3104394"/>
                    <a:pt x="1875661" y="3104394"/>
                  </a:cubicBezTo>
                  <a:cubicBezTo>
                    <a:pt x="1226617" y="3104394"/>
                    <a:pt x="700463" y="2409453"/>
                    <a:pt x="700463" y="1552198"/>
                  </a:cubicBezTo>
                  <a:cubicBezTo>
                    <a:pt x="700463" y="1270911"/>
                    <a:pt x="757112" y="1007100"/>
                    <a:pt x="856164" y="779581"/>
                  </a:cubicBezTo>
                  <a:lnTo>
                    <a:pt x="948999" y="602638"/>
                  </a:lnTo>
                  <a:lnTo>
                    <a:pt x="858932" y="738536"/>
                  </a:lnTo>
                  <a:cubicBezTo>
                    <a:pt x="683834" y="1033270"/>
                    <a:pt x="579402" y="1404937"/>
                    <a:pt x="579402" y="1808868"/>
                  </a:cubicBezTo>
                  <a:cubicBezTo>
                    <a:pt x="579402" y="2766336"/>
                    <a:pt x="1166172" y="3542517"/>
                    <a:pt x="1889990" y="3542517"/>
                  </a:cubicBezTo>
                  <a:cubicBezTo>
                    <a:pt x="2613808" y="3542517"/>
                    <a:pt x="3200579" y="2766336"/>
                    <a:pt x="3200579" y="1808868"/>
                  </a:cubicBezTo>
                  <a:cubicBezTo>
                    <a:pt x="3200579" y="1285253"/>
                    <a:pt x="3025092" y="815856"/>
                    <a:pt x="2747673" y="497975"/>
                  </a:cubicBezTo>
                  <a:close/>
                  <a:moveTo>
                    <a:pt x="2660028" y="441387"/>
                  </a:moveTo>
                  <a:lnTo>
                    <a:pt x="2735244" y="554538"/>
                  </a:lnTo>
                  <a:cubicBezTo>
                    <a:pt x="2882065" y="800938"/>
                    <a:pt x="2969633" y="1111653"/>
                    <a:pt x="2969633" y="1449342"/>
                  </a:cubicBezTo>
                  <a:cubicBezTo>
                    <a:pt x="2969633" y="2249791"/>
                    <a:pt x="2477620" y="2898682"/>
                    <a:pt x="1870691" y="2898682"/>
                  </a:cubicBezTo>
                  <a:cubicBezTo>
                    <a:pt x="1263762" y="2898682"/>
                    <a:pt x="771749" y="2249791"/>
                    <a:pt x="771749" y="1449342"/>
                  </a:cubicBezTo>
                  <a:cubicBezTo>
                    <a:pt x="771749" y="1186695"/>
                    <a:pt x="824722" y="940366"/>
                    <a:pt x="917347" y="727923"/>
                  </a:cubicBezTo>
                  <a:lnTo>
                    <a:pt x="1010390" y="550844"/>
                  </a:lnTo>
                  <a:lnTo>
                    <a:pt x="968130" y="614323"/>
                  </a:lnTo>
                  <a:cubicBezTo>
                    <a:pt x="814010" y="872582"/>
                    <a:pt x="722089" y="1198254"/>
                    <a:pt x="722089" y="1552198"/>
                  </a:cubicBezTo>
                  <a:cubicBezTo>
                    <a:pt x="722089" y="2391176"/>
                    <a:pt x="1238561" y="3071301"/>
                    <a:pt x="1875661" y="3071301"/>
                  </a:cubicBezTo>
                  <a:cubicBezTo>
                    <a:pt x="2512761" y="3071301"/>
                    <a:pt x="3029232" y="2391176"/>
                    <a:pt x="3029232" y="1552198"/>
                  </a:cubicBezTo>
                  <a:cubicBezTo>
                    <a:pt x="3029232" y="1158927"/>
                    <a:pt x="2915750" y="800560"/>
                    <a:pt x="2729556" y="530787"/>
                  </a:cubicBezTo>
                  <a:close/>
                  <a:moveTo>
                    <a:pt x="2624365" y="397250"/>
                  </a:moveTo>
                  <a:lnTo>
                    <a:pt x="2648007" y="425930"/>
                  </a:lnTo>
                  <a:lnTo>
                    <a:pt x="2630588" y="403532"/>
                  </a:lnTo>
                  <a:close/>
                  <a:moveTo>
                    <a:pt x="2469285" y="313443"/>
                  </a:moveTo>
                  <a:lnTo>
                    <a:pt x="2516582" y="376067"/>
                  </a:lnTo>
                  <a:cubicBezTo>
                    <a:pt x="2653213" y="579913"/>
                    <a:pt x="2736486" y="850701"/>
                    <a:pt x="2736486" y="1147864"/>
                  </a:cubicBezTo>
                  <a:cubicBezTo>
                    <a:pt x="2736486" y="1781811"/>
                    <a:pt x="2357497" y="2295726"/>
                    <a:pt x="1889991" y="2295726"/>
                  </a:cubicBezTo>
                  <a:cubicBezTo>
                    <a:pt x="1422485" y="2295726"/>
                    <a:pt x="1043496" y="1781811"/>
                    <a:pt x="1043496" y="1147864"/>
                  </a:cubicBezTo>
                  <a:cubicBezTo>
                    <a:pt x="1043496" y="949755"/>
                    <a:pt x="1080506" y="763369"/>
                    <a:pt x="1145663" y="600724"/>
                  </a:cubicBezTo>
                  <a:lnTo>
                    <a:pt x="1193085" y="497688"/>
                  </a:lnTo>
                  <a:lnTo>
                    <a:pt x="1160617" y="555152"/>
                  </a:lnTo>
                  <a:cubicBezTo>
                    <a:pt x="1064401" y="747464"/>
                    <a:pt x="1008194" y="979502"/>
                    <a:pt x="1008194" y="1229324"/>
                  </a:cubicBezTo>
                  <a:cubicBezTo>
                    <a:pt x="1008194" y="1893786"/>
                    <a:pt x="1405812" y="2432438"/>
                    <a:pt x="1896299" y="2432438"/>
                  </a:cubicBezTo>
                  <a:cubicBezTo>
                    <a:pt x="2386787" y="2432438"/>
                    <a:pt x="2784405" y="1893786"/>
                    <a:pt x="2784405" y="1229324"/>
                  </a:cubicBezTo>
                  <a:cubicBezTo>
                    <a:pt x="2784405" y="886711"/>
                    <a:pt x="2678691" y="577547"/>
                    <a:pt x="2509040" y="358428"/>
                  </a:cubicBezTo>
                  <a:close/>
                  <a:moveTo>
                    <a:pt x="2328985" y="235519"/>
                  </a:moveTo>
                  <a:lnTo>
                    <a:pt x="2367735" y="277910"/>
                  </a:lnTo>
                  <a:cubicBezTo>
                    <a:pt x="2476117" y="428550"/>
                    <a:pt x="2542174" y="628659"/>
                    <a:pt x="2542174" y="848259"/>
                  </a:cubicBezTo>
                  <a:cubicBezTo>
                    <a:pt x="2542174" y="1316739"/>
                    <a:pt x="2241541" y="1696517"/>
                    <a:pt x="1870691" y="1696517"/>
                  </a:cubicBezTo>
                  <a:cubicBezTo>
                    <a:pt x="1499841" y="1696517"/>
                    <a:pt x="1199208" y="1316739"/>
                    <a:pt x="1199208" y="848259"/>
                  </a:cubicBezTo>
                  <a:cubicBezTo>
                    <a:pt x="1199208" y="672579"/>
                    <a:pt x="1241484" y="509373"/>
                    <a:pt x="1313887" y="373990"/>
                  </a:cubicBezTo>
                  <a:lnTo>
                    <a:pt x="1359617" y="303974"/>
                  </a:lnTo>
                  <a:lnTo>
                    <a:pt x="1353496" y="310655"/>
                  </a:lnTo>
                  <a:cubicBezTo>
                    <a:pt x="1239636" y="468545"/>
                    <a:pt x="1170240" y="678287"/>
                    <a:pt x="1170240" y="908457"/>
                  </a:cubicBezTo>
                  <a:cubicBezTo>
                    <a:pt x="1170240" y="1399487"/>
                    <a:pt x="1486067" y="1797545"/>
                    <a:pt x="1875660" y="1797545"/>
                  </a:cubicBezTo>
                  <a:cubicBezTo>
                    <a:pt x="2265253" y="1797545"/>
                    <a:pt x="2581080" y="1399487"/>
                    <a:pt x="2581080" y="908457"/>
                  </a:cubicBezTo>
                  <a:cubicBezTo>
                    <a:pt x="2581080" y="678287"/>
                    <a:pt x="2511685" y="468545"/>
                    <a:pt x="2397825" y="310655"/>
                  </a:cubicBezTo>
                  <a:close/>
                  <a:moveTo>
                    <a:pt x="1402512" y="199772"/>
                  </a:moveTo>
                  <a:lnTo>
                    <a:pt x="1402310" y="199868"/>
                  </a:lnTo>
                  <a:lnTo>
                    <a:pt x="1265286" y="284462"/>
                  </a:lnTo>
                  <a:lnTo>
                    <a:pt x="1214815" y="325022"/>
                  </a:lnTo>
                  <a:lnTo>
                    <a:pt x="1184525" y="354805"/>
                  </a:lnTo>
                  <a:cubicBezTo>
                    <a:pt x="944783" y="614967"/>
                    <a:pt x="791972" y="1008689"/>
                    <a:pt x="791972" y="1449342"/>
                  </a:cubicBezTo>
                  <a:cubicBezTo>
                    <a:pt x="791972" y="2232725"/>
                    <a:pt x="1274931" y="2867782"/>
                    <a:pt x="1870691" y="2867782"/>
                  </a:cubicBezTo>
                  <a:cubicBezTo>
                    <a:pt x="2466451" y="2867782"/>
                    <a:pt x="2949410" y="2232725"/>
                    <a:pt x="2949410" y="1449342"/>
                  </a:cubicBezTo>
                  <a:cubicBezTo>
                    <a:pt x="2949410" y="959728"/>
                    <a:pt x="2760755" y="528054"/>
                    <a:pt x="2473813" y="273149"/>
                  </a:cubicBezTo>
                  <a:lnTo>
                    <a:pt x="2427906" y="236477"/>
                  </a:lnTo>
                  <a:lnTo>
                    <a:pt x="2488708" y="299774"/>
                  </a:lnTo>
                  <a:cubicBezTo>
                    <a:pt x="2680324" y="525183"/>
                    <a:pt x="2801533" y="858030"/>
                    <a:pt x="2801533" y="1229324"/>
                  </a:cubicBezTo>
                  <a:cubicBezTo>
                    <a:pt x="2801533" y="1908261"/>
                    <a:pt x="2396246" y="2458648"/>
                    <a:pt x="1896300" y="2458648"/>
                  </a:cubicBezTo>
                  <a:cubicBezTo>
                    <a:pt x="1396353" y="2458648"/>
                    <a:pt x="991066" y="1908261"/>
                    <a:pt x="991066" y="1229324"/>
                  </a:cubicBezTo>
                  <a:cubicBezTo>
                    <a:pt x="991066" y="804989"/>
                    <a:pt x="1149382" y="430868"/>
                    <a:pt x="1390175" y="209949"/>
                  </a:cubicBezTo>
                  <a:close/>
                  <a:moveTo>
                    <a:pt x="1329824" y="178224"/>
                  </a:moveTo>
                  <a:lnTo>
                    <a:pt x="1295546" y="194796"/>
                  </a:lnTo>
                  <a:cubicBezTo>
                    <a:pt x="731222" y="502790"/>
                    <a:pt x="332741" y="1253601"/>
                    <a:pt x="332741" y="2130944"/>
                  </a:cubicBezTo>
                  <a:cubicBezTo>
                    <a:pt x="332741" y="3282739"/>
                    <a:pt x="1019522" y="4216454"/>
                    <a:pt x="1866709" y="4216454"/>
                  </a:cubicBezTo>
                  <a:cubicBezTo>
                    <a:pt x="2713896" y="4216454"/>
                    <a:pt x="3400677" y="3282739"/>
                    <a:pt x="3400677" y="2130944"/>
                  </a:cubicBezTo>
                  <a:cubicBezTo>
                    <a:pt x="3400677" y="1516804"/>
                    <a:pt x="3205422" y="964664"/>
                    <a:pt x="2894705" y="583011"/>
                  </a:cubicBezTo>
                  <a:lnTo>
                    <a:pt x="2894661" y="582964"/>
                  </a:lnTo>
                  <a:lnTo>
                    <a:pt x="3009019" y="748145"/>
                  </a:lnTo>
                  <a:cubicBezTo>
                    <a:pt x="3206223" y="1073452"/>
                    <a:pt x="3324261" y="1487032"/>
                    <a:pt x="3324261" y="1937239"/>
                  </a:cubicBezTo>
                  <a:cubicBezTo>
                    <a:pt x="3324261" y="2984995"/>
                    <a:pt x="2684941" y="3834368"/>
                    <a:pt x="1896299" y="3834368"/>
                  </a:cubicBezTo>
                  <a:cubicBezTo>
                    <a:pt x="1107658" y="3834368"/>
                    <a:pt x="468337" y="2984995"/>
                    <a:pt x="468337" y="1937239"/>
                  </a:cubicBezTo>
                  <a:cubicBezTo>
                    <a:pt x="468337" y="1245556"/>
                    <a:pt x="746958" y="640330"/>
                    <a:pt x="1163224" y="308851"/>
                  </a:cubicBezTo>
                  <a:lnTo>
                    <a:pt x="1205134" y="278389"/>
                  </a:lnTo>
                  <a:lnTo>
                    <a:pt x="1218597" y="265092"/>
                  </a:lnTo>
                  <a:cubicBezTo>
                    <a:pt x="1249857" y="237198"/>
                    <a:pt x="1282188" y="211238"/>
                    <a:pt x="1315492" y="187343"/>
                  </a:cubicBezTo>
                  <a:close/>
                  <a:moveTo>
                    <a:pt x="2270646" y="150156"/>
                  </a:moveTo>
                  <a:lnTo>
                    <a:pt x="2277145" y="155151"/>
                  </a:lnTo>
                  <a:cubicBezTo>
                    <a:pt x="2468155" y="318407"/>
                    <a:pt x="2593738" y="594878"/>
                    <a:pt x="2593738" y="908457"/>
                  </a:cubicBezTo>
                  <a:cubicBezTo>
                    <a:pt x="2593738" y="1410184"/>
                    <a:pt x="2272244" y="1816914"/>
                    <a:pt x="1875661" y="1816914"/>
                  </a:cubicBezTo>
                  <a:cubicBezTo>
                    <a:pt x="1479077" y="1816914"/>
                    <a:pt x="1157583" y="1410184"/>
                    <a:pt x="1157583" y="908457"/>
                  </a:cubicBezTo>
                  <a:cubicBezTo>
                    <a:pt x="1157583" y="720310"/>
                    <a:pt x="1202794" y="545521"/>
                    <a:pt x="1280220" y="400531"/>
                  </a:cubicBezTo>
                  <a:lnTo>
                    <a:pt x="1343102" y="304110"/>
                  </a:lnTo>
                  <a:lnTo>
                    <a:pt x="1327002" y="322000"/>
                  </a:lnTo>
                  <a:cubicBezTo>
                    <a:pt x="1162528" y="527262"/>
                    <a:pt x="1059511" y="821289"/>
                    <a:pt x="1059511" y="1147864"/>
                  </a:cubicBezTo>
                  <a:cubicBezTo>
                    <a:pt x="1059511" y="1768295"/>
                    <a:pt x="1431330" y="2271253"/>
                    <a:pt x="1889991" y="2271253"/>
                  </a:cubicBezTo>
                  <a:cubicBezTo>
                    <a:pt x="2348651" y="2271253"/>
                    <a:pt x="2720470" y="1768295"/>
                    <a:pt x="2720470" y="1147864"/>
                  </a:cubicBezTo>
                  <a:cubicBezTo>
                    <a:pt x="2720470" y="721317"/>
                    <a:pt x="2544728" y="350295"/>
                    <a:pt x="2285846" y="160062"/>
                  </a:cubicBezTo>
                  <a:close/>
                  <a:moveTo>
                    <a:pt x="1538511" y="100160"/>
                  </a:moveTo>
                  <a:lnTo>
                    <a:pt x="1528678" y="104892"/>
                  </a:lnTo>
                  <a:lnTo>
                    <a:pt x="1534109" y="103040"/>
                  </a:lnTo>
                  <a:close/>
                  <a:moveTo>
                    <a:pt x="1896299" y="80557"/>
                  </a:moveTo>
                  <a:cubicBezTo>
                    <a:pt x="1775355" y="80557"/>
                    <a:pt x="1657989" y="100852"/>
                    <a:pt x="1546035" y="139010"/>
                  </a:cubicBezTo>
                  <a:lnTo>
                    <a:pt x="1512028" y="152106"/>
                  </a:lnTo>
                  <a:lnTo>
                    <a:pt x="1501876" y="159868"/>
                  </a:lnTo>
                  <a:cubicBezTo>
                    <a:pt x="1326408" y="309055"/>
                    <a:pt x="1211043" y="561702"/>
                    <a:pt x="1211043" y="848259"/>
                  </a:cubicBezTo>
                  <a:cubicBezTo>
                    <a:pt x="1211043" y="1306750"/>
                    <a:pt x="1506377" y="1678431"/>
                    <a:pt x="1870690" y="1678431"/>
                  </a:cubicBezTo>
                  <a:cubicBezTo>
                    <a:pt x="2235004" y="1678431"/>
                    <a:pt x="2530338" y="1306750"/>
                    <a:pt x="2530338" y="848259"/>
                  </a:cubicBezTo>
                  <a:cubicBezTo>
                    <a:pt x="2530338" y="561702"/>
                    <a:pt x="2414973" y="309055"/>
                    <a:pt x="2239506" y="159868"/>
                  </a:cubicBezTo>
                  <a:lnTo>
                    <a:pt x="2191654" y="123281"/>
                  </a:lnTo>
                  <a:lnTo>
                    <a:pt x="2057233" y="92665"/>
                  </a:lnTo>
                  <a:cubicBezTo>
                    <a:pt x="2004425" y="84667"/>
                    <a:pt x="1950724" y="80557"/>
                    <a:pt x="1896299" y="80557"/>
                  </a:cubicBezTo>
                  <a:close/>
                  <a:moveTo>
                    <a:pt x="1896300" y="0"/>
                  </a:moveTo>
                  <a:lnTo>
                    <a:pt x="1921576" y="1733"/>
                  </a:lnTo>
                  <a:lnTo>
                    <a:pt x="1957454" y="2971"/>
                  </a:lnTo>
                  <a:lnTo>
                    <a:pt x="1958525" y="3083"/>
                  </a:lnTo>
                  <a:lnTo>
                    <a:pt x="1967705" y="3407"/>
                  </a:lnTo>
                  <a:cubicBezTo>
                    <a:pt x="2956497" y="73501"/>
                    <a:pt x="3742805" y="1216875"/>
                    <a:pt x="3742805" y="2617077"/>
                  </a:cubicBezTo>
                  <a:cubicBezTo>
                    <a:pt x="3742805" y="4062447"/>
                    <a:pt x="2904950" y="5234152"/>
                    <a:pt x="1871402" y="5234152"/>
                  </a:cubicBezTo>
                  <a:cubicBezTo>
                    <a:pt x="837855" y="5234152"/>
                    <a:pt x="0" y="4062447"/>
                    <a:pt x="0" y="2617077"/>
                  </a:cubicBezTo>
                  <a:cubicBezTo>
                    <a:pt x="0" y="1304387"/>
                    <a:pt x="691091" y="217426"/>
                    <a:pt x="1592217" y="28928"/>
                  </a:cubicBezTo>
                  <a:lnTo>
                    <a:pt x="1605332" y="27098"/>
                  </a:lnTo>
                  <a:lnTo>
                    <a:pt x="1605639" y="27012"/>
                  </a:lnTo>
                  <a:cubicBezTo>
                    <a:pt x="1661816" y="15278"/>
                    <a:pt x="1718866" y="7273"/>
                    <a:pt x="1776656" y="3182"/>
                  </a:cubicBezTo>
                  <a:lnTo>
                    <a:pt x="1785240" y="2879"/>
                  </a:lnTo>
                  <a:lnTo>
                    <a:pt x="1786241" y="2775"/>
                  </a:lnTo>
                  <a:cubicBezTo>
                    <a:pt x="1812893" y="935"/>
                    <a:pt x="1839721" y="3"/>
                    <a:pt x="1866709" y="3"/>
                  </a:cubicBezTo>
                  <a:lnTo>
                    <a:pt x="1869051" y="84"/>
                  </a:lnTo>
                  <a:lnTo>
                    <a:pt x="1869832" y="57"/>
                  </a:lnTo>
                  <a:lnTo>
                    <a:pt x="1870691" y="2"/>
                  </a:lnTo>
                  <a:lnTo>
                    <a:pt x="1870947" y="18"/>
                  </a:lnTo>
                  <a:lnTo>
                    <a:pt x="1871402" y="2"/>
                  </a:lnTo>
                  <a:lnTo>
                    <a:pt x="1874156" y="97"/>
                  </a:lnTo>
                  <a:lnTo>
                    <a:pt x="1875661" y="1"/>
                  </a:lnTo>
                  <a:lnTo>
                    <a:pt x="1880701" y="323"/>
                  </a:lnTo>
                  <a:lnTo>
                    <a:pt x="1883755" y="428"/>
                  </a:lnTo>
                  <a:lnTo>
                    <a:pt x="1889991" y="1"/>
                  </a:lnTo>
                  <a:lnTo>
                    <a:pt x="1893142" y="217"/>
                  </a:lnTo>
                  <a:close/>
                </a:path>
              </a:pathLst>
            </a:custGeom>
            <a:noFill/>
            <a:ln w="12700" cap="rnd" cmpd="dbl">
              <a:solidFill>
                <a:schemeClr val="tx1"/>
              </a:solidFill>
              <a:prstDash val="sysDot"/>
            </a:ln>
            <a:scene3d>
              <a:camera prst="orthographicFront"/>
              <a:lightRig rig="fla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sz="1350">
                <a:solidFill>
                  <a:schemeClr val="tx1"/>
                </a:solidFill>
              </a:endParaRPr>
            </a:p>
          </p:txBody>
        </p:sp>
        <p:sp>
          <p:nvSpPr>
            <p:cNvPr id="67" name="66 Elipse"/>
            <p:cNvSpPr/>
            <p:nvPr/>
          </p:nvSpPr>
          <p:spPr>
            <a:xfrm rot="10800000">
              <a:off x="1115616" y="627534"/>
              <a:ext cx="410344" cy="537638"/>
            </a:xfrm>
            <a:prstGeom prst="ellipse">
              <a:avLst/>
            </a:prstGeom>
            <a:solidFill>
              <a:srgbClr val="4CAD03"/>
            </a:solidFill>
            <a:ln w="12700" cap="rnd">
              <a:solidFill>
                <a:schemeClr val="tx1"/>
              </a:solidFill>
            </a:ln>
            <a:scene3d>
              <a:camera prst="orthographicFront"/>
              <a:lightRig rig="flat" dir="t"/>
            </a:scene3d>
            <a:sp3d prstMaterial="metal">
              <a:bevelT w="10033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8" name="67 Grupo"/>
          <p:cNvGrpSpPr/>
          <p:nvPr/>
        </p:nvGrpSpPr>
        <p:grpSpPr>
          <a:xfrm rot="10800000" flipH="1">
            <a:off x="1619672" y="2276518"/>
            <a:ext cx="2520280" cy="1714854"/>
            <a:chOff x="1" y="-5053"/>
            <a:chExt cx="2613120" cy="1714854"/>
          </a:xfrm>
        </p:grpSpPr>
        <p:sp>
          <p:nvSpPr>
            <p:cNvPr id="69" name="Forma libre 19"/>
            <p:cNvSpPr/>
            <p:nvPr/>
          </p:nvSpPr>
          <p:spPr>
            <a:xfrm rot="16200000" flipV="1">
              <a:off x="-178154" y="173102"/>
              <a:ext cx="1709800" cy="1353489"/>
            </a:xfrm>
            <a:custGeom>
              <a:avLst/>
              <a:gdLst>
                <a:gd name="connsiteX0" fmla="*/ 375988 w 3742805"/>
                <a:gd name="connsiteY0" fmla="*/ 1265279 h 5234152"/>
                <a:gd name="connsiteX1" fmla="*/ 320037 w 3742805"/>
                <a:gd name="connsiteY1" fmla="*/ 1406819 h 5234152"/>
                <a:gd name="connsiteX2" fmla="*/ 150833 w 3742805"/>
                <a:gd name="connsiteY2" fmla="*/ 2443657 h 5234152"/>
                <a:gd name="connsiteX3" fmla="*/ 1866709 w 3742805"/>
                <a:gd name="connsiteY3" fmla="*/ 4835213 h 5234152"/>
                <a:gd name="connsiteX4" fmla="*/ 3582585 w 3742805"/>
                <a:gd name="connsiteY4" fmla="*/ 2443657 h 5234152"/>
                <a:gd name="connsiteX5" fmla="*/ 3485566 w 3742805"/>
                <a:gd name="connsiteY5" fmla="*/ 1648910 h 5234152"/>
                <a:gd name="connsiteX6" fmla="*/ 3436205 w 3742805"/>
                <a:gd name="connsiteY6" fmla="*/ 1483366 h 5234152"/>
                <a:gd name="connsiteX7" fmla="*/ 3468430 w 3742805"/>
                <a:gd name="connsiteY7" fmla="*/ 1603524 h 5234152"/>
                <a:gd name="connsiteX8" fmla="*/ 3543609 w 3742805"/>
                <a:gd name="connsiteY8" fmla="*/ 2282171 h 5234152"/>
                <a:gd name="connsiteX9" fmla="*/ 1871402 w 3742805"/>
                <a:gd name="connsiteY9" fmla="*/ 4564341 h 5234152"/>
                <a:gd name="connsiteX10" fmla="*/ 199196 w 3742805"/>
                <a:gd name="connsiteY10" fmla="*/ 2282171 h 5234152"/>
                <a:gd name="connsiteX11" fmla="*/ 330606 w 3742805"/>
                <a:gd name="connsiteY11" fmla="*/ 1393848 h 5234152"/>
                <a:gd name="connsiteX12" fmla="*/ 3148255 w 3742805"/>
                <a:gd name="connsiteY12" fmla="*/ 781462 h 5234152"/>
                <a:gd name="connsiteX13" fmla="*/ 3240183 w 3742805"/>
                <a:gd name="connsiteY13" fmla="*/ 929214 h 5234152"/>
                <a:gd name="connsiteX14" fmla="*/ 3616681 w 3742805"/>
                <a:gd name="connsiteY14" fmla="*/ 2443657 h 5234152"/>
                <a:gd name="connsiteX15" fmla="*/ 1866709 w 3742805"/>
                <a:gd name="connsiteY15" fmla="*/ 4887311 h 5234152"/>
                <a:gd name="connsiteX16" fmla="*/ 116737 w 3742805"/>
                <a:gd name="connsiteY16" fmla="*/ 2443657 h 5234152"/>
                <a:gd name="connsiteX17" fmla="*/ 398146 w 3742805"/>
                <a:gd name="connsiteY17" fmla="*/ 1114184 h 5234152"/>
                <a:gd name="connsiteX18" fmla="*/ 486367 w 3742805"/>
                <a:gd name="connsiteY18" fmla="*/ 942573 h 5234152"/>
                <a:gd name="connsiteX19" fmla="*/ 427829 w 3742805"/>
                <a:gd name="connsiteY19" fmla="*/ 1035777 h 5234152"/>
                <a:gd name="connsiteX20" fmla="*/ 36461 w 3742805"/>
                <a:gd name="connsiteY20" fmla="*/ 2617077 h 5234152"/>
                <a:gd name="connsiteX21" fmla="*/ 1871402 w 3742805"/>
                <a:gd name="connsiteY21" fmla="*/ 5178356 h 5234152"/>
                <a:gd name="connsiteX22" fmla="*/ 3706344 w 3742805"/>
                <a:gd name="connsiteY22" fmla="*/ 2617077 h 5234152"/>
                <a:gd name="connsiteX23" fmla="*/ 3184374 w 3742805"/>
                <a:gd name="connsiteY23" fmla="*/ 827835 h 5234152"/>
                <a:gd name="connsiteX24" fmla="*/ 3001338 w 3742805"/>
                <a:gd name="connsiteY24" fmla="*/ 667513 h 5234152"/>
                <a:gd name="connsiteX25" fmla="*/ 3073337 w 3742805"/>
                <a:gd name="connsiteY25" fmla="*/ 775468 h 5234152"/>
                <a:gd name="connsiteX26" fmla="*/ 3430410 w 3742805"/>
                <a:gd name="connsiteY26" fmla="*/ 2130944 h 5234152"/>
                <a:gd name="connsiteX27" fmla="*/ 1866709 w 3742805"/>
                <a:gd name="connsiteY27" fmla="*/ 4261885 h 5234152"/>
                <a:gd name="connsiteX28" fmla="*/ 303008 w 3742805"/>
                <a:gd name="connsiteY28" fmla="*/ 2130944 h 5234152"/>
                <a:gd name="connsiteX29" fmla="*/ 570063 w 3742805"/>
                <a:gd name="connsiteY29" fmla="*/ 939515 h 5234152"/>
                <a:gd name="connsiteX30" fmla="*/ 638915 w 3742805"/>
                <a:gd name="connsiteY30" fmla="*/ 814041 h 5234152"/>
                <a:gd name="connsiteX31" fmla="*/ 519493 w 3742805"/>
                <a:gd name="connsiteY31" fmla="*/ 1016737 h 5234152"/>
                <a:gd name="connsiteX32" fmla="*/ 230992 w 3742805"/>
                <a:gd name="connsiteY32" fmla="*/ 2282171 h 5234152"/>
                <a:gd name="connsiteX33" fmla="*/ 1871402 w 3742805"/>
                <a:gd name="connsiteY33" fmla="*/ 4515685 h 5234152"/>
                <a:gd name="connsiteX34" fmla="*/ 3511813 w 3742805"/>
                <a:gd name="connsiteY34" fmla="*/ 2282171 h 5234152"/>
                <a:gd name="connsiteX35" fmla="*/ 3126185 w 3742805"/>
                <a:gd name="connsiteY35" fmla="*/ 843432 h 5234152"/>
                <a:gd name="connsiteX36" fmla="*/ 2837079 w 3742805"/>
                <a:gd name="connsiteY36" fmla="*/ 563819 h 5234152"/>
                <a:gd name="connsiteX37" fmla="*/ 2930509 w 3742805"/>
                <a:gd name="connsiteY37" fmla="*/ 698570 h 5234152"/>
                <a:gd name="connsiteX38" fmla="*/ 3225296 w 3742805"/>
                <a:gd name="connsiteY38" fmla="*/ 1808868 h 5234152"/>
                <a:gd name="connsiteX39" fmla="*/ 1889991 w 3742805"/>
                <a:gd name="connsiteY39" fmla="*/ 3580284 h 5234152"/>
                <a:gd name="connsiteX40" fmla="*/ 554685 w 3742805"/>
                <a:gd name="connsiteY40" fmla="*/ 1808868 h 5234152"/>
                <a:gd name="connsiteX41" fmla="*/ 733613 w 3742805"/>
                <a:gd name="connsiteY41" fmla="*/ 922502 h 5234152"/>
                <a:gd name="connsiteX42" fmla="*/ 819065 w 3742805"/>
                <a:gd name="connsiteY42" fmla="*/ 752614 h 5234152"/>
                <a:gd name="connsiteX43" fmla="*/ 793696 w 3742805"/>
                <a:gd name="connsiteY43" fmla="*/ 790948 h 5234152"/>
                <a:gd name="connsiteX44" fmla="*/ 494769 w 3742805"/>
                <a:gd name="connsiteY44" fmla="*/ 1937239 h 5234152"/>
                <a:gd name="connsiteX45" fmla="*/ 1896299 w 3742805"/>
                <a:gd name="connsiteY45" fmla="*/ 3793920 h 5234152"/>
                <a:gd name="connsiteX46" fmla="*/ 3297829 w 3742805"/>
                <a:gd name="connsiteY46" fmla="*/ 1937239 h 5234152"/>
                <a:gd name="connsiteX47" fmla="*/ 2933737 w 3742805"/>
                <a:gd name="connsiteY47" fmla="*/ 688848 h 5234152"/>
                <a:gd name="connsiteX48" fmla="*/ 2709343 w 3742805"/>
                <a:gd name="connsiteY48" fmla="*/ 459106 h 5234152"/>
                <a:gd name="connsiteX49" fmla="*/ 2716560 w 3742805"/>
                <a:gd name="connsiteY49" fmla="*/ 467874 h 5234152"/>
                <a:gd name="connsiteX50" fmla="*/ 3050858 w 3742805"/>
                <a:gd name="connsiteY50" fmla="*/ 1552198 h 5234152"/>
                <a:gd name="connsiteX51" fmla="*/ 1875661 w 3742805"/>
                <a:gd name="connsiteY51" fmla="*/ 3104394 h 5234152"/>
                <a:gd name="connsiteX52" fmla="*/ 700463 w 3742805"/>
                <a:gd name="connsiteY52" fmla="*/ 1552198 h 5234152"/>
                <a:gd name="connsiteX53" fmla="*/ 856164 w 3742805"/>
                <a:gd name="connsiteY53" fmla="*/ 779581 h 5234152"/>
                <a:gd name="connsiteX54" fmla="*/ 948999 w 3742805"/>
                <a:gd name="connsiteY54" fmla="*/ 602638 h 5234152"/>
                <a:gd name="connsiteX55" fmla="*/ 858932 w 3742805"/>
                <a:gd name="connsiteY55" fmla="*/ 738536 h 5234152"/>
                <a:gd name="connsiteX56" fmla="*/ 579402 w 3742805"/>
                <a:gd name="connsiteY56" fmla="*/ 1808868 h 5234152"/>
                <a:gd name="connsiteX57" fmla="*/ 1889990 w 3742805"/>
                <a:gd name="connsiteY57" fmla="*/ 3542517 h 5234152"/>
                <a:gd name="connsiteX58" fmla="*/ 3200579 w 3742805"/>
                <a:gd name="connsiteY58" fmla="*/ 1808868 h 5234152"/>
                <a:gd name="connsiteX59" fmla="*/ 2747673 w 3742805"/>
                <a:gd name="connsiteY59" fmla="*/ 497975 h 5234152"/>
                <a:gd name="connsiteX60" fmla="*/ 2660028 w 3742805"/>
                <a:gd name="connsiteY60" fmla="*/ 441387 h 5234152"/>
                <a:gd name="connsiteX61" fmla="*/ 2735244 w 3742805"/>
                <a:gd name="connsiteY61" fmla="*/ 554538 h 5234152"/>
                <a:gd name="connsiteX62" fmla="*/ 2969633 w 3742805"/>
                <a:gd name="connsiteY62" fmla="*/ 1449342 h 5234152"/>
                <a:gd name="connsiteX63" fmla="*/ 1870691 w 3742805"/>
                <a:gd name="connsiteY63" fmla="*/ 2898682 h 5234152"/>
                <a:gd name="connsiteX64" fmla="*/ 771749 w 3742805"/>
                <a:gd name="connsiteY64" fmla="*/ 1449342 h 5234152"/>
                <a:gd name="connsiteX65" fmla="*/ 917347 w 3742805"/>
                <a:gd name="connsiteY65" fmla="*/ 727923 h 5234152"/>
                <a:gd name="connsiteX66" fmla="*/ 1010390 w 3742805"/>
                <a:gd name="connsiteY66" fmla="*/ 550844 h 5234152"/>
                <a:gd name="connsiteX67" fmla="*/ 968130 w 3742805"/>
                <a:gd name="connsiteY67" fmla="*/ 614323 h 5234152"/>
                <a:gd name="connsiteX68" fmla="*/ 722089 w 3742805"/>
                <a:gd name="connsiteY68" fmla="*/ 1552198 h 5234152"/>
                <a:gd name="connsiteX69" fmla="*/ 1875661 w 3742805"/>
                <a:gd name="connsiteY69" fmla="*/ 3071301 h 5234152"/>
                <a:gd name="connsiteX70" fmla="*/ 3029232 w 3742805"/>
                <a:gd name="connsiteY70" fmla="*/ 1552198 h 5234152"/>
                <a:gd name="connsiteX71" fmla="*/ 2729556 w 3742805"/>
                <a:gd name="connsiteY71" fmla="*/ 530787 h 5234152"/>
                <a:gd name="connsiteX72" fmla="*/ 2624365 w 3742805"/>
                <a:gd name="connsiteY72" fmla="*/ 397250 h 5234152"/>
                <a:gd name="connsiteX73" fmla="*/ 2648007 w 3742805"/>
                <a:gd name="connsiteY73" fmla="*/ 425930 h 5234152"/>
                <a:gd name="connsiteX74" fmla="*/ 2630588 w 3742805"/>
                <a:gd name="connsiteY74" fmla="*/ 403532 h 5234152"/>
                <a:gd name="connsiteX75" fmla="*/ 2469285 w 3742805"/>
                <a:gd name="connsiteY75" fmla="*/ 313443 h 5234152"/>
                <a:gd name="connsiteX76" fmla="*/ 2516582 w 3742805"/>
                <a:gd name="connsiteY76" fmla="*/ 376067 h 5234152"/>
                <a:gd name="connsiteX77" fmla="*/ 2736486 w 3742805"/>
                <a:gd name="connsiteY77" fmla="*/ 1147864 h 5234152"/>
                <a:gd name="connsiteX78" fmla="*/ 1889991 w 3742805"/>
                <a:gd name="connsiteY78" fmla="*/ 2295726 h 5234152"/>
                <a:gd name="connsiteX79" fmla="*/ 1043496 w 3742805"/>
                <a:gd name="connsiteY79" fmla="*/ 1147864 h 5234152"/>
                <a:gd name="connsiteX80" fmla="*/ 1145663 w 3742805"/>
                <a:gd name="connsiteY80" fmla="*/ 600724 h 5234152"/>
                <a:gd name="connsiteX81" fmla="*/ 1193085 w 3742805"/>
                <a:gd name="connsiteY81" fmla="*/ 497688 h 5234152"/>
                <a:gd name="connsiteX82" fmla="*/ 1160617 w 3742805"/>
                <a:gd name="connsiteY82" fmla="*/ 555152 h 5234152"/>
                <a:gd name="connsiteX83" fmla="*/ 1008194 w 3742805"/>
                <a:gd name="connsiteY83" fmla="*/ 1229324 h 5234152"/>
                <a:gd name="connsiteX84" fmla="*/ 1896299 w 3742805"/>
                <a:gd name="connsiteY84" fmla="*/ 2432438 h 5234152"/>
                <a:gd name="connsiteX85" fmla="*/ 2784405 w 3742805"/>
                <a:gd name="connsiteY85" fmla="*/ 1229324 h 5234152"/>
                <a:gd name="connsiteX86" fmla="*/ 2509040 w 3742805"/>
                <a:gd name="connsiteY86" fmla="*/ 358428 h 5234152"/>
                <a:gd name="connsiteX87" fmla="*/ 2328985 w 3742805"/>
                <a:gd name="connsiteY87" fmla="*/ 235519 h 5234152"/>
                <a:gd name="connsiteX88" fmla="*/ 2367735 w 3742805"/>
                <a:gd name="connsiteY88" fmla="*/ 277910 h 5234152"/>
                <a:gd name="connsiteX89" fmla="*/ 2542174 w 3742805"/>
                <a:gd name="connsiteY89" fmla="*/ 848259 h 5234152"/>
                <a:gd name="connsiteX90" fmla="*/ 1870691 w 3742805"/>
                <a:gd name="connsiteY90" fmla="*/ 1696517 h 5234152"/>
                <a:gd name="connsiteX91" fmla="*/ 1199208 w 3742805"/>
                <a:gd name="connsiteY91" fmla="*/ 848259 h 5234152"/>
                <a:gd name="connsiteX92" fmla="*/ 1313887 w 3742805"/>
                <a:gd name="connsiteY92" fmla="*/ 373990 h 5234152"/>
                <a:gd name="connsiteX93" fmla="*/ 1359617 w 3742805"/>
                <a:gd name="connsiteY93" fmla="*/ 303974 h 5234152"/>
                <a:gd name="connsiteX94" fmla="*/ 1353496 w 3742805"/>
                <a:gd name="connsiteY94" fmla="*/ 310655 h 5234152"/>
                <a:gd name="connsiteX95" fmla="*/ 1170240 w 3742805"/>
                <a:gd name="connsiteY95" fmla="*/ 908457 h 5234152"/>
                <a:gd name="connsiteX96" fmla="*/ 1875660 w 3742805"/>
                <a:gd name="connsiteY96" fmla="*/ 1797545 h 5234152"/>
                <a:gd name="connsiteX97" fmla="*/ 2581080 w 3742805"/>
                <a:gd name="connsiteY97" fmla="*/ 908457 h 5234152"/>
                <a:gd name="connsiteX98" fmla="*/ 2397825 w 3742805"/>
                <a:gd name="connsiteY98" fmla="*/ 310655 h 5234152"/>
                <a:gd name="connsiteX99" fmla="*/ 1402512 w 3742805"/>
                <a:gd name="connsiteY99" fmla="*/ 199772 h 5234152"/>
                <a:gd name="connsiteX100" fmla="*/ 1402310 w 3742805"/>
                <a:gd name="connsiteY100" fmla="*/ 199868 h 5234152"/>
                <a:gd name="connsiteX101" fmla="*/ 1265286 w 3742805"/>
                <a:gd name="connsiteY101" fmla="*/ 284462 h 5234152"/>
                <a:gd name="connsiteX102" fmla="*/ 1214815 w 3742805"/>
                <a:gd name="connsiteY102" fmla="*/ 325022 h 5234152"/>
                <a:gd name="connsiteX103" fmla="*/ 1184525 w 3742805"/>
                <a:gd name="connsiteY103" fmla="*/ 354805 h 5234152"/>
                <a:gd name="connsiteX104" fmla="*/ 791972 w 3742805"/>
                <a:gd name="connsiteY104" fmla="*/ 1449342 h 5234152"/>
                <a:gd name="connsiteX105" fmla="*/ 1870691 w 3742805"/>
                <a:gd name="connsiteY105" fmla="*/ 2867782 h 5234152"/>
                <a:gd name="connsiteX106" fmla="*/ 2949410 w 3742805"/>
                <a:gd name="connsiteY106" fmla="*/ 1449342 h 5234152"/>
                <a:gd name="connsiteX107" fmla="*/ 2473813 w 3742805"/>
                <a:gd name="connsiteY107" fmla="*/ 273149 h 5234152"/>
                <a:gd name="connsiteX108" fmla="*/ 2427906 w 3742805"/>
                <a:gd name="connsiteY108" fmla="*/ 236477 h 5234152"/>
                <a:gd name="connsiteX109" fmla="*/ 2488708 w 3742805"/>
                <a:gd name="connsiteY109" fmla="*/ 299774 h 5234152"/>
                <a:gd name="connsiteX110" fmla="*/ 2801533 w 3742805"/>
                <a:gd name="connsiteY110" fmla="*/ 1229324 h 5234152"/>
                <a:gd name="connsiteX111" fmla="*/ 1896300 w 3742805"/>
                <a:gd name="connsiteY111" fmla="*/ 2458648 h 5234152"/>
                <a:gd name="connsiteX112" fmla="*/ 991066 w 3742805"/>
                <a:gd name="connsiteY112" fmla="*/ 1229324 h 5234152"/>
                <a:gd name="connsiteX113" fmla="*/ 1390175 w 3742805"/>
                <a:gd name="connsiteY113" fmla="*/ 209949 h 5234152"/>
                <a:gd name="connsiteX114" fmla="*/ 1329824 w 3742805"/>
                <a:gd name="connsiteY114" fmla="*/ 178224 h 5234152"/>
                <a:gd name="connsiteX115" fmla="*/ 1295546 w 3742805"/>
                <a:gd name="connsiteY115" fmla="*/ 194796 h 5234152"/>
                <a:gd name="connsiteX116" fmla="*/ 332741 w 3742805"/>
                <a:gd name="connsiteY116" fmla="*/ 2130944 h 5234152"/>
                <a:gd name="connsiteX117" fmla="*/ 1866709 w 3742805"/>
                <a:gd name="connsiteY117" fmla="*/ 4216454 h 5234152"/>
                <a:gd name="connsiteX118" fmla="*/ 3400677 w 3742805"/>
                <a:gd name="connsiteY118" fmla="*/ 2130944 h 5234152"/>
                <a:gd name="connsiteX119" fmla="*/ 2894705 w 3742805"/>
                <a:gd name="connsiteY119" fmla="*/ 583011 h 5234152"/>
                <a:gd name="connsiteX120" fmla="*/ 2894661 w 3742805"/>
                <a:gd name="connsiteY120" fmla="*/ 582964 h 5234152"/>
                <a:gd name="connsiteX121" fmla="*/ 3009019 w 3742805"/>
                <a:gd name="connsiteY121" fmla="*/ 748145 h 5234152"/>
                <a:gd name="connsiteX122" fmla="*/ 3324261 w 3742805"/>
                <a:gd name="connsiteY122" fmla="*/ 1937239 h 5234152"/>
                <a:gd name="connsiteX123" fmla="*/ 1896299 w 3742805"/>
                <a:gd name="connsiteY123" fmla="*/ 3834368 h 5234152"/>
                <a:gd name="connsiteX124" fmla="*/ 468337 w 3742805"/>
                <a:gd name="connsiteY124" fmla="*/ 1937239 h 5234152"/>
                <a:gd name="connsiteX125" fmla="*/ 1163224 w 3742805"/>
                <a:gd name="connsiteY125" fmla="*/ 308851 h 5234152"/>
                <a:gd name="connsiteX126" fmla="*/ 1205134 w 3742805"/>
                <a:gd name="connsiteY126" fmla="*/ 278389 h 5234152"/>
                <a:gd name="connsiteX127" fmla="*/ 1218597 w 3742805"/>
                <a:gd name="connsiteY127" fmla="*/ 265092 h 5234152"/>
                <a:gd name="connsiteX128" fmla="*/ 1315492 w 3742805"/>
                <a:gd name="connsiteY128" fmla="*/ 187343 h 5234152"/>
                <a:gd name="connsiteX129" fmla="*/ 2270646 w 3742805"/>
                <a:gd name="connsiteY129" fmla="*/ 150156 h 5234152"/>
                <a:gd name="connsiteX130" fmla="*/ 2277145 w 3742805"/>
                <a:gd name="connsiteY130" fmla="*/ 155151 h 5234152"/>
                <a:gd name="connsiteX131" fmla="*/ 2593738 w 3742805"/>
                <a:gd name="connsiteY131" fmla="*/ 908457 h 5234152"/>
                <a:gd name="connsiteX132" fmla="*/ 1875661 w 3742805"/>
                <a:gd name="connsiteY132" fmla="*/ 1816914 h 5234152"/>
                <a:gd name="connsiteX133" fmla="*/ 1157583 w 3742805"/>
                <a:gd name="connsiteY133" fmla="*/ 908457 h 5234152"/>
                <a:gd name="connsiteX134" fmla="*/ 1280220 w 3742805"/>
                <a:gd name="connsiteY134" fmla="*/ 400531 h 5234152"/>
                <a:gd name="connsiteX135" fmla="*/ 1343102 w 3742805"/>
                <a:gd name="connsiteY135" fmla="*/ 304110 h 5234152"/>
                <a:gd name="connsiteX136" fmla="*/ 1327002 w 3742805"/>
                <a:gd name="connsiteY136" fmla="*/ 322000 h 5234152"/>
                <a:gd name="connsiteX137" fmla="*/ 1059511 w 3742805"/>
                <a:gd name="connsiteY137" fmla="*/ 1147864 h 5234152"/>
                <a:gd name="connsiteX138" fmla="*/ 1889991 w 3742805"/>
                <a:gd name="connsiteY138" fmla="*/ 2271253 h 5234152"/>
                <a:gd name="connsiteX139" fmla="*/ 2720470 w 3742805"/>
                <a:gd name="connsiteY139" fmla="*/ 1147864 h 5234152"/>
                <a:gd name="connsiteX140" fmla="*/ 2285846 w 3742805"/>
                <a:gd name="connsiteY140" fmla="*/ 160062 h 5234152"/>
                <a:gd name="connsiteX141" fmla="*/ 1538511 w 3742805"/>
                <a:gd name="connsiteY141" fmla="*/ 100160 h 5234152"/>
                <a:gd name="connsiteX142" fmla="*/ 1528678 w 3742805"/>
                <a:gd name="connsiteY142" fmla="*/ 104892 h 5234152"/>
                <a:gd name="connsiteX143" fmla="*/ 1534109 w 3742805"/>
                <a:gd name="connsiteY143" fmla="*/ 103040 h 5234152"/>
                <a:gd name="connsiteX144" fmla="*/ 1896299 w 3742805"/>
                <a:gd name="connsiteY144" fmla="*/ 80557 h 5234152"/>
                <a:gd name="connsiteX145" fmla="*/ 1546035 w 3742805"/>
                <a:gd name="connsiteY145" fmla="*/ 139010 h 5234152"/>
                <a:gd name="connsiteX146" fmla="*/ 1512028 w 3742805"/>
                <a:gd name="connsiteY146" fmla="*/ 152106 h 5234152"/>
                <a:gd name="connsiteX147" fmla="*/ 1501876 w 3742805"/>
                <a:gd name="connsiteY147" fmla="*/ 159868 h 5234152"/>
                <a:gd name="connsiteX148" fmla="*/ 1211043 w 3742805"/>
                <a:gd name="connsiteY148" fmla="*/ 848259 h 5234152"/>
                <a:gd name="connsiteX149" fmla="*/ 1870690 w 3742805"/>
                <a:gd name="connsiteY149" fmla="*/ 1678431 h 5234152"/>
                <a:gd name="connsiteX150" fmla="*/ 2530338 w 3742805"/>
                <a:gd name="connsiteY150" fmla="*/ 848259 h 5234152"/>
                <a:gd name="connsiteX151" fmla="*/ 2239506 w 3742805"/>
                <a:gd name="connsiteY151" fmla="*/ 159868 h 5234152"/>
                <a:gd name="connsiteX152" fmla="*/ 2191654 w 3742805"/>
                <a:gd name="connsiteY152" fmla="*/ 123281 h 5234152"/>
                <a:gd name="connsiteX153" fmla="*/ 2057233 w 3742805"/>
                <a:gd name="connsiteY153" fmla="*/ 92665 h 5234152"/>
                <a:gd name="connsiteX154" fmla="*/ 1896299 w 3742805"/>
                <a:gd name="connsiteY154" fmla="*/ 80557 h 5234152"/>
                <a:gd name="connsiteX155" fmla="*/ 1896300 w 3742805"/>
                <a:gd name="connsiteY155" fmla="*/ 0 h 5234152"/>
                <a:gd name="connsiteX156" fmla="*/ 1921576 w 3742805"/>
                <a:gd name="connsiteY156" fmla="*/ 1733 h 5234152"/>
                <a:gd name="connsiteX157" fmla="*/ 1957454 w 3742805"/>
                <a:gd name="connsiteY157" fmla="*/ 2971 h 5234152"/>
                <a:gd name="connsiteX158" fmla="*/ 1958525 w 3742805"/>
                <a:gd name="connsiteY158" fmla="*/ 3083 h 5234152"/>
                <a:gd name="connsiteX159" fmla="*/ 1967705 w 3742805"/>
                <a:gd name="connsiteY159" fmla="*/ 3407 h 5234152"/>
                <a:gd name="connsiteX160" fmla="*/ 3742805 w 3742805"/>
                <a:gd name="connsiteY160" fmla="*/ 2617077 h 5234152"/>
                <a:gd name="connsiteX161" fmla="*/ 1871402 w 3742805"/>
                <a:gd name="connsiteY161" fmla="*/ 5234152 h 5234152"/>
                <a:gd name="connsiteX162" fmla="*/ 0 w 3742805"/>
                <a:gd name="connsiteY162" fmla="*/ 2617077 h 5234152"/>
                <a:gd name="connsiteX163" fmla="*/ 1592217 w 3742805"/>
                <a:gd name="connsiteY163" fmla="*/ 28928 h 5234152"/>
                <a:gd name="connsiteX164" fmla="*/ 1605332 w 3742805"/>
                <a:gd name="connsiteY164" fmla="*/ 27098 h 5234152"/>
                <a:gd name="connsiteX165" fmla="*/ 1605639 w 3742805"/>
                <a:gd name="connsiteY165" fmla="*/ 27012 h 5234152"/>
                <a:gd name="connsiteX166" fmla="*/ 1776656 w 3742805"/>
                <a:gd name="connsiteY166" fmla="*/ 3182 h 5234152"/>
                <a:gd name="connsiteX167" fmla="*/ 1785240 w 3742805"/>
                <a:gd name="connsiteY167" fmla="*/ 2879 h 5234152"/>
                <a:gd name="connsiteX168" fmla="*/ 1786241 w 3742805"/>
                <a:gd name="connsiteY168" fmla="*/ 2775 h 5234152"/>
                <a:gd name="connsiteX169" fmla="*/ 1866709 w 3742805"/>
                <a:gd name="connsiteY169" fmla="*/ 3 h 5234152"/>
                <a:gd name="connsiteX170" fmla="*/ 1869051 w 3742805"/>
                <a:gd name="connsiteY170" fmla="*/ 84 h 5234152"/>
                <a:gd name="connsiteX171" fmla="*/ 1869832 w 3742805"/>
                <a:gd name="connsiteY171" fmla="*/ 57 h 5234152"/>
                <a:gd name="connsiteX172" fmla="*/ 1870691 w 3742805"/>
                <a:gd name="connsiteY172" fmla="*/ 2 h 5234152"/>
                <a:gd name="connsiteX173" fmla="*/ 1870947 w 3742805"/>
                <a:gd name="connsiteY173" fmla="*/ 18 h 5234152"/>
                <a:gd name="connsiteX174" fmla="*/ 1871402 w 3742805"/>
                <a:gd name="connsiteY174" fmla="*/ 2 h 5234152"/>
                <a:gd name="connsiteX175" fmla="*/ 1874156 w 3742805"/>
                <a:gd name="connsiteY175" fmla="*/ 97 h 5234152"/>
                <a:gd name="connsiteX176" fmla="*/ 1875661 w 3742805"/>
                <a:gd name="connsiteY176" fmla="*/ 1 h 5234152"/>
                <a:gd name="connsiteX177" fmla="*/ 1880701 w 3742805"/>
                <a:gd name="connsiteY177" fmla="*/ 323 h 5234152"/>
                <a:gd name="connsiteX178" fmla="*/ 1883755 w 3742805"/>
                <a:gd name="connsiteY178" fmla="*/ 428 h 5234152"/>
                <a:gd name="connsiteX179" fmla="*/ 1889991 w 3742805"/>
                <a:gd name="connsiteY179" fmla="*/ 1 h 5234152"/>
                <a:gd name="connsiteX180" fmla="*/ 1893142 w 3742805"/>
                <a:gd name="connsiteY180" fmla="*/ 217 h 523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3742805" h="5234152">
                  <a:moveTo>
                    <a:pt x="375988" y="1265279"/>
                  </a:moveTo>
                  <a:lnTo>
                    <a:pt x="320037" y="1406819"/>
                  </a:lnTo>
                  <a:cubicBezTo>
                    <a:pt x="211601" y="1720478"/>
                    <a:pt x="150833" y="2072177"/>
                    <a:pt x="150833" y="2443657"/>
                  </a:cubicBezTo>
                  <a:cubicBezTo>
                    <a:pt x="150833" y="3764477"/>
                    <a:pt x="919056" y="4835213"/>
                    <a:pt x="1866709" y="4835213"/>
                  </a:cubicBezTo>
                  <a:cubicBezTo>
                    <a:pt x="2814362" y="4835213"/>
                    <a:pt x="3582585" y="3764477"/>
                    <a:pt x="3582585" y="2443657"/>
                  </a:cubicBezTo>
                  <a:cubicBezTo>
                    <a:pt x="3582585" y="2165047"/>
                    <a:pt x="3548403" y="1897564"/>
                    <a:pt x="3485566" y="1648910"/>
                  </a:cubicBezTo>
                  <a:lnTo>
                    <a:pt x="3436205" y="1483366"/>
                  </a:lnTo>
                  <a:lnTo>
                    <a:pt x="3468430" y="1603524"/>
                  </a:lnTo>
                  <a:cubicBezTo>
                    <a:pt x="3517288" y="1817909"/>
                    <a:pt x="3543609" y="2045845"/>
                    <a:pt x="3543609" y="2282171"/>
                  </a:cubicBezTo>
                  <a:cubicBezTo>
                    <a:pt x="3543609" y="3542579"/>
                    <a:pt x="2794937" y="4564341"/>
                    <a:pt x="1871402" y="4564341"/>
                  </a:cubicBezTo>
                  <a:cubicBezTo>
                    <a:pt x="947868" y="4564341"/>
                    <a:pt x="199196" y="3542579"/>
                    <a:pt x="199196" y="2282171"/>
                  </a:cubicBezTo>
                  <a:cubicBezTo>
                    <a:pt x="199196" y="1967070"/>
                    <a:pt x="245988" y="1666883"/>
                    <a:pt x="330606" y="1393848"/>
                  </a:cubicBezTo>
                  <a:close/>
                  <a:moveTo>
                    <a:pt x="3148255" y="781462"/>
                  </a:moveTo>
                  <a:lnTo>
                    <a:pt x="3240183" y="929214"/>
                  </a:lnTo>
                  <a:cubicBezTo>
                    <a:pt x="3475943" y="1345568"/>
                    <a:pt x="3616681" y="1871662"/>
                    <a:pt x="3616681" y="2443657"/>
                  </a:cubicBezTo>
                  <a:cubicBezTo>
                    <a:pt x="3616681" y="3793250"/>
                    <a:pt x="2833192" y="4887311"/>
                    <a:pt x="1866709" y="4887311"/>
                  </a:cubicBezTo>
                  <a:cubicBezTo>
                    <a:pt x="900226" y="4887311"/>
                    <a:pt x="116737" y="3793250"/>
                    <a:pt x="116737" y="2443657"/>
                  </a:cubicBezTo>
                  <a:cubicBezTo>
                    <a:pt x="116737" y="1953375"/>
                    <a:pt x="220137" y="1496817"/>
                    <a:pt x="398146" y="1114184"/>
                  </a:cubicBezTo>
                  <a:lnTo>
                    <a:pt x="486367" y="942573"/>
                  </a:lnTo>
                  <a:lnTo>
                    <a:pt x="427829" y="1035777"/>
                  </a:lnTo>
                  <a:cubicBezTo>
                    <a:pt x="182677" y="1471214"/>
                    <a:pt x="36461" y="2020312"/>
                    <a:pt x="36461" y="2617077"/>
                  </a:cubicBezTo>
                  <a:cubicBezTo>
                    <a:pt x="36461" y="4031632"/>
                    <a:pt x="857992" y="5178356"/>
                    <a:pt x="1871402" y="5178356"/>
                  </a:cubicBezTo>
                  <a:cubicBezTo>
                    <a:pt x="2884813" y="5178356"/>
                    <a:pt x="3706344" y="4031632"/>
                    <a:pt x="3706344" y="2617077"/>
                  </a:cubicBezTo>
                  <a:cubicBezTo>
                    <a:pt x="3706344" y="1920851"/>
                    <a:pt x="3507329" y="1289506"/>
                    <a:pt x="3184374" y="827835"/>
                  </a:cubicBezTo>
                  <a:close/>
                  <a:moveTo>
                    <a:pt x="3001338" y="667513"/>
                  </a:moveTo>
                  <a:lnTo>
                    <a:pt x="3073337" y="775468"/>
                  </a:lnTo>
                  <a:cubicBezTo>
                    <a:pt x="3296408" y="1143820"/>
                    <a:pt x="3430410" y="1616057"/>
                    <a:pt x="3430410" y="2130944"/>
                  </a:cubicBezTo>
                  <a:cubicBezTo>
                    <a:pt x="3430410" y="3307830"/>
                    <a:pt x="2730317" y="4261885"/>
                    <a:pt x="1866709" y="4261885"/>
                  </a:cubicBezTo>
                  <a:cubicBezTo>
                    <a:pt x="1003101" y="4261885"/>
                    <a:pt x="303008" y="3307830"/>
                    <a:pt x="303008" y="2130944"/>
                  </a:cubicBezTo>
                  <a:cubicBezTo>
                    <a:pt x="303008" y="1689612"/>
                    <a:pt x="401458" y="1279615"/>
                    <a:pt x="570063" y="939515"/>
                  </a:cubicBezTo>
                  <a:lnTo>
                    <a:pt x="638915" y="814041"/>
                  </a:lnTo>
                  <a:lnTo>
                    <a:pt x="519493" y="1016737"/>
                  </a:lnTo>
                  <a:cubicBezTo>
                    <a:pt x="337525" y="1376443"/>
                    <a:pt x="230992" y="1812368"/>
                    <a:pt x="230992" y="2282171"/>
                  </a:cubicBezTo>
                  <a:cubicBezTo>
                    <a:pt x="230992" y="3515707"/>
                    <a:pt x="965429" y="4515685"/>
                    <a:pt x="1871402" y="4515685"/>
                  </a:cubicBezTo>
                  <a:cubicBezTo>
                    <a:pt x="2777376" y="4515685"/>
                    <a:pt x="3511813" y="3515707"/>
                    <a:pt x="3511813" y="2282171"/>
                  </a:cubicBezTo>
                  <a:cubicBezTo>
                    <a:pt x="3511813" y="1734068"/>
                    <a:pt x="3366810" y="1232076"/>
                    <a:pt x="3126185" y="843432"/>
                  </a:cubicBezTo>
                  <a:close/>
                  <a:moveTo>
                    <a:pt x="2837079" y="563819"/>
                  </a:moveTo>
                  <a:lnTo>
                    <a:pt x="2930509" y="698570"/>
                  </a:lnTo>
                  <a:cubicBezTo>
                    <a:pt x="3114916" y="1002320"/>
                    <a:pt x="3225296" y="1388494"/>
                    <a:pt x="3225296" y="1808868"/>
                  </a:cubicBezTo>
                  <a:cubicBezTo>
                    <a:pt x="3225296" y="2787194"/>
                    <a:pt x="2627459" y="3580284"/>
                    <a:pt x="1889991" y="3580284"/>
                  </a:cubicBezTo>
                  <a:cubicBezTo>
                    <a:pt x="1152522" y="3580284"/>
                    <a:pt x="554685" y="2787194"/>
                    <a:pt x="554685" y="1808868"/>
                  </a:cubicBezTo>
                  <a:cubicBezTo>
                    <a:pt x="554685" y="1485944"/>
                    <a:pt x="619821" y="1183202"/>
                    <a:pt x="733613" y="922502"/>
                  </a:cubicBezTo>
                  <a:lnTo>
                    <a:pt x="819065" y="752614"/>
                  </a:lnTo>
                  <a:lnTo>
                    <a:pt x="793696" y="790948"/>
                  </a:lnTo>
                  <a:cubicBezTo>
                    <a:pt x="606448" y="1106598"/>
                    <a:pt x="494769" y="1504641"/>
                    <a:pt x="494769" y="1937239"/>
                  </a:cubicBezTo>
                  <a:cubicBezTo>
                    <a:pt x="494769" y="2962656"/>
                    <a:pt x="1122255" y="3793920"/>
                    <a:pt x="1896299" y="3793920"/>
                  </a:cubicBezTo>
                  <a:cubicBezTo>
                    <a:pt x="2670343" y="3793920"/>
                    <a:pt x="3297829" y="2962656"/>
                    <a:pt x="3297829" y="1937239"/>
                  </a:cubicBezTo>
                  <a:cubicBezTo>
                    <a:pt x="3297829" y="1456574"/>
                    <a:pt x="3159954" y="1018571"/>
                    <a:pt x="2933737" y="688848"/>
                  </a:cubicBezTo>
                  <a:close/>
                  <a:moveTo>
                    <a:pt x="2709343" y="459106"/>
                  </a:moveTo>
                  <a:lnTo>
                    <a:pt x="2716560" y="467874"/>
                  </a:lnTo>
                  <a:cubicBezTo>
                    <a:pt x="2923398" y="747658"/>
                    <a:pt x="3050858" y="1130268"/>
                    <a:pt x="3050858" y="1552198"/>
                  </a:cubicBezTo>
                  <a:cubicBezTo>
                    <a:pt x="3050858" y="2409453"/>
                    <a:pt x="2524704" y="3104394"/>
                    <a:pt x="1875661" y="3104394"/>
                  </a:cubicBezTo>
                  <a:cubicBezTo>
                    <a:pt x="1226617" y="3104394"/>
                    <a:pt x="700463" y="2409453"/>
                    <a:pt x="700463" y="1552198"/>
                  </a:cubicBezTo>
                  <a:cubicBezTo>
                    <a:pt x="700463" y="1270911"/>
                    <a:pt x="757112" y="1007100"/>
                    <a:pt x="856164" y="779581"/>
                  </a:cubicBezTo>
                  <a:lnTo>
                    <a:pt x="948999" y="602638"/>
                  </a:lnTo>
                  <a:lnTo>
                    <a:pt x="858932" y="738536"/>
                  </a:lnTo>
                  <a:cubicBezTo>
                    <a:pt x="683834" y="1033270"/>
                    <a:pt x="579402" y="1404937"/>
                    <a:pt x="579402" y="1808868"/>
                  </a:cubicBezTo>
                  <a:cubicBezTo>
                    <a:pt x="579402" y="2766336"/>
                    <a:pt x="1166172" y="3542517"/>
                    <a:pt x="1889990" y="3542517"/>
                  </a:cubicBezTo>
                  <a:cubicBezTo>
                    <a:pt x="2613808" y="3542517"/>
                    <a:pt x="3200579" y="2766336"/>
                    <a:pt x="3200579" y="1808868"/>
                  </a:cubicBezTo>
                  <a:cubicBezTo>
                    <a:pt x="3200579" y="1285253"/>
                    <a:pt x="3025092" y="815856"/>
                    <a:pt x="2747673" y="497975"/>
                  </a:cubicBezTo>
                  <a:close/>
                  <a:moveTo>
                    <a:pt x="2660028" y="441387"/>
                  </a:moveTo>
                  <a:lnTo>
                    <a:pt x="2735244" y="554538"/>
                  </a:lnTo>
                  <a:cubicBezTo>
                    <a:pt x="2882065" y="800938"/>
                    <a:pt x="2969633" y="1111653"/>
                    <a:pt x="2969633" y="1449342"/>
                  </a:cubicBezTo>
                  <a:cubicBezTo>
                    <a:pt x="2969633" y="2249791"/>
                    <a:pt x="2477620" y="2898682"/>
                    <a:pt x="1870691" y="2898682"/>
                  </a:cubicBezTo>
                  <a:cubicBezTo>
                    <a:pt x="1263762" y="2898682"/>
                    <a:pt x="771749" y="2249791"/>
                    <a:pt x="771749" y="1449342"/>
                  </a:cubicBezTo>
                  <a:cubicBezTo>
                    <a:pt x="771749" y="1186695"/>
                    <a:pt x="824722" y="940366"/>
                    <a:pt x="917347" y="727923"/>
                  </a:cubicBezTo>
                  <a:lnTo>
                    <a:pt x="1010390" y="550844"/>
                  </a:lnTo>
                  <a:lnTo>
                    <a:pt x="968130" y="614323"/>
                  </a:lnTo>
                  <a:cubicBezTo>
                    <a:pt x="814010" y="872582"/>
                    <a:pt x="722089" y="1198254"/>
                    <a:pt x="722089" y="1552198"/>
                  </a:cubicBezTo>
                  <a:cubicBezTo>
                    <a:pt x="722089" y="2391176"/>
                    <a:pt x="1238561" y="3071301"/>
                    <a:pt x="1875661" y="3071301"/>
                  </a:cubicBezTo>
                  <a:cubicBezTo>
                    <a:pt x="2512761" y="3071301"/>
                    <a:pt x="3029232" y="2391176"/>
                    <a:pt x="3029232" y="1552198"/>
                  </a:cubicBezTo>
                  <a:cubicBezTo>
                    <a:pt x="3029232" y="1158927"/>
                    <a:pt x="2915750" y="800560"/>
                    <a:pt x="2729556" y="530787"/>
                  </a:cubicBezTo>
                  <a:close/>
                  <a:moveTo>
                    <a:pt x="2624365" y="397250"/>
                  </a:moveTo>
                  <a:lnTo>
                    <a:pt x="2648007" y="425930"/>
                  </a:lnTo>
                  <a:lnTo>
                    <a:pt x="2630588" y="403532"/>
                  </a:lnTo>
                  <a:close/>
                  <a:moveTo>
                    <a:pt x="2469285" y="313443"/>
                  </a:moveTo>
                  <a:lnTo>
                    <a:pt x="2516582" y="376067"/>
                  </a:lnTo>
                  <a:cubicBezTo>
                    <a:pt x="2653213" y="579913"/>
                    <a:pt x="2736486" y="850701"/>
                    <a:pt x="2736486" y="1147864"/>
                  </a:cubicBezTo>
                  <a:cubicBezTo>
                    <a:pt x="2736486" y="1781811"/>
                    <a:pt x="2357497" y="2295726"/>
                    <a:pt x="1889991" y="2295726"/>
                  </a:cubicBezTo>
                  <a:cubicBezTo>
                    <a:pt x="1422485" y="2295726"/>
                    <a:pt x="1043496" y="1781811"/>
                    <a:pt x="1043496" y="1147864"/>
                  </a:cubicBezTo>
                  <a:cubicBezTo>
                    <a:pt x="1043496" y="949755"/>
                    <a:pt x="1080506" y="763369"/>
                    <a:pt x="1145663" y="600724"/>
                  </a:cubicBezTo>
                  <a:lnTo>
                    <a:pt x="1193085" y="497688"/>
                  </a:lnTo>
                  <a:lnTo>
                    <a:pt x="1160617" y="555152"/>
                  </a:lnTo>
                  <a:cubicBezTo>
                    <a:pt x="1064401" y="747464"/>
                    <a:pt x="1008194" y="979502"/>
                    <a:pt x="1008194" y="1229324"/>
                  </a:cubicBezTo>
                  <a:cubicBezTo>
                    <a:pt x="1008194" y="1893786"/>
                    <a:pt x="1405812" y="2432438"/>
                    <a:pt x="1896299" y="2432438"/>
                  </a:cubicBezTo>
                  <a:cubicBezTo>
                    <a:pt x="2386787" y="2432438"/>
                    <a:pt x="2784405" y="1893786"/>
                    <a:pt x="2784405" y="1229324"/>
                  </a:cubicBezTo>
                  <a:cubicBezTo>
                    <a:pt x="2784405" y="886711"/>
                    <a:pt x="2678691" y="577547"/>
                    <a:pt x="2509040" y="358428"/>
                  </a:cubicBezTo>
                  <a:close/>
                  <a:moveTo>
                    <a:pt x="2328985" y="235519"/>
                  </a:moveTo>
                  <a:lnTo>
                    <a:pt x="2367735" y="277910"/>
                  </a:lnTo>
                  <a:cubicBezTo>
                    <a:pt x="2476117" y="428550"/>
                    <a:pt x="2542174" y="628659"/>
                    <a:pt x="2542174" y="848259"/>
                  </a:cubicBezTo>
                  <a:cubicBezTo>
                    <a:pt x="2542174" y="1316739"/>
                    <a:pt x="2241541" y="1696517"/>
                    <a:pt x="1870691" y="1696517"/>
                  </a:cubicBezTo>
                  <a:cubicBezTo>
                    <a:pt x="1499841" y="1696517"/>
                    <a:pt x="1199208" y="1316739"/>
                    <a:pt x="1199208" y="848259"/>
                  </a:cubicBezTo>
                  <a:cubicBezTo>
                    <a:pt x="1199208" y="672579"/>
                    <a:pt x="1241484" y="509373"/>
                    <a:pt x="1313887" y="373990"/>
                  </a:cubicBezTo>
                  <a:lnTo>
                    <a:pt x="1359617" y="303974"/>
                  </a:lnTo>
                  <a:lnTo>
                    <a:pt x="1353496" y="310655"/>
                  </a:lnTo>
                  <a:cubicBezTo>
                    <a:pt x="1239636" y="468545"/>
                    <a:pt x="1170240" y="678287"/>
                    <a:pt x="1170240" y="908457"/>
                  </a:cubicBezTo>
                  <a:cubicBezTo>
                    <a:pt x="1170240" y="1399487"/>
                    <a:pt x="1486067" y="1797545"/>
                    <a:pt x="1875660" y="1797545"/>
                  </a:cubicBezTo>
                  <a:cubicBezTo>
                    <a:pt x="2265253" y="1797545"/>
                    <a:pt x="2581080" y="1399487"/>
                    <a:pt x="2581080" y="908457"/>
                  </a:cubicBezTo>
                  <a:cubicBezTo>
                    <a:pt x="2581080" y="678287"/>
                    <a:pt x="2511685" y="468545"/>
                    <a:pt x="2397825" y="310655"/>
                  </a:cubicBezTo>
                  <a:close/>
                  <a:moveTo>
                    <a:pt x="1402512" y="199772"/>
                  </a:moveTo>
                  <a:lnTo>
                    <a:pt x="1402310" y="199868"/>
                  </a:lnTo>
                  <a:lnTo>
                    <a:pt x="1265286" y="284462"/>
                  </a:lnTo>
                  <a:lnTo>
                    <a:pt x="1214815" y="325022"/>
                  </a:lnTo>
                  <a:lnTo>
                    <a:pt x="1184525" y="354805"/>
                  </a:lnTo>
                  <a:cubicBezTo>
                    <a:pt x="944783" y="614967"/>
                    <a:pt x="791972" y="1008689"/>
                    <a:pt x="791972" y="1449342"/>
                  </a:cubicBezTo>
                  <a:cubicBezTo>
                    <a:pt x="791972" y="2232725"/>
                    <a:pt x="1274931" y="2867782"/>
                    <a:pt x="1870691" y="2867782"/>
                  </a:cubicBezTo>
                  <a:cubicBezTo>
                    <a:pt x="2466451" y="2867782"/>
                    <a:pt x="2949410" y="2232725"/>
                    <a:pt x="2949410" y="1449342"/>
                  </a:cubicBezTo>
                  <a:cubicBezTo>
                    <a:pt x="2949410" y="959728"/>
                    <a:pt x="2760755" y="528054"/>
                    <a:pt x="2473813" y="273149"/>
                  </a:cubicBezTo>
                  <a:lnTo>
                    <a:pt x="2427906" y="236477"/>
                  </a:lnTo>
                  <a:lnTo>
                    <a:pt x="2488708" y="299774"/>
                  </a:lnTo>
                  <a:cubicBezTo>
                    <a:pt x="2680324" y="525183"/>
                    <a:pt x="2801533" y="858030"/>
                    <a:pt x="2801533" y="1229324"/>
                  </a:cubicBezTo>
                  <a:cubicBezTo>
                    <a:pt x="2801533" y="1908261"/>
                    <a:pt x="2396246" y="2458648"/>
                    <a:pt x="1896300" y="2458648"/>
                  </a:cubicBezTo>
                  <a:cubicBezTo>
                    <a:pt x="1396353" y="2458648"/>
                    <a:pt x="991066" y="1908261"/>
                    <a:pt x="991066" y="1229324"/>
                  </a:cubicBezTo>
                  <a:cubicBezTo>
                    <a:pt x="991066" y="804989"/>
                    <a:pt x="1149382" y="430868"/>
                    <a:pt x="1390175" y="209949"/>
                  </a:cubicBezTo>
                  <a:close/>
                  <a:moveTo>
                    <a:pt x="1329824" y="178224"/>
                  </a:moveTo>
                  <a:lnTo>
                    <a:pt x="1295546" y="194796"/>
                  </a:lnTo>
                  <a:cubicBezTo>
                    <a:pt x="731222" y="502790"/>
                    <a:pt x="332741" y="1253601"/>
                    <a:pt x="332741" y="2130944"/>
                  </a:cubicBezTo>
                  <a:cubicBezTo>
                    <a:pt x="332741" y="3282739"/>
                    <a:pt x="1019522" y="4216454"/>
                    <a:pt x="1866709" y="4216454"/>
                  </a:cubicBezTo>
                  <a:cubicBezTo>
                    <a:pt x="2713896" y="4216454"/>
                    <a:pt x="3400677" y="3282739"/>
                    <a:pt x="3400677" y="2130944"/>
                  </a:cubicBezTo>
                  <a:cubicBezTo>
                    <a:pt x="3400677" y="1516804"/>
                    <a:pt x="3205422" y="964664"/>
                    <a:pt x="2894705" y="583011"/>
                  </a:cubicBezTo>
                  <a:lnTo>
                    <a:pt x="2894661" y="582964"/>
                  </a:lnTo>
                  <a:lnTo>
                    <a:pt x="3009019" y="748145"/>
                  </a:lnTo>
                  <a:cubicBezTo>
                    <a:pt x="3206223" y="1073452"/>
                    <a:pt x="3324261" y="1487032"/>
                    <a:pt x="3324261" y="1937239"/>
                  </a:cubicBezTo>
                  <a:cubicBezTo>
                    <a:pt x="3324261" y="2984995"/>
                    <a:pt x="2684941" y="3834368"/>
                    <a:pt x="1896299" y="3834368"/>
                  </a:cubicBezTo>
                  <a:cubicBezTo>
                    <a:pt x="1107658" y="3834368"/>
                    <a:pt x="468337" y="2984995"/>
                    <a:pt x="468337" y="1937239"/>
                  </a:cubicBezTo>
                  <a:cubicBezTo>
                    <a:pt x="468337" y="1245556"/>
                    <a:pt x="746958" y="640330"/>
                    <a:pt x="1163224" y="308851"/>
                  </a:cubicBezTo>
                  <a:lnTo>
                    <a:pt x="1205134" y="278389"/>
                  </a:lnTo>
                  <a:lnTo>
                    <a:pt x="1218597" y="265092"/>
                  </a:lnTo>
                  <a:cubicBezTo>
                    <a:pt x="1249857" y="237198"/>
                    <a:pt x="1282188" y="211238"/>
                    <a:pt x="1315492" y="187343"/>
                  </a:cubicBezTo>
                  <a:close/>
                  <a:moveTo>
                    <a:pt x="2270646" y="150156"/>
                  </a:moveTo>
                  <a:lnTo>
                    <a:pt x="2277145" y="155151"/>
                  </a:lnTo>
                  <a:cubicBezTo>
                    <a:pt x="2468155" y="318407"/>
                    <a:pt x="2593738" y="594878"/>
                    <a:pt x="2593738" y="908457"/>
                  </a:cubicBezTo>
                  <a:cubicBezTo>
                    <a:pt x="2593738" y="1410184"/>
                    <a:pt x="2272244" y="1816914"/>
                    <a:pt x="1875661" y="1816914"/>
                  </a:cubicBezTo>
                  <a:cubicBezTo>
                    <a:pt x="1479077" y="1816914"/>
                    <a:pt x="1157583" y="1410184"/>
                    <a:pt x="1157583" y="908457"/>
                  </a:cubicBezTo>
                  <a:cubicBezTo>
                    <a:pt x="1157583" y="720310"/>
                    <a:pt x="1202794" y="545521"/>
                    <a:pt x="1280220" y="400531"/>
                  </a:cubicBezTo>
                  <a:lnTo>
                    <a:pt x="1343102" y="304110"/>
                  </a:lnTo>
                  <a:lnTo>
                    <a:pt x="1327002" y="322000"/>
                  </a:lnTo>
                  <a:cubicBezTo>
                    <a:pt x="1162528" y="527262"/>
                    <a:pt x="1059511" y="821289"/>
                    <a:pt x="1059511" y="1147864"/>
                  </a:cubicBezTo>
                  <a:cubicBezTo>
                    <a:pt x="1059511" y="1768295"/>
                    <a:pt x="1431330" y="2271253"/>
                    <a:pt x="1889991" y="2271253"/>
                  </a:cubicBezTo>
                  <a:cubicBezTo>
                    <a:pt x="2348651" y="2271253"/>
                    <a:pt x="2720470" y="1768295"/>
                    <a:pt x="2720470" y="1147864"/>
                  </a:cubicBezTo>
                  <a:cubicBezTo>
                    <a:pt x="2720470" y="721317"/>
                    <a:pt x="2544728" y="350295"/>
                    <a:pt x="2285846" y="160062"/>
                  </a:cubicBezTo>
                  <a:close/>
                  <a:moveTo>
                    <a:pt x="1538511" y="100160"/>
                  </a:moveTo>
                  <a:lnTo>
                    <a:pt x="1528678" y="104892"/>
                  </a:lnTo>
                  <a:lnTo>
                    <a:pt x="1534109" y="103040"/>
                  </a:lnTo>
                  <a:close/>
                  <a:moveTo>
                    <a:pt x="1896299" y="80557"/>
                  </a:moveTo>
                  <a:cubicBezTo>
                    <a:pt x="1775355" y="80557"/>
                    <a:pt x="1657989" y="100852"/>
                    <a:pt x="1546035" y="139010"/>
                  </a:cubicBezTo>
                  <a:lnTo>
                    <a:pt x="1512028" y="152106"/>
                  </a:lnTo>
                  <a:lnTo>
                    <a:pt x="1501876" y="159868"/>
                  </a:lnTo>
                  <a:cubicBezTo>
                    <a:pt x="1326408" y="309055"/>
                    <a:pt x="1211043" y="561702"/>
                    <a:pt x="1211043" y="848259"/>
                  </a:cubicBezTo>
                  <a:cubicBezTo>
                    <a:pt x="1211043" y="1306750"/>
                    <a:pt x="1506377" y="1678431"/>
                    <a:pt x="1870690" y="1678431"/>
                  </a:cubicBezTo>
                  <a:cubicBezTo>
                    <a:pt x="2235004" y="1678431"/>
                    <a:pt x="2530338" y="1306750"/>
                    <a:pt x="2530338" y="848259"/>
                  </a:cubicBezTo>
                  <a:cubicBezTo>
                    <a:pt x="2530338" y="561702"/>
                    <a:pt x="2414973" y="309055"/>
                    <a:pt x="2239506" y="159868"/>
                  </a:cubicBezTo>
                  <a:lnTo>
                    <a:pt x="2191654" y="123281"/>
                  </a:lnTo>
                  <a:lnTo>
                    <a:pt x="2057233" y="92665"/>
                  </a:lnTo>
                  <a:cubicBezTo>
                    <a:pt x="2004425" y="84667"/>
                    <a:pt x="1950724" y="80557"/>
                    <a:pt x="1896299" y="80557"/>
                  </a:cubicBezTo>
                  <a:close/>
                  <a:moveTo>
                    <a:pt x="1896300" y="0"/>
                  </a:moveTo>
                  <a:lnTo>
                    <a:pt x="1921576" y="1733"/>
                  </a:lnTo>
                  <a:lnTo>
                    <a:pt x="1957454" y="2971"/>
                  </a:lnTo>
                  <a:lnTo>
                    <a:pt x="1958525" y="3083"/>
                  </a:lnTo>
                  <a:lnTo>
                    <a:pt x="1967705" y="3407"/>
                  </a:lnTo>
                  <a:cubicBezTo>
                    <a:pt x="2956497" y="73501"/>
                    <a:pt x="3742805" y="1216875"/>
                    <a:pt x="3742805" y="2617077"/>
                  </a:cubicBezTo>
                  <a:cubicBezTo>
                    <a:pt x="3742805" y="4062447"/>
                    <a:pt x="2904950" y="5234152"/>
                    <a:pt x="1871402" y="5234152"/>
                  </a:cubicBezTo>
                  <a:cubicBezTo>
                    <a:pt x="837855" y="5234152"/>
                    <a:pt x="0" y="4062447"/>
                    <a:pt x="0" y="2617077"/>
                  </a:cubicBezTo>
                  <a:cubicBezTo>
                    <a:pt x="0" y="1304387"/>
                    <a:pt x="691091" y="217426"/>
                    <a:pt x="1592217" y="28928"/>
                  </a:cubicBezTo>
                  <a:lnTo>
                    <a:pt x="1605332" y="27098"/>
                  </a:lnTo>
                  <a:lnTo>
                    <a:pt x="1605639" y="27012"/>
                  </a:lnTo>
                  <a:cubicBezTo>
                    <a:pt x="1661816" y="15278"/>
                    <a:pt x="1718866" y="7273"/>
                    <a:pt x="1776656" y="3182"/>
                  </a:cubicBezTo>
                  <a:lnTo>
                    <a:pt x="1785240" y="2879"/>
                  </a:lnTo>
                  <a:lnTo>
                    <a:pt x="1786241" y="2775"/>
                  </a:lnTo>
                  <a:cubicBezTo>
                    <a:pt x="1812893" y="935"/>
                    <a:pt x="1839721" y="3"/>
                    <a:pt x="1866709" y="3"/>
                  </a:cubicBezTo>
                  <a:lnTo>
                    <a:pt x="1869051" y="84"/>
                  </a:lnTo>
                  <a:lnTo>
                    <a:pt x="1869832" y="57"/>
                  </a:lnTo>
                  <a:lnTo>
                    <a:pt x="1870691" y="2"/>
                  </a:lnTo>
                  <a:lnTo>
                    <a:pt x="1870947" y="18"/>
                  </a:lnTo>
                  <a:lnTo>
                    <a:pt x="1871402" y="2"/>
                  </a:lnTo>
                  <a:lnTo>
                    <a:pt x="1874156" y="97"/>
                  </a:lnTo>
                  <a:lnTo>
                    <a:pt x="1875661" y="1"/>
                  </a:lnTo>
                  <a:lnTo>
                    <a:pt x="1880701" y="323"/>
                  </a:lnTo>
                  <a:lnTo>
                    <a:pt x="1883755" y="428"/>
                  </a:lnTo>
                  <a:lnTo>
                    <a:pt x="1889991" y="1"/>
                  </a:lnTo>
                  <a:lnTo>
                    <a:pt x="1893142" y="217"/>
                  </a:lnTo>
                  <a:close/>
                </a:path>
              </a:pathLst>
            </a:custGeom>
            <a:noFill/>
            <a:ln w="12700" cap="rnd" cmpd="dbl">
              <a:solidFill>
                <a:schemeClr val="tx1"/>
              </a:solidFill>
              <a:prstDash val="sysDot"/>
            </a:ln>
            <a:scene3d>
              <a:camera prst="orthographicFront"/>
              <a:lightRig rig="fla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sz="1350">
                <a:solidFill>
                  <a:schemeClr val="tx1"/>
                </a:solidFill>
              </a:endParaRPr>
            </a:p>
          </p:txBody>
        </p:sp>
        <p:sp>
          <p:nvSpPr>
            <p:cNvPr id="70" name="Forma libre 19"/>
            <p:cNvSpPr/>
            <p:nvPr/>
          </p:nvSpPr>
          <p:spPr>
            <a:xfrm rot="5400000" flipH="1" flipV="1">
              <a:off x="1081477" y="178156"/>
              <a:ext cx="1709800" cy="1353489"/>
            </a:xfrm>
            <a:custGeom>
              <a:avLst/>
              <a:gdLst>
                <a:gd name="connsiteX0" fmla="*/ 375988 w 3742805"/>
                <a:gd name="connsiteY0" fmla="*/ 1265279 h 5234152"/>
                <a:gd name="connsiteX1" fmla="*/ 320037 w 3742805"/>
                <a:gd name="connsiteY1" fmla="*/ 1406819 h 5234152"/>
                <a:gd name="connsiteX2" fmla="*/ 150833 w 3742805"/>
                <a:gd name="connsiteY2" fmla="*/ 2443657 h 5234152"/>
                <a:gd name="connsiteX3" fmla="*/ 1866709 w 3742805"/>
                <a:gd name="connsiteY3" fmla="*/ 4835213 h 5234152"/>
                <a:gd name="connsiteX4" fmla="*/ 3582585 w 3742805"/>
                <a:gd name="connsiteY4" fmla="*/ 2443657 h 5234152"/>
                <a:gd name="connsiteX5" fmla="*/ 3485566 w 3742805"/>
                <a:gd name="connsiteY5" fmla="*/ 1648910 h 5234152"/>
                <a:gd name="connsiteX6" fmla="*/ 3436205 w 3742805"/>
                <a:gd name="connsiteY6" fmla="*/ 1483366 h 5234152"/>
                <a:gd name="connsiteX7" fmla="*/ 3468430 w 3742805"/>
                <a:gd name="connsiteY7" fmla="*/ 1603524 h 5234152"/>
                <a:gd name="connsiteX8" fmla="*/ 3543609 w 3742805"/>
                <a:gd name="connsiteY8" fmla="*/ 2282171 h 5234152"/>
                <a:gd name="connsiteX9" fmla="*/ 1871402 w 3742805"/>
                <a:gd name="connsiteY9" fmla="*/ 4564341 h 5234152"/>
                <a:gd name="connsiteX10" fmla="*/ 199196 w 3742805"/>
                <a:gd name="connsiteY10" fmla="*/ 2282171 h 5234152"/>
                <a:gd name="connsiteX11" fmla="*/ 330606 w 3742805"/>
                <a:gd name="connsiteY11" fmla="*/ 1393848 h 5234152"/>
                <a:gd name="connsiteX12" fmla="*/ 3148255 w 3742805"/>
                <a:gd name="connsiteY12" fmla="*/ 781462 h 5234152"/>
                <a:gd name="connsiteX13" fmla="*/ 3240183 w 3742805"/>
                <a:gd name="connsiteY13" fmla="*/ 929214 h 5234152"/>
                <a:gd name="connsiteX14" fmla="*/ 3616681 w 3742805"/>
                <a:gd name="connsiteY14" fmla="*/ 2443657 h 5234152"/>
                <a:gd name="connsiteX15" fmla="*/ 1866709 w 3742805"/>
                <a:gd name="connsiteY15" fmla="*/ 4887311 h 5234152"/>
                <a:gd name="connsiteX16" fmla="*/ 116737 w 3742805"/>
                <a:gd name="connsiteY16" fmla="*/ 2443657 h 5234152"/>
                <a:gd name="connsiteX17" fmla="*/ 398146 w 3742805"/>
                <a:gd name="connsiteY17" fmla="*/ 1114184 h 5234152"/>
                <a:gd name="connsiteX18" fmla="*/ 486367 w 3742805"/>
                <a:gd name="connsiteY18" fmla="*/ 942573 h 5234152"/>
                <a:gd name="connsiteX19" fmla="*/ 427829 w 3742805"/>
                <a:gd name="connsiteY19" fmla="*/ 1035777 h 5234152"/>
                <a:gd name="connsiteX20" fmla="*/ 36461 w 3742805"/>
                <a:gd name="connsiteY20" fmla="*/ 2617077 h 5234152"/>
                <a:gd name="connsiteX21" fmla="*/ 1871402 w 3742805"/>
                <a:gd name="connsiteY21" fmla="*/ 5178356 h 5234152"/>
                <a:gd name="connsiteX22" fmla="*/ 3706344 w 3742805"/>
                <a:gd name="connsiteY22" fmla="*/ 2617077 h 5234152"/>
                <a:gd name="connsiteX23" fmla="*/ 3184374 w 3742805"/>
                <a:gd name="connsiteY23" fmla="*/ 827835 h 5234152"/>
                <a:gd name="connsiteX24" fmla="*/ 3001338 w 3742805"/>
                <a:gd name="connsiteY24" fmla="*/ 667513 h 5234152"/>
                <a:gd name="connsiteX25" fmla="*/ 3073337 w 3742805"/>
                <a:gd name="connsiteY25" fmla="*/ 775468 h 5234152"/>
                <a:gd name="connsiteX26" fmla="*/ 3430410 w 3742805"/>
                <a:gd name="connsiteY26" fmla="*/ 2130944 h 5234152"/>
                <a:gd name="connsiteX27" fmla="*/ 1866709 w 3742805"/>
                <a:gd name="connsiteY27" fmla="*/ 4261885 h 5234152"/>
                <a:gd name="connsiteX28" fmla="*/ 303008 w 3742805"/>
                <a:gd name="connsiteY28" fmla="*/ 2130944 h 5234152"/>
                <a:gd name="connsiteX29" fmla="*/ 570063 w 3742805"/>
                <a:gd name="connsiteY29" fmla="*/ 939515 h 5234152"/>
                <a:gd name="connsiteX30" fmla="*/ 638915 w 3742805"/>
                <a:gd name="connsiteY30" fmla="*/ 814041 h 5234152"/>
                <a:gd name="connsiteX31" fmla="*/ 519493 w 3742805"/>
                <a:gd name="connsiteY31" fmla="*/ 1016737 h 5234152"/>
                <a:gd name="connsiteX32" fmla="*/ 230992 w 3742805"/>
                <a:gd name="connsiteY32" fmla="*/ 2282171 h 5234152"/>
                <a:gd name="connsiteX33" fmla="*/ 1871402 w 3742805"/>
                <a:gd name="connsiteY33" fmla="*/ 4515685 h 5234152"/>
                <a:gd name="connsiteX34" fmla="*/ 3511813 w 3742805"/>
                <a:gd name="connsiteY34" fmla="*/ 2282171 h 5234152"/>
                <a:gd name="connsiteX35" fmla="*/ 3126185 w 3742805"/>
                <a:gd name="connsiteY35" fmla="*/ 843432 h 5234152"/>
                <a:gd name="connsiteX36" fmla="*/ 2837079 w 3742805"/>
                <a:gd name="connsiteY36" fmla="*/ 563819 h 5234152"/>
                <a:gd name="connsiteX37" fmla="*/ 2930509 w 3742805"/>
                <a:gd name="connsiteY37" fmla="*/ 698570 h 5234152"/>
                <a:gd name="connsiteX38" fmla="*/ 3225296 w 3742805"/>
                <a:gd name="connsiteY38" fmla="*/ 1808868 h 5234152"/>
                <a:gd name="connsiteX39" fmla="*/ 1889991 w 3742805"/>
                <a:gd name="connsiteY39" fmla="*/ 3580284 h 5234152"/>
                <a:gd name="connsiteX40" fmla="*/ 554685 w 3742805"/>
                <a:gd name="connsiteY40" fmla="*/ 1808868 h 5234152"/>
                <a:gd name="connsiteX41" fmla="*/ 733613 w 3742805"/>
                <a:gd name="connsiteY41" fmla="*/ 922502 h 5234152"/>
                <a:gd name="connsiteX42" fmla="*/ 819065 w 3742805"/>
                <a:gd name="connsiteY42" fmla="*/ 752614 h 5234152"/>
                <a:gd name="connsiteX43" fmla="*/ 793696 w 3742805"/>
                <a:gd name="connsiteY43" fmla="*/ 790948 h 5234152"/>
                <a:gd name="connsiteX44" fmla="*/ 494769 w 3742805"/>
                <a:gd name="connsiteY44" fmla="*/ 1937239 h 5234152"/>
                <a:gd name="connsiteX45" fmla="*/ 1896299 w 3742805"/>
                <a:gd name="connsiteY45" fmla="*/ 3793920 h 5234152"/>
                <a:gd name="connsiteX46" fmla="*/ 3297829 w 3742805"/>
                <a:gd name="connsiteY46" fmla="*/ 1937239 h 5234152"/>
                <a:gd name="connsiteX47" fmla="*/ 2933737 w 3742805"/>
                <a:gd name="connsiteY47" fmla="*/ 688848 h 5234152"/>
                <a:gd name="connsiteX48" fmla="*/ 2709343 w 3742805"/>
                <a:gd name="connsiteY48" fmla="*/ 459106 h 5234152"/>
                <a:gd name="connsiteX49" fmla="*/ 2716560 w 3742805"/>
                <a:gd name="connsiteY49" fmla="*/ 467874 h 5234152"/>
                <a:gd name="connsiteX50" fmla="*/ 3050858 w 3742805"/>
                <a:gd name="connsiteY50" fmla="*/ 1552198 h 5234152"/>
                <a:gd name="connsiteX51" fmla="*/ 1875661 w 3742805"/>
                <a:gd name="connsiteY51" fmla="*/ 3104394 h 5234152"/>
                <a:gd name="connsiteX52" fmla="*/ 700463 w 3742805"/>
                <a:gd name="connsiteY52" fmla="*/ 1552198 h 5234152"/>
                <a:gd name="connsiteX53" fmla="*/ 856164 w 3742805"/>
                <a:gd name="connsiteY53" fmla="*/ 779581 h 5234152"/>
                <a:gd name="connsiteX54" fmla="*/ 948999 w 3742805"/>
                <a:gd name="connsiteY54" fmla="*/ 602638 h 5234152"/>
                <a:gd name="connsiteX55" fmla="*/ 858932 w 3742805"/>
                <a:gd name="connsiteY55" fmla="*/ 738536 h 5234152"/>
                <a:gd name="connsiteX56" fmla="*/ 579402 w 3742805"/>
                <a:gd name="connsiteY56" fmla="*/ 1808868 h 5234152"/>
                <a:gd name="connsiteX57" fmla="*/ 1889990 w 3742805"/>
                <a:gd name="connsiteY57" fmla="*/ 3542517 h 5234152"/>
                <a:gd name="connsiteX58" fmla="*/ 3200579 w 3742805"/>
                <a:gd name="connsiteY58" fmla="*/ 1808868 h 5234152"/>
                <a:gd name="connsiteX59" fmla="*/ 2747673 w 3742805"/>
                <a:gd name="connsiteY59" fmla="*/ 497975 h 5234152"/>
                <a:gd name="connsiteX60" fmla="*/ 2660028 w 3742805"/>
                <a:gd name="connsiteY60" fmla="*/ 441387 h 5234152"/>
                <a:gd name="connsiteX61" fmla="*/ 2735244 w 3742805"/>
                <a:gd name="connsiteY61" fmla="*/ 554538 h 5234152"/>
                <a:gd name="connsiteX62" fmla="*/ 2969633 w 3742805"/>
                <a:gd name="connsiteY62" fmla="*/ 1449342 h 5234152"/>
                <a:gd name="connsiteX63" fmla="*/ 1870691 w 3742805"/>
                <a:gd name="connsiteY63" fmla="*/ 2898682 h 5234152"/>
                <a:gd name="connsiteX64" fmla="*/ 771749 w 3742805"/>
                <a:gd name="connsiteY64" fmla="*/ 1449342 h 5234152"/>
                <a:gd name="connsiteX65" fmla="*/ 917347 w 3742805"/>
                <a:gd name="connsiteY65" fmla="*/ 727923 h 5234152"/>
                <a:gd name="connsiteX66" fmla="*/ 1010390 w 3742805"/>
                <a:gd name="connsiteY66" fmla="*/ 550844 h 5234152"/>
                <a:gd name="connsiteX67" fmla="*/ 968130 w 3742805"/>
                <a:gd name="connsiteY67" fmla="*/ 614323 h 5234152"/>
                <a:gd name="connsiteX68" fmla="*/ 722089 w 3742805"/>
                <a:gd name="connsiteY68" fmla="*/ 1552198 h 5234152"/>
                <a:gd name="connsiteX69" fmla="*/ 1875661 w 3742805"/>
                <a:gd name="connsiteY69" fmla="*/ 3071301 h 5234152"/>
                <a:gd name="connsiteX70" fmla="*/ 3029232 w 3742805"/>
                <a:gd name="connsiteY70" fmla="*/ 1552198 h 5234152"/>
                <a:gd name="connsiteX71" fmla="*/ 2729556 w 3742805"/>
                <a:gd name="connsiteY71" fmla="*/ 530787 h 5234152"/>
                <a:gd name="connsiteX72" fmla="*/ 2624365 w 3742805"/>
                <a:gd name="connsiteY72" fmla="*/ 397250 h 5234152"/>
                <a:gd name="connsiteX73" fmla="*/ 2648007 w 3742805"/>
                <a:gd name="connsiteY73" fmla="*/ 425930 h 5234152"/>
                <a:gd name="connsiteX74" fmla="*/ 2630588 w 3742805"/>
                <a:gd name="connsiteY74" fmla="*/ 403532 h 5234152"/>
                <a:gd name="connsiteX75" fmla="*/ 2469285 w 3742805"/>
                <a:gd name="connsiteY75" fmla="*/ 313443 h 5234152"/>
                <a:gd name="connsiteX76" fmla="*/ 2516582 w 3742805"/>
                <a:gd name="connsiteY76" fmla="*/ 376067 h 5234152"/>
                <a:gd name="connsiteX77" fmla="*/ 2736486 w 3742805"/>
                <a:gd name="connsiteY77" fmla="*/ 1147864 h 5234152"/>
                <a:gd name="connsiteX78" fmla="*/ 1889991 w 3742805"/>
                <a:gd name="connsiteY78" fmla="*/ 2295726 h 5234152"/>
                <a:gd name="connsiteX79" fmla="*/ 1043496 w 3742805"/>
                <a:gd name="connsiteY79" fmla="*/ 1147864 h 5234152"/>
                <a:gd name="connsiteX80" fmla="*/ 1145663 w 3742805"/>
                <a:gd name="connsiteY80" fmla="*/ 600724 h 5234152"/>
                <a:gd name="connsiteX81" fmla="*/ 1193085 w 3742805"/>
                <a:gd name="connsiteY81" fmla="*/ 497688 h 5234152"/>
                <a:gd name="connsiteX82" fmla="*/ 1160617 w 3742805"/>
                <a:gd name="connsiteY82" fmla="*/ 555152 h 5234152"/>
                <a:gd name="connsiteX83" fmla="*/ 1008194 w 3742805"/>
                <a:gd name="connsiteY83" fmla="*/ 1229324 h 5234152"/>
                <a:gd name="connsiteX84" fmla="*/ 1896299 w 3742805"/>
                <a:gd name="connsiteY84" fmla="*/ 2432438 h 5234152"/>
                <a:gd name="connsiteX85" fmla="*/ 2784405 w 3742805"/>
                <a:gd name="connsiteY85" fmla="*/ 1229324 h 5234152"/>
                <a:gd name="connsiteX86" fmla="*/ 2509040 w 3742805"/>
                <a:gd name="connsiteY86" fmla="*/ 358428 h 5234152"/>
                <a:gd name="connsiteX87" fmla="*/ 2328985 w 3742805"/>
                <a:gd name="connsiteY87" fmla="*/ 235519 h 5234152"/>
                <a:gd name="connsiteX88" fmla="*/ 2367735 w 3742805"/>
                <a:gd name="connsiteY88" fmla="*/ 277910 h 5234152"/>
                <a:gd name="connsiteX89" fmla="*/ 2542174 w 3742805"/>
                <a:gd name="connsiteY89" fmla="*/ 848259 h 5234152"/>
                <a:gd name="connsiteX90" fmla="*/ 1870691 w 3742805"/>
                <a:gd name="connsiteY90" fmla="*/ 1696517 h 5234152"/>
                <a:gd name="connsiteX91" fmla="*/ 1199208 w 3742805"/>
                <a:gd name="connsiteY91" fmla="*/ 848259 h 5234152"/>
                <a:gd name="connsiteX92" fmla="*/ 1313887 w 3742805"/>
                <a:gd name="connsiteY92" fmla="*/ 373990 h 5234152"/>
                <a:gd name="connsiteX93" fmla="*/ 1359617 w 3742805"/>
                <a:gd name="connsiteY93" fmla="*/ 303974 h 5234152"/>
                <a:gd name="connsiteX94" fmla="*/ 1353496 w 3742805"/>
                <a:gd name="connsiteY94" fmla="*/ 310655 h 5234152"/>
                <a:gd name="connsiteX95" fmla="*/ 1170240 w 3742805"/>
                <a:gd name="connsiteY95" fmla="*/ 908457 h 5234152"/>
                <a:gd name="connsiteX96" fmla="*/ 1875660 w 3742805"/>
                <a:gd name="connsiteY96" fmla="*/ 1797545 h 5234152"/>
                <a:gd name="connsiteX97" fmla="*/ 2581080 w 3742805"/>
                <a:gd name="connsiteY97" fmla="*/ 908457 h 5234152"/>
                <a:gd name="connsiteX98" fmla="*/ 2397825 w 3742805"/>
                <a:gd name="connsiteY98" fmla="*/ 310655 h 5234152"/>
                <a:gd name="connsiteX99" fmla="*/ 1402512 w 3742805"/>
                <a:gd name="connsiteY99" fmla="*/ 199772 h 5234152"/>
                <a:gd name="connsiteX100" fmla="*/ 1402310 w 3742805"/>
                <a:gd name="connsiteY100" fmla="*/ 199868 h 5234152"/>
                <a:gd name="connsiteX101" fmla="*/ 1265286 w 3742805"/>
                <a:gd name="connsiteY101" fmla="*/ 284462 h 5234152"/>
                <a:gd name="connsiteX102" fmla="*/ 1214815 w 3742805"/>
                <a:gd name="connsiteY102" fmla="*/ 325022 h 5234152"/>
                <a:gd name="connsiteX103" fmla="*/ 1184525 w 3742805"/>
                <a:gd name="connsiteY103" fmla="*/ 354805 h 5234152"/>
                <a:gd name="connsiteX104" fmla="*/ 791972 w 3742805"/>
                <a:gd name="connsiteY104" fmla="*/ 1449342 h 5234152"/>
                <a:gd name="connsiteX105" fmla="*/ 1870691 w 3742805"/>
                <a:gd name="connsiteY105" fmla="*/ 2867782 h 5234152"/>
                <a:gd name="connsiteX106" fmla="*/ 2949410 w 3742805"/>
                <a:gd name="connsiteY106" fmla="*/ 1449342 h 5234152"/>
                <a:gd name="connsiteX107" fmla="*/ 2473813 w 3742805"/>
                <a:gd name="connsiteY107" fmla="*/ 273149 h 5234152"/>
                <a:gd name="connsiteX108" fmla="*/ 2427906 w 3742805"/>
                <a:gd name="connsiteY108" fmla="*/ 236477 h 5234152"/>
                <a:gd name="connsiteX109" fmla="*/ 2488708 w 3742805"/>
                <a:gd name="connsiteY109" fmla="*/ 299774 h 5234152"/>
                <a:gd name="connsiteX110" fmla="*/ 2801533 w 3742805"/>
                <a:gd name="connsiteY110" fmla="*/ 1229324 h 5234152"/>
                <a:gd name="connsiteX111" fmla="*/ 1896300 w 3742805"/>
                <a:gd name="connsiteY111" fmla="*/ 2458648 h 5234152"/>
                <a:gd name="connsiteX112" fmla="*/ 991066 w 3742805"/>
                <a:gd name="connsiteY112" fmla="*/ 1229324 h 5234152"/>
                <a:gd name="connsiteX113" fmla="*/ 1390175 w 3742805"/>
                <a:gd name="connsiteY113" fmla="*/ 209949 h 5234152"/>
                <a:gd name="connsiteX114" fmla="*/ 1329824 w 3742805"/>
                <a:gd name="connsiteY114" fmla="*/ 178224 h 5234152"/>
                <a:gd name="connsiteX115" fmla="*/ 1295546 w 3742805"/>
                <a:gd name="connsiteY115" fmla="*/ 194796 h 5234152"/>
                <a:gd name="connsiteX116" fmla="*/ 332741 w 3742805"/>
                <a:gd name="connsiteY116" fmla="*/ 2130944 h 5234152"/>
                <a:gd name="connsiteX117" fmla="*/ 1866709 w 3742805"/>
                <a:gd name="connsiteY117" fmla="*/ 4216454 h 5234152"/>
                <a:gd name="connsiteX118" fmla="*/ 3400677 w 3742805"/>
                <a:gd name="connsiteY118" fmla="*/ 2130944 h 5234152"/>
                <a:gd name="connsiteX119" fmla="*/ 2894705 w 3742805"/>
                <a:gd name="connsiteY119" fmla="*/ 583011 h 5234152"/>
                <a:gd name="connsiteX120" fmla="*/ 2894661 w 3742805"/>
                <a:gd name="connsiteY120" fmla="*/ 582964 h 5234152"/>
                <a:gd name="connsiteX121" fmla="*/ 3009019 w 3742805"/>
                <a:gd name="connsiteY121" fmla="*/ 748145 h 5234152"/>
                <a:gd name="connsiteX122" fmla="*/ 3324261 w 3742805"/>
                <a:gd name="connsiteY122" fmla="*/ 1937239 h 5234152"/>
                <a:gd name="connsiteX123" fmla="*/ 1896299 w 3742805"/>
                <a:gd name="connsiteY123" fmla="*/ 3834368 h 5234152"/>
                <a:gd name="connsiteX124" fmla="*/ 468337 w 3742805"/>
                <a:gd name="connsiteY124" fmla="*/ 1937239 h 5234152"/>
                <a:gd name="connsiteX125" fmla="*/ 1163224 w 3742805"/>
                <a:gd name="connsiteY125" fmla="*/ 308851 h 5234152"/>
                <a:gd name="connsiteX126" fmla="*/ 1205134 w 3742805"/>
                <a:gd name="connsiteY126" fmla="*/ 278389 h 5234152"/>
                <a:gd name="connsiteX127" fmla="*/ 1218597 w 3742805"/>
                <a:gd name="connsiteY127" fmla="*/ 265092 h 5234152"/>
                <a:gd name="connsiteX128" fmla="*/ 1315492 w 3742805"/>
                <a:gd name="connsiteY128" fmla="*/ 187343 h 5234152"/>
                <a:gd name="connsiteX129" fmla="*/ 2270646 w 3742805"/>
                <a:gd name="connsiteY129" fmla="*/ 150156 h 5234152"/>
                <a:gd name="connsiteX130" fmla="*/ 2277145 w 3742805"/>
                <a:gd name="connsiteY130" fmla="*/ 155151 h 5234152"/>
                <a:gd name="connsiteX131" fmla="*/ 2593738 w 3742805"/>
                <a:gd name="connsiteY131" fmla="*/ 908457 h 5234152"/>
                <a:gd name="connsiteX132" fmla="*/ 1875661 w 3742805"/>
                <a:gd name="connsiteY132" fmla="*/ 1816914 h 5234152"/>
                <a:gd name="connsiteX133" fmla="*/ 1157583 w 3742805"/>
                <a:gd name="connsiteY133" fmla="*/ 908457 h 5234152"/>
                <a:gd name="connsiteX134" fmla="*/ 1280220 w 3742805"/>
                <a:gd name="connsiteY134" fmla="*/ 400531 h 5234152"/>
                <a:gd name="connsiteX135" fmla="*/ 1343102 w 3742805"/>
                <a:gd name="connsiteY135" fmla="*/ 304110 h 5234152"/>
                <a:gd name="connsiteX136" fmla="*/ 1327002 w 3742805"/>
                <a:gd name="connsiteY136" fmla="*/ 322000 h 5234152"/>
                <a:gd name="connsiteX137" fmla="*/ 1059511 w 3742805"/>
                <a:gd name="connsiteY137" fmla="*/ 1147864 h 5234152"/>
                <a:gd name="connsiteX138" fmla="*/ 1889991 w 3742805"/>
                <a:gd name="connsiteY138" fmla="*/ 2271253 h 5234152"/>
                <a:gd name="connsiteX139" fmla="*/ 2720470 w 3742805"/>
                <a:gd name="connsiteY139" fmla="*/ 1147864 h 5234152"/>
                <a:gd name="connsiteX140" fmla="*/ 2285846 w 3742805"/>
                <a:gd name="connsiteY140" fmla="*/ 160062 h 5234152"/>
                <a:gd name="connsiteX141" fmla="*/ 1538511 w 3742805"/>
                <a:gd name="connsiteY141" fmla="*/ 100160 h 5234152"/>
                <a:gd name="connsiteX142" fmla="*/ 1528678 w 3742805"/>
                <a:gd name="connsiteY142" fmla="*/ 104892 h 5234152"/>
                <a:gd name="connsiteX143" fmla="*/ 1534109 w 3742805"/>
                <a:gd name="connsiteY143" fmla="*/ 103040 h 5234152"/>
                <a:gd name="connsiteX144" fmla="*/ 1896299 w 3742805"/>
                <a:gd name="connsiteY144" fmla="*/ 80557 h 5234152"/>
                <a:gd name="connsiteX145" fmla="*/ 1546035 w 3742805"/>
                <a:gd name="connsiteY145" fmla="*/ 139010 h 5234152"/>
                <a:gd name="connsiteX146" fmla="*/ 1512028 w 3742805"/>
                <a:gd name="connsiteY146" fmla="*/ 152106 h 5234152"/>
                <a:gd name="connsiteX147" fmla="*/ 1501876 w 3742805"/>
                <a:gd name="connsiteY147" fmla="*/ 159868 h 5234152"/>
                <a:gd name="connsiteX148" fmla="*/ 1211043 w 3742805"/>
                <a:gd name="connsiteY148" fmla="*/ 848259 h 5234152"/>
                <a:gd name="connsiteX149" fmla="*/ 1870690 w 3742805"/>
                <a:gd name="connsiteY149" fmla="*/ 1678431 h 5234152"/>
                <a:gd name="connsiteX150" fmla="*/ 2530338 w 3742805"/>
                <a:gd name="connsiteY150" fmla="*/ 848259 h 5234152"/>
                <a:gd name="connsiteX151" fmla="*/ 2239506 w 3742805"/>
                <a:gd name="connsiteY151" fmla="*/ 159868 h 5234152"/>
                <a:gd name="connsiteX152" fmla="*/ 2191654 w 3742805"/>
                <a:gd name="connsiteY152" fmla="*/ 123281 h 5234152"/>
                <a:gd name="connsiteX153" fmla="*/ 2057233 w 3742805"/>
                <a:gd name="connsiteY153" fmla="*/ 92665 h 5234152"/>
                <a:gd name="connsiteX154" fmla="*/ 1896299 w 3742805"/>
                <a:gd name="connsiteY154" fmla="*/ 80557 h 5234152"/>
                <a:gd name="connsiteX155" fmla="*/ 1896300 w 3742805"/>
                <a:gd name="connsiteY155" fmla="*/ 0 h 5234152"/>
                <a:gd name="connsiteX156" fmla="*/ 1921576 w 3742805"/>
                <a:gd name="connsiteY156" fmla="*/ 1733 h 5234152"/>
                <a:gd name="connsiteX157" fmla="*/ 1957454 w 3742805"/>
                <a:gd name="connsiteY157" fmla="*/ 2971 h 5234152"/>
                <a:gd name="connsiteX158" fmla="*/ 1958525 w 3742805"/>
                <a:gd name="connsiteY158" fmla="*/ 3083 h 5234152"/>
                <a:gd name="connsiteX159" fmla="*/ 1967705 w 3742805"/>
                <a:gd name="connsiteY159" fmla="*/ 3407 h 5234152"/>
                <a:gd name="connsiteX160" fmla="*/ 3742805 w 3742805"/>
                <a:gd name="connsiteY160" fmla="*/ 2617077 h 5234152"/>
                <a:gd name="connsiteX161" fmla="*/ 1871402 w 3742805"/>
                <a:gd name="connsiteY161" fmla="*/ 5234152 h 5234152"/>
                <a:gd name="connsiteX162" fmla="*/ 0 w 3742805"/>
                <a:gd name="connsiteY162" fmla="*/ 2617077 h 5234152"/>
                <a:gd name="connsiteX163" fmla="*/ 1592217 w 3742805"/>
                <a:gd name="connsiteY163" fmla="*/ 28928 h 5234152"/>
                <a:gd name="connsiteX164" fmla="*/ 1605332 w 3742805"/>
                <a:gd name="connsiteY164" fmla="*/ 27098 h 5234152"/>
                <a:gd name="connsiteX165" fmla="*/ 1605639 w 3742805"/>
                <a:gd name="connsiteY165" fmla="*/ 27012 h 5234152"/>
                <a:gd name="connsiteX166" fmla="*/ 1776656 w 3742805"/>
                <a:gd name="connsiteY166" fmla="*/ 3182 h 5234152"/>
                <a:gd name="connsiteX167" fmla="*/ 1785240 w 3742805"/>
                <a:gd name="connsiteY167" fmla="*/ 2879 h 5234152"/>
                <a:gd name="connsiteX168" fmla="*/ 1786241 w 3742805"/>
                <a:gd name="connsiteY168" fmla="*/ 2775 h 5234152"/>
                <a:gd name="connsiteX169" fmla="*/ 1866709 w 3742805"/>
                <a:gd name="connsiteY169" fmla="*/ 3 h 5234152"/>
                <a:gd name="connsiteX170" fmla="*/ 1869051 w 3742805"/>
                <a:gd name="connsiteY170" fmla="*/ 84 h 5234152"/>
                <a:gd name="connsiteX171" fmla="*/ 1869832 w 3742805"/>
                <a:gd name="connsiteY171" fmla="*/ 57 h 5234152"/>
                <a:gd name="connsiteX172" fmla="*/ 1870691 w 3742805"/>
                <a:gd name="connsiteY172" fmla="*/ 2 h 5234152"/>
                <a:gd name="connsiteX173" fmla="*/ 1870947 w 3742805"/>
                <a:gd name="connsiteY173" fmla="*/ 18 h 5234152"/>
                <a:gd name="connsiteX174" fmla="*/ 1871402 w 3742805"/>
                <a:gd name="connsiteY174" fmla="*/ 2 h 5234152"/>
                <a:gd name="connsiteX175" fmla="*/ 1874156 w 3742805"/>
                <a:gd name="connsiteY175" fmla="*/ 97 h 5234152"/>
                <a:gd name="connsiteX176" fmla="*/ 1875661 w 3742805"/>
                <a:gd name="connsiteY176" fmla="*/ 1 h 5234152"/>
                <a:gd name="connsiteX177" fmla="*/ 1880701 w 3742805"/>
                <a:gd name="connsiteY177" fmla="*/ 323 h 5234152"/>
                <a:gd name="connsiteX178" fmla="*/ 1883755 w 3742805"/>
                <a:gd name="connsiteY178" fmla="*/ 428 h 5234152"/>
                <a:gd name="connsiteX179" fmla="*/ 1889991 w 3742805"/>
                <a:gd name="connsiteY179" fmla="*/ 1 h 5234152"/>
                <a:gd name="connsiteX180" fmla="*/ 1893142 w 3742805"/>
                <a:gd name="connsiteY180" fmla="*/ 217 h 523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3742805" h="5234152">
                  <a:moveTo>
                    <a:pt x="375988" y="1265279"/>
                  </a:moveTo>
                  <a:lnTo>
                    <a:pt x="320037" y="1406819"/>
                  </a:lnTo>
                  <a:cubicBezTo>
                    <a:pt x="211601" y="1720478"/>
                    <a:pt x="150833" y="2072177"/>
                    <a:pt x="150833" y="2443657"/>
                  </a:cubicBezTo>
                  <a:cubicBezTo>
                    <a:pt x="150833" y="3764477"/>
                    <a:pt x="919056" y="4835213"/>
                    <a:pt x="1866709" y="4835213"/>
                  </a:cubicBezTo>
                  <a:cubicBezTo>
                    <a:pt x="2814362" y="4835213"/>
                    <a:pt x="3582585" y="3764477"/>
                    <a:pt x="3582585" y="2443657"/>
                  </a:cubicBezTo>
                  <a:cubicBezTo>
                    <a:pt x="3582585" y="2165047"/>
                    <a:pt x="3548403" y="1897564"/>
                    <a:pt x="3485566" y="1648910"/>
                  </a:cubicBezTo>
                  <a:lnTo>
                    <a:pt x="3436205" y="1483366"/>
                  </a:lnTo>
                  <a:lnTo>
                    <a:pt x="3468430" y="1603524"/>
                  </a:lnTo>
                  <a:cubicBezTo>
                    <a:pt x="3517288" y="1817909"/>
                    <a:pt x="3543609" y="2045845"/>
                    <a:pt x="3543609" y="2282171"/>
                  </a:cubicBezTo>
                  <a:cubicBezTo>
                    <a:pt x="3543609" y="3542579"/>
                    <a:pt x="2794937" y="4564341"/>
                    <a:pt x="1871402" y="4564341"/>
                  </a:cubicBezTo>
                  <a:cubicBezTo>
                    <a:pt x="947868" y="4564341"/>
                    <a:pt x="199196" y="3542579"/>
                    <a:pt x="199196" y="2282171"/>
                  </a:cubicBezTo>
                  <a:cubicBezTo>
                    <a:pt x="199196" y="1967070"/>
                    <a:pt x="245988" y="1666883"/>
                    <a:pt x="330606" y="1393848"/>
                  </a:cubicBezTo>
                  <a:close/>
                  <a:moveTo>
                    <a:pt x="3148255" y="781462"/>
                  </a:moveTo>
                  <a:lnTo>
                    <a:pt x="3240183" y="929214"/>
                  </a:lnTo>
                  <a:cubicBezTo>
                    <a:pt x="3475943" y="1345568"/>
                    <a:pt x="3616681" y="1871662"/>
                    <a:pt x="3616681" y="2443657"/>
                  </a:cubicBezTo>
                  <a:cubicBezTo>
                    <a:pt x="3616681" y="3793250"/>
                    <a:pt x="2833192" y="4887311"/>
                    <a:pt x="1866709" y="4887311"/>
                  </a:cubicBezTo>
                  <a:cubicBezTo>
                    <a:pt x="900226" y="4887311"/>
                    <a:pt x="116737" y="3793250"/>
                    <a:pt x="116737" y="2443657"/>
                  </a:cubicBezTo>
                  <a:cubicBezTo>
                    <a:pt x="116737" y="1953375"/>
                    <a:pt x="220137" y="1496817"/>
                    <a:pt x="398146" y="1114184"/>
                  </a:cubicBezTo>
                  <a:lnTo>
                    <a:pt x="486367" y="942573"/>
                  </a:lnTo>
                  <a:lnTo>
                    <a:pt x="427829" y="1035777"/>
                  </a:lnTo>
                  <a:cubicBezTo>
                    <a:pt x="182677" y="1471214"/>
                    <a:pt x="36461" y="2020312"/>
                    <a:pt x="36461" y="2617077"/>
                  </a:cubicBezTo>
                  <a:cubicBezTo>
                    <a:pt x="36461" y="4031632"/>
                    <a:pt x="857992" y="5178356"/>
                    <a:pt x="1871402" y="5178356"/>
                  </a:cubicBezTo>
                  <a:cubicBezTo>
                    <a:pt x="2884813" y="5178356"/>
                    <a:pt x="3706344" y="4031632"/>
                    <a:pt x="3706344" y="2617077"/>
                  </a:cubicBezTo>
                  <a:cubicBezTo>
                    <a:pt x="3706344" y="1920851"/>
                    <a:pt x="3507329" y="1289506"/>
                    <a:pt x="3184374" y="827835"/>
                  </a:cubicBezTo>
                  <a:close/>
                  <a:moveTo>
                    <a:pt x="3001338" y="667513"/>
                  </a:moveTo>
                  <a:lnTo>
                    <a:pt x="3073337" y="775468"/>
                  </a:lnTo>
                  <a:cubicBezTo>
                    <a:pt x="3296408" y="1143820"/>
                    <a:pt x="3430410" y="1616057"/>
                    <a:pt x="3430410" y="2130944"/>
                  </a:cubicBezTo>
                  <a:cubicBezTo>
                    <a:pt x="3430410" y="3307830"/>
                    <a:pt x="2730317" y="4261885"/>
                    <a:pt x="1866709" y="4261885"/>
                  </a:cubicBezTo>
                  <a:cubicBezTo>
                    <a:pt x="1003101" y="4261885"/>
                    <a:pt x="303008" y="3307830"/>
                    <a:pt x="303008" y="2130944"/>
                  </a:cubicBezTo>
                  <a:cubicBezTo>
                    <a:pt x="303008" y="1689612"/>
                    <a:pt x="401458" y="1279615"/>
                    <a:pt x="570063" y="939515"/>
                  </a:cubicBezTo>
                  <a:lnTo>
                    <a:pt x="638915" y="814041"/>
                  </a:lnTo>
                  <a:lnTo>
                    <a:pt x="519493" y="1016737"/>
                  </a:lnTo>
                  <a:cubicBezTo>
                    <a:pt x="337525" y="1376443"/>
                    <a:pt x="230992" y="1812368"/>
                    <a:pt x="230992" y="2282171"/>
                  </a:cubicBezTo>
                  <a:cubicBezTo>
                    <a:pt x="230992" y="3515707"/>
                    <a:pt x="965429" y="4515685"/>
                    <a:pt x="1871402" y="4515685"/>
                  </a:cubicBezTo>
                  <a:cubicBezTo>
                    <a:pt x="2777376" y="4515685"/>
                    <a:pt x="3511813" y="3515707"/>
                    <a:pt x="3511813" y="2282171"/>
                  </a:cubicBezTo>
                  <a:cubicBezTo>
                    <a:pt x="3511813" y="1734068"/>
                    <a:pt x="3366810" y="1232076"/>
                    <a:pt x="3126185" y="843432"/>
                  </a:cubicBezTo>
                  <a:close/>
                  <a:moveTo>
                    <a:pt x="2837079" y="563819"/>
                  </a:moveTo>
                  <a:lnTo>
                    <a:pt x="2930509" y="698570"/>
                  </a:lnTo>
                  <a:cubicBezTo>
                    <a:pt x="3114916" y="1002320"/>
                    <a:pt x="3225296" y="1388494"/>
                    <a:pt x="3225296" y="1808868"/>
                  </a:cubicBezTo>
                  <a:cubicBezTo>
                    <a:pt x="3225296" y="2787194"/>
                    <a:pt x="2627459" y="3580284"/>
                    <a:pt x="1889991" y="3580284"/>
                  </a:cubicBezTo>
                  <a:cubicBezTo>
                    <a:pt x="1152522" y="3580284"/>
                    <a:pt x="554685" y="2787194"/>
                    <a:pt x="554685" y="1808868"/>
                  </a:cubicBezTo>
                  <a:cubicBezTo>
                    <a:pt x="554685" y="1485944"/>
                    <a:pt x="619821" y="1183202"/>
                    <a:pt x="733613" y="922502"/>
                  </a:cubicBezTo>
                  <a:lnTo>
                    <a:pt x="819065" y="752614"/>
                  </a:lnTo>
                  <a:lnTo>
                    <a:pt x="793696" y="790948"/>
                  </a:lnTo>
                  <a:cubicBezTo>
                    <a:pt x="606448" y="1106598"/>
                    <a:pt x="494769" y="1504641"/>
                    <a:pt x="494769" y="1937239"/>
                  </a:cubicBezTo>
                  <a:cubicBezTo>
                    <a:pt x="494769" y="2962656"/>
                    <a:pt x="1122255" y="3793920"/>
                    <a:pt x="1896299" y="3793920"/>
                  </a:cubicBezTo>
                  <a:cubicBezTo>
                    <a:pt x="2670343" y="3793920"/>
                    <a:pt x="3297829" y="2962656"/>
                    <a:pt x="3297829" y="1937239"/>
                  </a:cubicBezTo>
                  <a:cubicBezTo>
                    <a:pt x="3297829" y="1456574"/>
                    <a:pt x="3159954" y="1018571"/>
                    <a:pt x="2933737" y="688848"/>
                  </a:cubicBezTo>
                  <a:close/>
                  <a:moveTo>
                    <a:pt x="2709343" y="459106"/>
                  </a:moveTo>
                  <a:lnTo>
                    <a:pt x="2716560" y="467874"/>
                  </a:lnTo>
                  <a:cubicBezTo>
                    <a:pt x="2923398" y="747658"/>
                    <a:pt x="3050858" y="1130268"/>
                    <a:pt x="3050858" y="1552198"/>
                  </a:cubicBezTo>
                  <a:cubicBezTo>
                    <a:pt x="3050858" y="2409453"/>
                    <a:pt x="2524704" y="3104394"/>
                    <a:pt x="1875661" y="3104394"/>
                  </a:cubicBezTo>
                  <a:cubicBezTo>
                    <a:pt x="1226617" y="3104394"/>
                    <a:pt x="700463" y="2409453"/>
                    <a:pt x="700463" y="1552198"/>
                  </a:cubicBezTo>
                  <a:cubicBezTo>
                    <a:pt x="700463" y="1270911"/>
                    <a:pt x="757112" y="1007100"/>
                    <a:pt x="856164" y="779581"/>
                  </a:cubicBezTo>
                  <a:lnTo>
                    <a:pt x="948999" y="602638"/>
                  </a:lnTo>
                  <a:lnTo>
                    <a:pt x="858932" y="738536"/>
                  </a:lnTo>
                  <a:cubicBezTo>
                    <a:pt x="683834" y="1033270"/>
                    <a:pt x="579402" y="1404937"/>
                    <a:pt x="579402" y="1808868"/>
                  </a:cubicBezTo>
                  <a:cubicBezTo>
                    <a:pt x="579402" y="2766336"/>
                    <a:pt x="1166172" y="3542517"/>
                    <a:pt x="1889990" y="3542517"/>
                  </a:cubicBezTo>
                  <a:cubicBezTo>
                    <a:pt x="2613808" y="3542517"/>
                    <a:pt x="3200579" y="2766336"/>
                    <a:pt x="3200579" y="1808868"/>
                  </a:cubicBezTo>
                  <a:cubicBezTo>
                    <a:pt x="3200579" y="1285253"/>
                    <a:pt x="3025092" y="815856"/>
                    <a:pt x="2747673" y="497975"/>
                  </a:cubicBezTo>
                  <a:close/>
                  <a:moveTo>
                    <a:pt x="2660028" y="441387"/>
                  </a:moveTo>
                  <a:lnTo>
                    <a:pt x="2735244" y="554538"/>
                  </a:lnTo>
                  <a:cubicBezTo>
                    <a:pt x="2882065" y="800938"/>
                    <a:pt x="2969633" y="1111653"/>
                    <a:pt x="2969633" y="1449342"/>
                  </a:cubicBezTo>
                  <a:cubicBezTo>
                    <a:pt x="2969633" y="2249791"/>
                    <a:pt x="2477620" y="2898682"/>
                    <a:pt x="1870691" y="2898682"/>
                  </a:cubicBezTo>
                  <a:cubicBezTo>
                    <a:pt x="1263762" y="2898682"/>
                    <a:pt x="771749" y="2249791"/>
                    <a:pt x="771749" y="1449342"/>
                  </a:cubicBezTo>
                  <a:cubicBezTo>
                    <a:pt x="771749" y="1186695"/>
                    <a:pt x="824722" y="940366"/>
                    <a:pt x="917347" y="727923"/>
                  </a:cubicBezTo>
                  <a:lnTo>
                    <a:pt x="1010390" y="550844"/>
                  </a:lnTo>
                  <a:lnTo>
                    <a:pt x="968130" y="614323"/>
                  </a:lnTo>
                  <a:cubicBezTo>
                    <a:pt x="814010" y="872582"/>
                    <a:pt x="722089" y="1198254"/>
                    <a:pt x="722089" y="1552198"/>
                  </a:cubicBezTo>
                  <a:cubicBezTo>
                    <a:pt x="722089" y="2391176"/>
                    <a:pt x="1238561" y="3071301"/>
                    <a:pt x="1875661" y="3071301"/>
                  </a:cubicBezTo>
                  <a:cubicBezTo>
                    <a:pt x="2512761" y="3071301"/>
                    <a:pt x="3029232" y="2391176"/>
                    <a:pt x="3029232" y="1552198"/>
                  </a:cubicBezTo>
                  <a:cubicBezTo>
                    <a:pt x="3029232" y="1158927"/>
                    <a:pt x="2915750" y="800560"/>
                    <a:pt x="2729556" y="530787"/>
                  </a:cubicBezTo>
                  <a:close/>
                  <a:moveTo>
                    <a:pt x="2624365" y="397250"/>
                  </a:moveTo>
                  <a:lnTo>
                    <a:pt x="2648007" y="425930"/>
                  </a:lnTo>
                  <a:lnTo>
                    <a:pt x="2630588" y="403532"/>
                  </a:lnTo>
                  <a:close/>
                  <a:moveTo>
                    <a:pt x="2469285" y="313443"/>
                  </a:moveTo>
                  <a:lnTo>
                    <a:pt x="2516582" y="376067"/>
                  </a:lnTo>
                  <a:cubicBezTo>
                    <a:pt x="2653213" y="579913"/>
                    <a:pt x="2736486" y="850701"/>
                    <a:pt x="2736486" y="1147864"/>
                  </a:cubicBezTo>
                  <a:cubicBezTo>
                    <a:pt x="2736486" y="1781811"/>
                    <a:pt x="2357497" y="2295726"/>
                    <a:pt x="1889991" y="2295726"/>
                  </a:cubicBezTo>
                  <a:cubicBezTo>
                    <a:pt x="1422485" y="2295726"/>
                    <a:pt x="1043496" y="1781811"/>
                    <a:pt x="1043496" y="1147864"/>
                  </a:cubicBezTo>
                  <a:cubicBezTo>
                    <a:pt x="1043496" y="949755"/>
                    <a:pt x="1080506" y="763369"/>
                    <a:pt x="1145663" y="600724"/>
                  </a:cubicBezTo>
                  <a:lnTo>
                    <a:pt x="1193085" y="497688"/>
                  </a:lnTo>
                  <a:lnTo>
                    <a:pt x="1160617" y="555152"/>
                  </a:lnTo>
                  <a:cubicBezTo>
                    <a:pt x="1064401" y="747464"/>
                    <a:pt x="1008194" y="979502"/>
                    <a:pt x="1008194" y="1229324"/>
                  </a:cubicBezTo>
                  <a:cubicBezTo>
                    <a:pt x="1008194" y="1893786"/>
                    <a:pt x="1405812" y="2432438"/>
                    <a:pt x="1896299" y="2432438"/>
                  </a:cubicBezTo>
                  <a:cubicBezTo>
                    <a:pt x="2386787" y="2432438"/>
                    <a:pt x="2784405" y="1893786"/>
                    <a:pt x="2784405" y="1229324"/>
                  </a:cubicBezTo>
                  <a:cubicBezTo>
                    <a:pt x="2784405" y="886711"/>
                    <a:pt x="2678691" y="577547"/>
                    <a:pt x="2509040" y="358428"/>
                  </a:cubicBezTo>
                  <a:close/>
                  <a:moveTo>
                    <a:pt x="2328985" y="235519"/>
                  </a:moveTo>
                  <a:lnTo>
                    <a:pt x="2367735" y="277910"/>
                  </a:lnTo>
                  <a:cubicBezTo>
                    <a:pt x="2476117" y="428550"/>
                    <a:pt x="2542174" y="628659"/>
                    <a:pt x="2542174" y="848259"/>
                  </a:cubicBezTo>
                  <a:cubicBezTo>
                    <a:pt x="2542174" y="1316739"/>
                    <a:pt x="2241541" y="1696517"/>
                    <a:pt x="1870691" y="1696517"/>
                  </a:cubicBezTo>
                  <a:cubicBezTo>
                    <a:pt x="1499841" y="1696517"/>
                    <a:pt x="1199208" y="1316739"/>
                    <a:pt x="1199208" y="848259"/>
                  </a:cubicBezTo>
                  <a:cubicBezTo>
                    <a:pt x="1199208" y="672579"/>
                    <a:pt x="1241484" y="509373"/>
                    <a:pt x="1313887" y="373990"/>
                  </a:cubicBezTo>
                  <a:lnTo>
                    <a:pt x="1359617" y="303974"/>
                  </a:lnTo>
                  <a:lnTo>
                    <a:pt x="1353496" y="310655"/>
                  </a:lnTo>
                  <a:cubicBezTo>
                    <a:pt x="1239636" y="468545"/>
                    <a:pt x="1170240" y="678287"/>
                    <a:pt x="1170240" y="908457"/>
                  </a:cubicBezTo>
                  <a:cubicBezTo>
                    <a:pt x="1170240" y="1399487"/>
                    <a:pt x="1486067" y="1797545"/>
                    <a:pt x="1875660" y="1797545"/>
                  </a:cubicBezTo>
                  <a:cubicBezTo>
                    <a:pt x="2265253" y="1797545"/>
                    <a:pt x="2581080" y="1399487"/>
                    <a:pt x="2581080" y="908457"/>
                  </a:cubicBezTo>
                  <a:cubicBezTo>
                    <a:pt x="2581080" y="678287"/>
                    <a:pt x="2511685" y="468545"/>
                    <a:pt x="2397825" y="310655"/>
                  </a:cubicBezTo>
                  <a:close/>
                  <a:moveTo>
                    <a:pt x="1402512" y="199772"/>
                  </a:moveTo>
                  <a:lnTo>
                    <a:pt x="1402310" y="199868"/>
                  </a:lnTo>
                  <a:lnTo>
                    <a:pt x="1265286" y="284462"/>
                  </a:lnTo>
                  <a:lnTo>
                    <a:pt x="1214815" y="325022"/>
                  </a:lnTo>
                  <a:lnTo>
                    <a:pt x="1184525" y="354805"/>
                  </a:lnTo>
                  <a:cubicBezTo>
                    <a:pt x="944783" y="614967"/>
                    <a:pt x="791972" y="1008689"/>
                    <a:pt x="791972" y="1449342"/>
                  </a:cubicBezTo>
                  <a:cubicBezTo>
                    <a:pt x="791972" y="2232725"/>
                    <a:pt x="1274931" y="2867782"/>
                    <a:pt x="1870691" y="2867782"/>
                  </a:cubicBezTo>
                  <a:cubicBezTo>
                    <a:pt x="2466451" y="2867782"/>
                    <a:pt x="2949410" y="2232725"/>
                    <a:pt x="2949410" y="1449342"/>
                  </a:cubicBezTo>
                  <a:cubicBezTo>
                    <a:pt x="2949410" y="959728"/>
                    <a:pt x="2760755" y="528054"/>
                    <a:pt x="2473813" y="273149"/>
                  </a:cubicBezTo>
                  <a:lnTo>
                    <a:pt x="2427906" y="236477"/>
                  </a:lnTo>
                  <a:lnTo>
                    <a:pt x="2488708" y="299774"/>
                  </a:lnTo>
                  <a:cubicBezTo>
                    <a:pt x="2680324" y="525183"/>
                    <a:pt x="2801533" y="858030"/>
                    <a:pt x="2801533" y="1229324"/>
                  </a:cubicBezTo>
                  <a:cubicBezTo>
                    <a:pt x="2801533" y="1908261"/>
                    <a:pt x="2396246" y="2458648"/>
                    <a:pt x="1896300" y="2458648"/>
                  </a:cubicBezTo>
                  <a:cubicBezTo>
                    <a:pt x="1396353" y="2458648"/>
                    <a:pt x="991066" y="1908261"/>
                    <a:pt x="991066" y="1229324"/>
                  </a:cubicBezTo>
                  <a:cubicBezTo>
                    <a:pt x="991066" y="804989"/>
                    <a:pt x="1149382" y="430868"/>
                    <a:pt x="1390175" y="209949"/>
                  </a:cubicBezTo>
                  <a:close/>
                  <a:moveTo>
                    <a:pt x="1329824" y="178224"/>
                  </a:moveTo>
                  <a:lnTo>
                    <a:pt x="1295546" y="194796"/>
                  </a:lnTo>
                  <a:cubicBezTo>
                    <a:pt x="731222" y="502790"/>
                    <a:pt x="332741" y="1253601"/>
                    <a:pt x="332741" y="2130944"/>
                  </a:cubicBezTo>
                  <a:cubicBezTo>
                    <a:pt x="332741" y="3282739"/>
                    <a:pt x="1019522" y="4216454"/>
                    <a:pt x="1866709" y="4216454"/>
                  </a:cubicBezTo>
                  <a:cubicBezTo>
                    <a:pt x="2713896" y="4216454"/>
                    <a:pt x="3400677" y="3282739"/>
                    <a:pt x="3400677" y="2130944"/>
                  </a:cubicBezTo>
                  <a:cubicBezTo>
                    <a:pt x="3400677" y="1516804"/>
                    <a:pt x="3205422" y="964664"/>
                    <a:pt x="2894705" y="583011"/>
                  </a:cubicBezTo>
                  <a:lnTo>
                    <a:pt x="2894661" y="582964"/>
                  </a:lnTo>
                  <a:lnTo>
                    <a:pt x="3009019" y="748145"/>
                  </a:lnTo>
                  <a:cubicBezTo>
                    <a:pt x="3206223" y="1073452"/>
                    <a:pt x="3324261" y="1487032"/>
                    <a:pt x="3324261" y="1937239"/>
                  </a:cubicBezTo>
                  <a:cubicBezTo>
                    <a:pt x="3324261" y="2984995"/>
                    <a:pt x="2684941" y="3834368"/>
                    <a:pt x="1896299" y="3834368"/>
                  </a:cubicBezTo>
                  <a:cubicBezTo>
                    <a:pt x="1107658" y="3834368"/>
                    <a:pt x="468337" y="2984995"/>
                    <a:pt x="468337" y="1937239"/>
                  </a:cubicBezTo>
                  <a:cubicBezTo>
                    <a:pt x="468337" y="1245556"/>
                    <a:pt x="746958" y="640330"/>
                    <a:pt x="1163224" y="308851"/>
                  </a:cubicBezTo>
                  <a:lnTo>
                    <a:pt x="1205134" y="278389"/>
                  </a:lnTo>
                  <a:lnTo>
                    <a:pt x="1218597" y="265092"/>
                  </a:lnTo>
                  <a:cubicBezTo>
                    <a:pt x="1249857" y="237198"/>
                    <a:pt x="1282188" y="211238"/>
                    <a:pt x="1315492" y="187343"/>
                  </a:cubicBezTo>
                  <a:close/>
                  <a:moveTo>
                    <a:pt x="2270646" y="150156"/>
                  </a:moveTo>
                  <a:lnTo>
                    <a:pt x="2277145" y="155151"/>
                  </a:lnTo>
                  <a:cubicBezTo>
                    <a:pt x="2468155" y="318407"/>
                    <a:pt x="2593738" y="594878"/>
                    <a:pt x="2593738" y="908457"/>
                  </a:cubicBezTo>
                  <a:cubicBezTo>
                    <a:pt x="2593738" y="1410184"/>
                    <a:pt x="2272244" y="1816914"/>
                    <a:pt x="1875661" y="1816914"/>
                  </a:cubicBezTo>
                  <a:cubicBezTo>
                    <a:pt x="1479077" y="1816914"/>
                    <a:pt x="1157583" y="1410184"/>
                    <a:pt x="1157583" y="908457"/>
                  </a:cubicBezTo>
                  <a:cubicBezTo>
                    <a:pt x="1157583" y="720310"/>
                    <a:pt x="1202794" y="545521"/>
                    <a:pt x="1280220" y="400531"/>
                  </a:cubicBezTo>
                  <a:lnTo>
                    <a:pt x="1343102" y="304110"/>
                  </a:lnTo>
                  <a:lnTo>
                    <a:pt x="1327002" y="322000"/>
                  </a:lnTo>
                  <a:cubicBezTo>
                    <a:pt x="1162528" y="527262"/>
                    <a:pt x="1059511" y="821289"/>
                    <a:pt x="1059511" y="1147864"/>
                  </a:cubicBezTo>
                  <a:cubicBezTo>
                    <a:pt x="1059511" y="1768295"/>
                    <a:pt x="1431330" y="2271253"/>
                    <a:pt x="1889991" y="2271253"/>
                  </a:cubicBezTo>
                  <a:cubicBezTo>
                    <a:pt x="2348651" y="2271253"/>
                    <a:pt x="2720470" y="1768295"/>
                    <a:pt x="2720470" y="1147864"/>
                  </a:cubicBezTo>
                  <a:cubicBezTo>
                    <a:pt x="2720470" y="721317"/>
                    <a:pt x="2544728" y="350295"/>
                    <a:pt x="2285846" y="160062"/>
                  </a:cubicBezTo>
                  <a:close/>
                  <a:moveTo>
                    <a:pt x="1538511" y="100160"/>
                  </a:moveTo>
                  <a:lnTo>
                    <a:pt x="1528678" y="104892"/>
                  </a:lnTo>
                  <a:lnTo>
                    <a:pt x="1534109" y="103040"/>
                  </a:lnTo>
                  <a:close/>
                  <a:moveTo>
                    <a:pt x="1896299" y="80557"/>
                  </a:moveTo>
                  <a:cubicBezTo>
                    <a:pt x="1775355" y="80557"/>
                    <a:pt x="1657989" y="100852"/>
                    <a:pt x="1546035" y="139010"/>
                  </a:cubicBezTo>
                  <a:lnTo>
                    <a:pt x="1512028" y="152106"/>
                  </a:lnTo>
                  <a:lnTo>
                    <a:pt x="1501876" y="159868"/>
                  </a:lnTo>
                  <a:cubicBezTo>
                    <a:pt x="1326408" y="309055"/>
                    <a:pt x="1211043" y="561702"/>
                    <a:pt x="1211043" y="848259"/>
                  </a:cubicBezTo>
                  <a:cubicBezTo>
                    <a:pt x="1211043" y="1306750"/>
                    <a:pt x="1506377" y="1678431"/>
                    <a:pt x="1870690" y="1678431"/>
                  </a:cubicBezTo>
                  <a:cubicBezTo>
                    <a:pt x="2235004" y="1678431"/>
                    <a:pt x="2530338" y="1306750"/>
                    <a:pt x="2530338" y="848259"/>
                  </a:cubicBezTo>
                  <a:cubicBezTo>
                    <a:pt x="2530338" y="561702"/>
                    <a:pt x="2414973" y="309055"/>
                    <a:pt x="2239506" y="159868"/>
                  </a:cubicBezTo>
                  <a:lnTo>
                    <a:pt x="2191654" y="123281"/>
                  </a:lnTo>
                  <a:lnTo>
                    <a:pt x="2057233" y="92665"/>
                  </a:lnTo>
                  <a:cubicBezTo>
                    <a:pt x="2004425" y="84667"/>
                    <a:pt x="1950724" y="80557"/>
                    <a:pt x="1896299" y="80557"/>
                  </a:cubicBezTo>
                  <a:close/>
                  <a:moveTo>
                    <a:pt x="1896300" y="0"/>
                  </a:moveTo>
                  <a:lnTo>
                    <a:pt x="1921576" y="1733"/>
                  </a:lnTo>
                  <a:lnTo>
                    <a:pt x="1957454" y="2971"/>
                  </a:lnTo>
                  <a:lnTo>
                    <a:pt x="1958525" y="3083"/>
                  </a:lnTo>
                  <a:lnTo>
                    <a:pt x="1967705" y="3407"/>
                  </a:lnTo>
                  <a:cubicBezTo>
                    <a:pt x="2956497" y="73501"/>
                    <a:pt x="3742805" y="1216875"/>
                    <a:pt x="3742805" y="2617077"/>
                  </a:cubicBezTo>
                  <a:cubicBezTo>
                    <a:pt x="3742805" y="4062447"/>
                    <a:pt x="2904950" y="5234152"/>
                    <a:pt x="1871402" y="5234152"/>
                  </a:cubicBezTo>
                  <a:cubicBezTo>
                    <a:pt x="837855" y="5234152"/>
                    <a:pt x="0" y="4062447"/>
                    <a:pt x="0" y="2617077"/>
                  </a:cubicBezTo>
                  <a:cubicBezTo>
                    <a:pt x="0" y="1304387"/>
                    <a:pt x="691091" y="217426"/>
                    <a:pt x="1592217" y="28928"/>
                  </a:cubicBezTo>
                  <a:lnTo>
                    <a:pt x="1605332" y="27098"/>
                  </a:lnTo>
                  <a:lnTo>
                    <a:pt x="1605639" y="27012"/>
                  </a:lnTo>
                  <a:cubicBezTo>
                    <a:pt x="1661816" y="15278"/>
                    <a:pt x="1718866" y="7273"/>
                    <a:pt x="1776656" y="3182"/>
                  </a:cubicBezTo>
                  <a:lnTo>
                    <a:pt x="1785240" y="2879"/>
                  </a:lnTo>
                  <a:lnTo>
                    <a:pt x="1786241" y="2775"/>
                  </a:lnTo>
                  <a:cubicBezTo>
                    <a:pt x="1812893" y="935"/>
                    <a:pt x="1839721" y="3"/>
                    <a:pt x="1866709" y="3"/>
                  </a:cubicBezTo>
                  <a:lnTo>
                    <a:pt x="1869051" y="84"/>
                  </a:lnTo>
                  <a:lnTo>
                    <a:pt x="1869832" y="57"/>
                  </a:lnTo>
                  <a:lnTo>
                    <a:pt x="1870691" y="2"/>
                  </a:lnTo>
                  <a:lnTo>
                    <a:pt x="1870947" y="18"/>
                  </a:lnTo>
                  <a:lnTo>
                    <a:pt x="1871402" y="2"/>
                  </a:lnTo>
                  <a:lnTo>
                    <a:pt x="1874156" y="97"/>
                  </a:lnTo>
                  <a:lnTo>
                    <a:pt x="1875661" y="1"/>
                  </a:lnTo>
                  <a:lnTo>
                    <a:pt x="1880701" y="323"/>
                  </a:lnTo>
                  <a:lnTo>
                    <a:pt x="1883755" y="428"/>
                  </a:lnTo>
                  <a:lnTo>
                    <a:pt x="1889991" y="1"/>
                  </a:lnTo>
                  <a:lnTo>
                    <a:pt x="1893142" y="217"/>
                  </a:lnTo>
                  <a:close/>
                </a:path>
              </a:pathLst>
            </a:custGeom>
            <a:noFill/>
            <a:ln w="12700" cap="rnd" cmpd="dbl">
              <a:solidFill>
                <a:schemeClr val="tx1"/>
              </a:solidFill>
              <a:prstDash val="sysDot"/>
            </a:ln>
            <a:scene3d>
              <a:camera prst="orthographicFront"/>
              <a:lightRig rig="fla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sz="1350">
                <a:solidFill>
                  <a:schemeClr val="tx1"/>
                </a:solidFill>
              </a:endParaRPr>
            </a:p>
          </p:txBody>
        </p:sp>
        <p:sp>
          <p:nvSpPr>
            <p:cNvPr id="71" name="70 Elipse"/>
            <p:cNvSpPr/>
            <p:nvPr/>
          </p:nvSpPr>
          <p:spPr>
            <a:xfrm rot="10800000">
              <a:off x="1115616" y="627534"/>
              <a:ext cx="410344" cy="537638"/>
            </a:xfrm>
            <a:prstGeom prst="ellipse">
              <a:avLst/>
            </a:prstGeom>
            <a:solidFill>
              <a:srgbClr val="F77509"/>
            </a:solidFill>
            <a:ln w="12700" cap="rnd">
              <a:solidFill>
                <a:schemeClr val="tx1"/>
              </a:solidFill>
            </a:ln>
            <a:scene3d>
              <a:camera prst="orthographicFront"/>
              <a:lightRig rig="flat" dir="t"/>
            </a:scene3d>
            <a:sp3d prstMaterial="metal">
              <a:bevelT w="10033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sp>
        <p:nvSpPr>
          <p:cNvPr id="72" name="71 Rectángulo"/>
          <p:cNvSpPr/>
          <p:nvPr/>
        </p:nvSpPr>
        <p:spPr>
          <a:xfrm flipH="1">
            <a:off x="-756592" y="-956642"/>
            <a:ext cx="10657184" cy="7200800"/>
          </a:xfrm>
          <a:prstGeom prst="rect">
            <a:avLst/>
          </a:prstGeom>
          <a:gradFill flip="none" rotWithShape="1">
            <a:gsLst>
              <a:gs pos="85000">
                <a:srgbClr val="FFC000">
                  <a:lumMod val="42000"/>
                  <a:lumOff val="58000"/>
                </a:srgbClr>
              </a:gs>
              <a:gs pos="19000">
                <a:srgbClr val="FFC000">
                  <a:lumMod val="27000"/>
                  <a:lumOff val="73000"/>
                </a:srgbClr>
              </a:gs>
              <a:gs pos="53000">
                <a:srgbClr val="FFC000">
                  <a:lumMod val="19000"/>
                  <a:lumOff val="81000"/>
                </a:srgbClr>
              </a:gs>
              <a:gs pos="98000">
                <a:srgbClr val="F5860B"/>
              </a:gs>
              <a:gs pos="3000">
                <a:srgbClr val="FF6600"/>
              </a:gs>
              <a:gs pos="59000">
                <a:srgbClr val="FFC000">
                  <a:lumMod val="99000"/>
                </a:srgbClr>
              </a:gs>
              <a:gs pos="47000">
                <a:srgbClr val="FFC000">
                  <a:lumMod val="62000"/>
                  <a:lumOff val="38000"/>
                </a:srgbClr>
              </a:gs>
              <a:gs pos="70000">
                <a:srgbClr val="F77509"/>
              </a:gs>
              <a:gs pos="33000">
                <a:srgbClr val="F7750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0335945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" dur="37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7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37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7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" dur="37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7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" dur="375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75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375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75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" dur="375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75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375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75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375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75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" dur="375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75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4" dur="375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75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" dur="375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75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" dur="375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75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6" dur="375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75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375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75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8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75" dur="375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7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375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375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81" dur="indefinite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82" dur="indefinite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2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4 Imagen" descr="Diapositiva6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>
            <a:off x="1835696" y="843558"/>
            <a:ext cx="6408712" cy="2062103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chemeClr val="tx1"/>
              </a:extrusionClr>
            </a:sp3d>
          </a:bodyPr>
          <a:lstStyle/>
          <a:p>
            <a:pPr algn="ctr"/>
            <a:endParaRPr lang="es-ES" sz="1600" dirty="0">
              <a:solidFill>
                <a:srgbClr val="321547"/>
              </a:solidFill>
              <a:latin typeface="Hobo Std" pitchFamily="34" charset="0"/>
            </a:endParaRPr>
          </a:p>
          <a:p>
            <a:pPr algn="ctr"/>
            <a:r>
              <a:rPr lang="es-ES" sz="1600" dirty="0" smtClean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*Aumenta </a:t>
            </a:r>
            <a:r>
              <a:rPr lang="es-ES" sz="1600" dirty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la calidad de la leche materna por el </a:t>
            </a:r>
            <a:r>
              <a:rPr lang="es-ES" sz="1600" dirty="0" err="1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betacaroteno</a:t>
            </a:r>
            <a:r>
              <a:rPr lang="es-ES" sz="1600" dirty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. Lo que convierte a este vegetal en un ideal para las mujeres en periodo de lactancia.</a:t>
            </a:r>
          </a:p>
          <a:p>
            <a:pPr algn="ctr"/>
            <a:endParaRPr lang="es-ES" sz="1600" dirty="0">
              <a:solidFill>
                <a:schemeClr val="accent3">
                  <a:lumMod val="50000"/>
                </a:schemeClr>
              </a:solidFill>
              <a:latin typeface="Hobo Std" pitchFamily="34" charset="0"/>
            </a:endParaRPr>
          </a:p>
          <a:p>
            <a:pPr algn="ctr"/>
            <a:r>
              <a:rPr lang="es-ES" sz="1600" dirty="0" smtClean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*Mejora </a:t>
            </a:r>
            <a:r>
              <a:rPr lang="es-ES" sz="1600" dirty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la salud ocular. La zanahoria no mejora la agudeza visual, sino que sus vitaminas ayudan a la salud de nuestros ojos protegiendo las retinas y evitando la aparición de cataratas.</a:t>
            </a:r>
            <a:endParaRPr lang="es-ES" sz="2000" dirty="0">
              <a:solidFill>
                <a:schemeClr val="accent3">
                  <a:lumMod val="50000"/>
                </a:schemeClr>
              </a:solidFill>
              <a:latin typeface="Hobo Std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458084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4" name="623 Grupo"/>
          <p:cNvGrpSpPr/>
          <p:nvPr/>
        </p:nvGrpSpPr>
        <p:grpSpPr>
          <a:xfrm>
            <a:off x="0" y="4505"/>
            <a:ext cx="9170370" cy="5133104"/>
            <a:chOff x="0" y="0"/>
            <a:chExt cx="9170370" cy="5133104"/>
          </a:xfrm>
        </p:grpSpPr>
        <p:sp>
          <p:nvSpPr>
            <p:cNvPr id="625" name="624 Rectángulo"/>
            <p:cNvSpPr/>
            <p:nvPr/>
          </p:nvSpPr>
          <p:spPr>
            <a:xfrm flipH="1">
              <a:off x="0" y="2571750"/>
              <a:ext cx="9170370" cy="2561354"/>
            </a:xfrm>
            <a:prstGeom prst="rect">
              <a:avLst/>
            </a:prstGeom>
            <a:gradFill>
              <a:gsLst>
                <a:gs pos="56000">
                  <a:srgbClr val="113D00">
                    <a:lumMod val="0"/>
                  </a:srgbClr>
                </a:gs>
                <a:gs pos="10000">
                  <a:srgbClr val="66FF33">
                    <a:lumMod val="0"/>
                  </a:srgbClr>
                </a:gs>
                <a:gs pos="75000">
                  <a:srgbClr val="8CFF58">
                    <a:lumMod val="0"/>
                  </a:srgbClr>
                </a:gs>
                <a:gs pos="37000">
                  <a:schemeClr val="tx1">
                    <a:lumMod val="95000"/>
                  </a:schemeClr>
                </a:gs>
                <a:gs pos="91000">
                  <a:schemeClr val="tx1">
                    <a:lumMod val="95000"/>
                  </a:schemeClr>
                </a:gs>
              </a:gsLst>
              <a:lin ang="189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26" name="625 Rectángulo"/>
            <p:cNvSpPr/>
            <p:nvPr/>
          </p:nvSpPr>
          <p:spPr>
            <a:xfrm flipH="1" flipV="1">
              <a:off x="0" y="0"/>
              <a:ext cx="9170069" cy="2571750"/>
            </a:xfrm>
            <a:prstGeom prst="rect">
              <a:avLst/>
            </a:prstGeom>
            <a:gradFill>
              <a:gsLst>
                <a:gs pos="56000">
                  <a:srgbClr val="113D00">
                    <a:lumMod val="0"/>
                  </a:srgbClr>
                </a:gs>
                <a:gs pos="10000">
                  <a:srgbClr val="66FF33">
                    <a:lumMod val="0"/>
                  </a:srgbClr>
                </a:gs>
                <a:gs pos="75000">
                  <a:srgbClr val="8CFF58">
                    <a:lumMod val="0"/>
                  </a:srgbClr>
                </a:gs>
                <a:gs pos="37000">
                  <a:schemeClr val="tx1">
                    <a:lumMod val="95000"/>
                  </a:schemeClr>
                </a:gs>
                <a:gs pos="91000">
                  <a:schemeClr val="tx1">
                    <a:lumMod val="95000"/>
                  </a:schemeClr>
                </a:gs>
              </a:gsLst>
              <a:lin ang="189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627" name="626 Imagen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99375" r="1"/>
          <a:stretch/>
        </p:blipFill>
        <p:spPr>
          <a:xfrm>
            <a:off x="-9206071" y="0"/>
            <a:ext cx="18412141" cy="5143500"/>
          </a:xfrm>
          <a:prstGeom prst="rect">
            <a:avLst/>
          </a:prstGeom>
        </p:spPr>
      </p:pic>
      <p:grpSp>
        <p:nvGrpSpPr>
          <p:cNvPr id="2" name="1 Grupo"/>
          <p:cNvGrpSpPr/>
          <p:nvPr/>
        </p:nvGrpSpPr>
        <p:grpSpPr>
          <a:xfrm flipH="1">
            <a:off x="179512" y="1203598"/>
            <a:ext cx="2772520" cy="1347083"/>
            <a:chOff x="0" y="34950"/>
            <a:chExt cx="6408536" cy="4934188"/>
          </a:xfrm>
          <a:gradFill flip="none" rotWithShape="1">
            <a:gsLst>
              <a:gs pos="6000">
                <a:srgbClr val="F77509"/>
              </a:gs>
              <a:gs pos="11000">
                <a:srgbClr val="F77509">
                  <a:alpha val="0"/>
                </a:srgbClr>
              </a:gs>
              <a:gs pos="54000">
                <a:srgbClr val="FF6600">
                  <a:alpha val="0"/>
                </a:srgbClr>
              </a:gs>
            </a:gsLst>
            <a:lin ang="2700000" scaled="1"/>
            <a:tileRect/>
          </a:gradFill>
          <a:effectLst>
            <a:glow rad="12700">
              <a:schemeClr val="tx1"/>
            </a:glow>
          </a:effectLst>
          <a:scene3d>
            <a:camera prst="orthographicFront"/>
            <a:lightRig rig="chilly" dir="t"/>
          </a:scene3d>
        </p:grpSpPr>
        <p:grpSp>
          <p:nvGrpSpPr>
            <p:cNvPr id="3" name="2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18" name="17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22" name="21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3" name="22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19" name="18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20" name="19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1" name="20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4" name="3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12" name="11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16" name="15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7" name="16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13" name="12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14" name="13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5" name="14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5" name="4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6" name="5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10" name="9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1" name="10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7" name="6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8" name="7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9" name="8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24" name="23 Grupo"/>
          <p:cNvGrpSpPr/>
          <p:nvPr/>
        </p:nvGrpSpPr>
        <p:grpSpPr>
          <a:xfrm flipH="1">
            <a:off x="1188000" y="1203598"/>
            <a:ext cx="2772520" cy="1347083"/>
            <a:chOff x="0" y="34950"/>
            <a:chExt cx="6408536" cy="4934188"/>
          </a:xfrm>
          <a:gradFill flip="none" rotWithShape="1">
            <a:gsLst>
              <a:gs pos="6000">
                <a:srgbClr val="F77509"/>
              </a:gs>
              <a:gs pos="11000">
                <a:srgbClr val="F77509">
                  <a:alpha val="0"/>
                </a:srgbClr>
              </a:gs>
              <a:gs pos="54000">
                <a:srgbClr val="FF6600">
                  <a:alpha val="0"/>
                </a:srgbClr>
              </a:gs>
            </a:gsLst>
            <a:lin ang="2700000" scaled="1"/>
            <a:tileRect/>
          </a:gradFill>
          <a:effectLst>
            <a:glow rad="12700">
              <a:schemeClr val="tx1"/>
            </a:glow>
          </a:effectLst>
          <a:scene3d>
            <a:camera prst="orthographicFront"/>
            <a:lightRig rig="chilly" dir="t"/>
          </a:scene3d>
        </p:grpSpPr>
        <p:grpSp>
          <p:nvGrpSpPr>
            <p:cNvPr id="25" name="24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40" name="39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4" name="43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5" name="44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41" name="40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2" name="41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3" name="42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26" name="25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34" name="33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8" name="37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9" name="38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35" name="34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6" name="35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7" name="36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27" name="26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28" name="27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2" name="31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3" name="32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29" name="28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0" name="29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1" name="30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46" name="45 Grupo"/>
          <p:cNvGrpSpPr/>
          <p:nvPr/>
        </p:nvGrpSpPr>
        <p:grpSpPr>
          <a:xfrm flipH="1">
            <a:off x="2304000" y="1188000"/>
            <a:ext cx="2772520" cy="1347083"/>
            <a:chOff x="0" y="34950"/>
            <a:chExt cx="6408536" cy="4934188"/>
          </a:xfrm>
          <a:gradFill flip="none" rotWithShape="1">
            <a:gsLst>
              <a:gs pos="6000">
                <a:srgbClr val="F77509"/>
              </a:gs>
              <a:gs pos="11000">
                <a:srgbClr val="F77509">
                  <a:alpha val="0"/>
                </a:srgbClr>
              </a:gs>
              <a:gs pos="54000">
                <a:srgbClr val="FF6600">
                  <a:alpha val="0"/>
                </a:srgbClr>
              </a:gs>
            </a:gsLst>
            <a:lin ang="2700000" scaled="1"/>
            <a:tileRect/>
          </a:gradFill>
          <a:effectLst>
            <a:glow rad="12700">
              <a:schemeClr val="tx1"/>
            </a:glow>
          </a:effectLst>
          <a:scene3d>
            <a:camera prst="orthographicFront"/>
            <a:lightRig rig="chilly" dir="t"/>
          </a:scene3d>
        </p:grpSpPr>
        <p:grpSp>
          <p:nvGrpSpPr>
            <p:cNvPr id="47" name="46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62" name="61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66" name="65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7" name="66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63" name="62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64" name="63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5" name="64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48" name="47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56" name="55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60" name="59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1" name="60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57" name="56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8" name="57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9" name="58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49" name="48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50" name="49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4" name="53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5" name="54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51" name="50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2" name="51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3" name="52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68" name="67 Grupo"/>
          <p:cNvGrpSpPr/>
          <p:nvPr/>
        </p:nvGrpSpPr>
        <p:grpSpPr>
          <a:xfrm flipH="1">
            <a:off x="3311608" y="1219196"/>
            <a:ext cx="2772520" cy="1347083"/>
            <a:chOff x="0" y="34950"/>
            <a:chExt cx="6408536" cy="4934188"/>
          </a:xfrm>
          <a:gradFill flip="none" rotWithShape="1">
            <a:gsLst>
              <a:gs pos="6000">
                <a:srgbClr val="F77509"/>
              </a:gs>
              <a:gs pos="11000">
                <a:srgbClr val="F77509">
                  <a:alpha val="0"/>
                </a:srgbClr>
              </a:gs>
              <a:gs pos="54000">
                <a:srgbClr val="FF6600">
                  <a:alpha val="0"/>
                </a:srgbClr>
              </a:gs>
            </a:gsLst>
            <a:lin ang="2700000" scaled="1"/>
            <a:tileRect/>
          </a:gradFill>
          <a:effectLst>
            <a:glow rad="12700">
              <a:schemeClr val="tx1"/>
            </a:glow>
          </a:effectLst>
          <a:scene3d>
            <a:camera prst="orthographicFront"/>
            <a:lightRig rig="chilly" dir="t"/>
          </a:scene3d>
        </p:grpSpPr>
        <p:grpSp>
          <p:nvGrpSpPr>
            <p:cNvPr id="69" name="68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84" name="83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88" name="87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89" name="88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85" name="84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86" name="85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87" name="86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70" name="69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78" name="77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82" name="81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83" name="82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79" name="78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80" name="79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81" name="80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71" name="70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72" name="71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76" name="75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7" name="76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73" name="72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74" name="73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5" name="74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90" name="89 Grupo"/>
          <p:cNvGrpSpPr/>
          <p:nvPr/>
        </p:nvGrpSpPr>
        <p:grpSpPr>
          <a:xfrm flipH="1">
            <a:off x="4320096" y="1219196"/>
            <a:ext cx="2772520" cy="1347083"/>
            <a:chOff x="0" y="34950"/>
            <a:chExt cx="6408536" cy="4934188"/>
          </a:xfrm>
          <a:gradFill flip="none" rotWithShape="1">
            <a:gsLst>
              <a:gs pos="6000">
                <a:srgbClr val="F77509"/>
              </a:gs>
              <a:gs pos="11000">
                <a:srgbClr val="F77509">
                  <a:alpha val="0"/>
                </a:srgbClr>
              </a:gs>
              <a:gs pos="54000">
                <a:srgbClr val="FF6600">
                  <a:alpha val="0"/>
                </a:srgbClr>
              </a:gs>
            </a:gsLst>
            <a:lin ang="2700000" scaled="1"/>
            <a:tileRect/>
          </a:gradFill>
          <a:effectLst>
            <a:glow rad="12700">
              <a:schemeClr val="tx1"/>
            </a:glow>
          </a:effectLst>
          <a:scene3d>
            <a:camera prst="orthographicFront"/>
            <a:lightRig rig="chilly" dir="t"/>
          </a:scene3d>
        </p:grpSpPr>
        <p:grpSp>
          <p:nvGrpSpPr>
            <p:cNvPr id="91" name="90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106" name="105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110" name="109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11" name="110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107" name="106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108" name="107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09" name="108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92" name="91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100" name="99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104" name="103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05" name="104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101" name="100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102" name="101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03" name="102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93" name="92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94" name="93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98" name="97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99" name="98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95" name="94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96" name="95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97" name="96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112" name="111 Grupo"/>
          <p:cNvGrpSpPr/>
          <p:nvPr/>
        </p:nvGrpSpPr>
        <p:grpSpPr>
          <a:xfrm flipH="1">
            <a:off x="5436096" y="1203598"/>
            <a:ext cx="2772520" cy="1347083"/>
            <a:chOff x="0" y="34950"/>
            <a:chExt cx="6408536" cy="4934188"/>
          </a:xfrm>
          <a:gradFill flip="none" rotWithShape="1">
            <a:gsLst>
              <a:gs pos="6000">
                <a:srgbClr val="F77509"/>
              </a:gs>
              <a:gs pos="11000">
                <a:srgbClr val="F77509">
                  <a:alpha val="0"/>
                </a:srgbClr>
              </a:gs>
              <a:gs pos="54000">
                <a:srgbClr val="FF6600">
                  <a:alpha val="0"/>
                </a:srgbClr>
              </a:gs>
            </a:gsLst>
            <a:lin ang="2700000" scaled="1"/>
            <a:tileRect/>
          </a:gradFill>
          <a:effectLst>
            <a:glow rad="12700">
              <a:schemeClr val="tx1"/>
            </a:glow>
          </a:effectLst>
          <a:scene3d>
            <a:camera prst="orthographicFront"/>
            <a:lightRig rig="chilly" dir="t"/>
          </a:scene3d>
        </p:grpSpPr>
        <p:grpSp>
          <p:nvGrpSpPr>
            <p:cNvPr id="113" name="112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128" name="127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132" name="131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33" name="132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129" name="128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130" name="129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31" name="130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114" name="113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122" name="121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126" name="125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27" name="126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123" name="122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124" name="123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25" name="124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115" name="114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116" name="115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120" name="119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21" name="120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117" name="116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118" name="117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19" name="118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134" name="133 Grupo"/>
          <p:cNvGrpSpPr/>
          <p:nvPr/>
        </p:nvGrpSpPr>
        <p:grpSpPr>
          <a:xfrm flipH="1">
            <a:off x="6480000" y="1188000"/>
            <a:ext cx="2772520" cy="1347083"/>
            <a:chOff x="0" y="34950"/>
            <a:chExt cx="6408536" cy="4934188"/>
          </a:xfrm>
          <a:gradFill flip="none" rotWithShape="1">
            <a:gsLst>
              <a:gs pos="6000">
                <a:srgbClr val="F77509"/>
              </a:gs>
              <a:gs pos="11000">
                <a:srgbClr val="F77509">
                  <a:alpha val="0"/>
                </a:srgbClr>
              </a:gs>
              <a:gs pos="54000">
                <a:srgbClr val="FF6600">
                  <a:alpha val="0"/>
                </a:srgbClr>
              </a:gs>
            </a:gsLst>
            <a:lin ang="2700000" scaled="1"/>
            <a:tileRect/>
          </a:gradFill>
          <a:effectLst>
            <a:glow rad="12700">
              <a:schemeClr val="tx1"/>
            </a:glow>
          </a:effectLst>
          <a:scene3d>
            <a:camera prst="orthographicFront"/>
            <a:lightRig rig="chilly" dir="t"/>
          </a:scene3d>
        </p:grpSpPr>
        <p:grpSp>
          <p:nvGrpSpPr>
            <p:cNvPr id="135" name="134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150" name="149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154" name="153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55" name="154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151" name="150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152" name="151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53" name="152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136" name="135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144" name="143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148" name="147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49" name="148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145" name="144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146" name="145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47" name="146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137" name="136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138" name="137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142" name="141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43" name="142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139" name="138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140" name="139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41" name="140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156" name="155 Grupo"/>
          <p:cNvGrpSpPr/>
          <p:nvPr/>
        </p:nvGrpSpPr>
        <p:grpSpPr>
          <a:xfrm flipH="1" flipV="1">
            <a:off x="180000" y="2571597"/>
            <a:ext cx="2772520" cy="1347083"/>
            <a:chOff x="0" y="34950"/>
            <a:chExt cx="6408536" cy="4934188"/>
          </a:xfrm>
          <a:gradFill flip="none" rotWithShape="1">
            <a:gsLst>
              <a:gs pos="6000">
                <a:srgbClr val="F77509"/>
              </a:gs>
              <a:gs pos="11000">
                <a:srgbClr val="F77509">
                  <a:alpha val="0"/>
                </a:srgbClr>
              </a:gs>
              <a:gs pos="54000">
                <a:srgbClr val="FF6600">
                  <a:alpha val="0"/>
                </a:srgbClr>
              </a:gs>
            </a:gsLst>
            <a:lin ang="2700000" scaled="1"/>
            <a:tileRect/>
          </a:gradFill>
          <a:effectLst>
            <a:glow rad="12700">
              <a:schemeClr val="tx1"/>
            </a:glow>
          </a:effectLst>
          <a:scene3d>
            <a:camera prst="orthographicFront"/>
            <a:lightRig rig="chilly" dir="t"/>
          </a:scene3d>
        </p:grpSpPr>
        <p:grpSp>
          <p:nvGrpSpPr>
            <p:cNvPr id="157" name="156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172" name="171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176" name="175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77" name="176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173" name="172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174" name="173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75" name="174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158" name="157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166" name="165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170" name="169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71" name="170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167" name="166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168" name="167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69" name="168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159" name="158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160" name="159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164" name="163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65" name="164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161" name="160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162" name="161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63" name="162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178" name="177 Grupo"/>
          <p:cNvGrpSpPr/>
          <p:nvPr/>
        </p:nvGrpSpPr>
        <p:grpSpPr>
          <a:xfrm flipH="1" flipV="1">
            <a:off x="1188488" y="2571597"/>
            <a:ext cx="2772520" cy="1347083"/>
            <a:chOff x="0" y="34950"/>
            <a:chExt cx="6408536" cy="4934188"/>
          </a:xfrm>
          <a:gradFill flip="none" rotWithShape="1">
            <a:gsLst>
              <a:gs pos="6000">
                <a:srgbClr val="F77509"/>
              </a:gs>
              <a:gs pos="11000">
                <a:srgbClr val="F77509">
                  <a:alpha val="0"/>
                </a:srgbClr>
              </a:gs>
              <a:gs pos="54000">
                <a:srgbClr val="FF6600">
                  <a:alpha val="0"/>
                </a:srgbClr>
              </a:gs>
            </a:gsLst>
            <a:lin ang="2700000" scaled="1"/>
            <a:tileRect/>
          </a:gradFill>
          <a:effectLst>
            <a:glow rad="12700">
              <a:schemeClr val="tx1"/>
            </a:glow>
          </a:effectLst>
          <a:scene3d>
            <a:camera prst="orthographicFront"/>
            <a:lightRig rig="chilly" dir="t"/>
          </a:scene3d>
        </p:grpSpPr>
        <p:grpSp>
          <p:nvGrpSpPr>
            <p:cNvPr id="179" name="178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194" name="193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198" name="197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99" name="198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195" name="194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196" name="195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97" name="196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180" name="179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188" name="187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192" name="191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93" name="192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189" name="188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190" name="189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91" name="190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181" name="180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182" name="181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186" name="185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87" name="186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183" name="182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184" name="183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85" name="184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200" name="199 Grupo"/>
          <p:cNvGrpSpPr/>
          <p:nvPr/>
        </p:nvGrpSpPr>
        <p:grpSpPr>
          <a:xfrm flipH="1" flipV="1">
            <a:off x="2304488" y="2587195"/>
            <a:ext cx="2772520" cy="1347083"/>
            <a:chOff x="0" y="34950"/>
            <a:chExt cx="6408536" cy="4934188"/>
          </a:xfrm>
          <a:gradFill flip="none" rotWithShape="1">
            <a:gsLst>
              <a:gs pos="6000">
                <a:srgbClr val="F77509"/>
              </a:gs>
              <a:gs pos="11000">
                <a:srgbClr val="F77509">
                  <a:alpha val="0"/>
                </a:srgbClr>
              </a:gs>
              <a:gs pos="54000">
                <a:srgbClr val="FF6600">
                  <a:alpha val="0"/>
                </a:srgbClr>
              </a:gs>
            </a:gsLst>
            <a:lin ang="2700000" scaled="1"/>
            <a:tileRect/>
          </a:gradFill>
          <a:effectLst>
            <a:glow rad="12700">
              <a:schemeClr val="tx1"/>
            </a:glow>
          </a:effectLst>
          <a:scene3d>
            <a:camera prst="orthographicFront"/>
            <a:lightRig rig="chilly" dir="t"/>
          </a:scene3d>
        </p:grpSpPr>
        <p:grpSp>
          <p:nvGrpSpPr>
            <p:cNvPr id="201" name="200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216" name="215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220" name="219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21" name="220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217" name="216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218" name="217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19" name="218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202" name="201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210" name="209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214" name="213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15" name="214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211" name="210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212" name="211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13" name="212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203" name="202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204" name="203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208" name="207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09" name="208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205" name="204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206" name="205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07" name="206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222" name="221 Grupo"/>
          <p:cNvGrpSpPr/>
          <p:nvPr/>
        </p:nvGrpSpPr>
        <p:grpSpPr>
          <a:xfrm flipH="1" flipV="1">
            <a:off x="3312096" y="2555999"/>
            <a:ext cx="2772520" cy="1347083"/>
            <a:chOff x="0" y="34950"/>
            <a:chExt cx="6408536" cy="4934188"/>
          </a:xfrm>
          <a:gradFill flip="none" rotWithShape="1">
            <a:gsLst>
              <a:gs pos="6000">
                <a:srgbClr val="F77509"/>
              </a:gs>
              <a:gs pos="11000">
                <a:srgbClr val="F77509">
                  <a:alpha val="0"/>
                </a:srgbClr>
              </a:gs>
              <a:gs pos="54000">
                <a:srgbClr val="FF6600">
                  <a:alpha val="0"/>
                </a:srgbClr>
              </a:gs>
            </a:gsLst>
            <a:lin ang="2700000" scaled="1"/>
            <a:tileRect/>
          </a:gradFill>
          <a:effectLst>
            <a:glow rad="12700">
              <a:schemeClr val="tx1"/>
            </a:glow>
          </a:effectLst>
          <a:scene3d>
            <a:camera prst="orthographicFront"/>
            <a:lightRig rig="chilly" dir="t"/>
          </a:scene3d>
        </p:grpSpPr>
        <p:grpSp>
          <p:nvGrpSpPr>
            <p:cNvPr id="223" name="222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238" name="237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242" name="241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43" name="242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239" name="238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240" name="239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41" name="240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224" name="223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232" name="231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236" name="235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37" name="236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233" name="232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234" name="233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35" name="234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225" name="224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226" name="225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230" name="229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31" name="230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227" name="226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228" name="227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29" name="228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244" name="243 Grupo"/>
          <p:cNvGrpSpPr/>
          <p:nvPr/>
        </p:nvGrpSpPr>
        <p:grpSpPr>
          <a:xfrm flipH="1" flipV="1">
            <a:off x="4320584" y="2555999"/>
            <a:ext cx="2772520" cy="1347083"/>
            <a:chOff x="0" y="34950"/>
            <a:chExt cx="6408536" cy="4934188"/>
          </a:xfrm>
          <a:gradFill flip="none" rotWithShape="1">
            <a:gsLst>
              <a:gs pos="6000">
                <a:srgbClr val="F77509"/>
              </a:gs>
              <a:gs pos="11000">
                <a:srgbClr val="F77509">
                  <a:alpha val="0"/>
                </a:srgbClr>
              </a:gs>
              <a:gs pos="54000">
                <a:srgbClr val="FF6600">
                  <a:alpha val="0"/>
                </a:srgbClr>
              </a:gs>
            </a:gsLst>
            <a:lin ang="2700000" scaled="1"/>
            <a:tileRect/>
          </a:gradFill>
          <a:effectLst>
            <a:glow rad="12700">
              <a:schemeClr val="tx1"/>
            </a:glow>
          </a:effectLst>
          <a:scene3d>
            <a:camera prst="orthographicFront"/>
            <a:lightRig rig="chilly" dir="t"/>
          </a:scene3d>
        </p:grpSpPr>
        <p:grpSp>
          <p:nvGrpSpPr>
            <p:cNvPr id="245" name="244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260" name="259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264" name="263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65" name="264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261" name="260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262" name="261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63" name="262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246" name="245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254" name="253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258" name="257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59" name="258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255" name="254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256" name="255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57" name="256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247" name="246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248" name="247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252" name="251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53" name="252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249" name="248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250" name="249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51" name="250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266" name="265 Grupo"/>
          <p:cNvGrpSpPr/>
          <p:nvPr/>
        </p:nvGrpSpPr>
        <p:grpSpPr>
          <a:xfrm flipH="1" flipV="1">
            <a:off x="5436584" y="2571597"/>
            <a:ext cx="2772520" cy="1347083"/>
            <a:chOff x="0" y="34950"/>
            <a:chExt cx="6408536" cy="4934188"/>
          </a:xfrm>
          <a:gradFill flip="none" rotWithShape="1">
            <a:gsLst>
              <a:gs pos="6000">
                <a:srgbClr val="F77509"/>
              </a:gs>
              <a:gs pos="11000">
                <a:srgbClr val="F77509">
                  <a:alpha val="0"/>
                </a:srgbClr>
              </a:gs>
              <a:gs pos="54000">
                <a:srgbClr val="FF6600">
                  <a:alpha val="0"/>
                </a:srgbClr>
              </a:gs>
            </a:gsLst>
            <a:lin ang="2700000" scaled="1"/>
            <a:tileRect/>
          </a:gradFill>
          <a:effectLst>
            <a:glow rad="12700">
              <a:schemeClr val="tx1"/>
            </a:glow>
          </a:effectLst>
          <a:scene3d>
            <a:camera prst="orthographicFront"/>
            <a:lightRig rig="chilly" dir="t"/>
          </a:scene3d>
        </p:grpSpPr>
        <p:grpSp>
          <p:nvGrpSpPr>
            <p:cNvPr id="267" name="266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282" name="281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286" name="285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87" name="286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283" name="282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284" name="283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85" name="284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268" name="267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276" name="275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280" name="279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81" name="280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277" name="276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278" name="277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79" name="278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269" name="268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270" name="269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274" name="273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75" name="274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271" name="270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272" name="271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73" name="272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288" name="287 Grupo"/>
          <p:cNvGrpSpPr/>
          <p:nvPr/>
        </p:nvGrpSpPr>
        <p:grpSpPr>
          <a:xfrm flipH="1" flipV="1">
            <a:off x="6480488" y="2587195"/>
            <a:ext cx="2772520" cy="1347083"/>
            <a:chOff x="0" y="34950"/>
            <a:chExt cx="6408536" cy="4934188"/>
          </a:xfrm>
          <a:gradFill flip="none" rotWithShape="1">
            <a:gsLst>
              <a:gs pos="6000">
                <a:srgbClr val="F77509"/>
              </a:gs>
              <a:gs pos="11000">
                <a:srgbClr val="F77509">
                  <a:alpha val="0"/>
                </a:srgbClr>
              </a:gs>
              <a:gs pos="54000">
                <a:srgbClr val="FF6600">
                  <a:alpha val="0"/>
                </a:srgbClr>
              </a:gs>
            </a:gsLst>
            <a:lin ang="2700000" scaled="1"/>
            <a:tileRect/>
          </a:gradFill>
          <a:effectLst>
            <a:glow rad="12700">
              <a:schemeClr val="tx1"/>
            </a:glow>
          </a:effectLst>
          <a:scene3d>
            <a:camera prst="orthographicFront"/>
            <a:lightRig rig="chilly" dir="t"/>
          </a:scene3d>
        </p:grpSpPr>
        <p:grpSp>
          <p:nvGrpSpPr>
            <p:cNvPr id="289" name="288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304" name="303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08" name="307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09" name="308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305" name="304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06" name="305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07" name="306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290" name="289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298" name="297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02" name="301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03" name="302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299" name="298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00" name="299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01" name="300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291" name="290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292" name="291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296" name="295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97" name="296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293" name="292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294" name="293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95" name="294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311" name="310 Grupo"/>
          <p:cNvGrpSpPr/>
          <p:nvPr/>
        </p:nvGrpSpPr>
        <p:grpSpPr>
          <a:xfrm flipH="1">
            <a:off x="18661" y="1219196"/>
            <a:ext cx="2772520" cy="1347083"/>
            <a:chOff x="0" y="34950"/>
            <a:chExt cx="6408536" cy="4934188"/>
          </a:xfrm>
          <a:gradFill flip="none" rotWithShape="1">
            <a:gsLst>
              <a:gs pos="6000">
                <a:srgbClr val="F77509"/>
              </a:gs>
              <a:gs pos="11000">
                <a:srgbClr val="F77509">
                  <a:alpha val="0"/>
                </a:srgbClr>
              </a:gs>
              <a:gs pos="54000">
                <a:srgbClr val="FF6600">
                  <a:alpha val="0"/>
                </a:srgbClr>
              </a:gs>
            </a:gsLst>
            <a:lin ang="2700000" scaled="1"/>
            <a:tileRect/>
          </a:gradFill>
          <a:effectLst>
            <a:glow rad="12700">
              <a:schemeClr val="tx1"/>
            </a:glow>
          </a:effectLst>
          <a:scene3d>
            <a:camera prst="orthographicFront"/>
            <a:lightRig rig="chilly" dir="t"/>
          </a:scene3d>
        </p:grpSpPr>
        <p:grpSp>
          <p:nvGrpSpPr>
            <p:cNvPr id="312" name="311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327" name="326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31" name="330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32" name="331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328" name="327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29" name="328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30" name="329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313" name="312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321" name="320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25" name="324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26" name="325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322" name="321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23" name="322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24" name="323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314" name="313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315" name="314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19" name="318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20" name="319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316" name="315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17" name="316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18" name="317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333" name="332 Grupo"/>
          <p:cNvGrpSpPr/>
          <p:nvPr/>
        </p:nvGrpSpPr>
        <p:grpSpPr>
          <a:xfrm flipH="1">
            <a:off x="1027149" y="1219196"/>
            <a:ext cx="2772520" cy="1347083"/>
            <a:chOff x="0" y="34950"/>
            <a:chExt cx="6408536" cy="4934188"/>
          </a:xfrm>
          <a:gradFill flip="none" rotWithShape="1">
            <a:gsLst>
              <a:gs pos="6000">
                <a:srgbClr val="F77509"/>
              </a:gs>
              <a:gs pos="11000">
                <a:srgbClr val="F77509">
                  <a:alpha val="0"/>
                </a:srgbClr>
              </a:gs>
              <a:gs pos="54000">
                <a:srgbClr val="FF6600">
                  <a:alpha val="0"/>
                </a:srgbClr>
              </a:gs>
            </a:gsLst>
            <a:lin ang="2700000" scaled="1"/>
            <a:tileRect/>
          </a:gradFill>
          <a:effectLst>
            <a:glow rad="12700">
              <a:schemeClr val="tx1"/>
            </a:glow>
          </a:effectLst>
          <a:scene3d>
            <a:camera prst="orthographicFront"/>
            <a:lightRig rig="chilly" dir="t"/>
          </a:scene3d>
        </p:grpSpPr>
        <p:grpSp>
          <p:nvGrpSpPr>
            <p:cNvPr id="334" name="333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349" name="348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53" name="352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54" name="353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350" name="349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51" name="350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52" name="351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335" name="334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343" name="342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47" name="346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48" name="347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344" name="343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45" name="344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46" name="345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336" name="335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337" name="336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41" name="340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42" name="341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338" name="337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39" name="338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40" name="339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355" name="354 Grupo"/>
          <p:cNvGrpSpPr/>
          <p:nvPr/>
        </p:nvGrpSpPr>
        <p:grpSpPr>
          <a:xfrm flipH="1">
            <a:off x="2143149" y="1203598"/>
            <a:ext cx="2772520" cy="1347083"/>
            <a:chOff x="0" y="34950"/>
            <a:chExt cx="6408536" cy="4934188"/>
          </a:xfrm>
          <a:gradFill flip="none" rotWithShape="1">
            <a:gsLst>
              <a:gs pos="6000">
                <a:srgbClr val="F77509"/>
              </a:gs>
              <a:gs pos="11000">
                <a:srgbClr val="F77509">
                  <a:alpha val="0"/>
                </a:srgbClr>
              </a:gs>
              <a:gs pos="54000">
                <a:srgbClr val="FF6600">
                  <a:alpha val="0"/>
                </a:srgbClr>
              </a:gs>
            </a:gsLst>
            <a:lin ang="2700000" scaled="1"/>
            <a:tileRect/>
          </a:gradFill>
          <a:effectLst>
            <a:glow rad="12700">
              <a:schemeClr val="tx1"/>
            </a:glow>
          </a:effectLst>
          <a:scene3d>
            <a:camera prst="orthographicFront"/>
            <a:lightRig rig="chilly" dir="t"/>
          </a:scene3d>
        </p:grpSpPr>
        <p:grpSp>
          <p:nvGrpSpPr>
            <p:cNvPr id="356" name="355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371" name="370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75" name="374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76" name="375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372" name="371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73" name="372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74" name="373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357" name="356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365" name="364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69" name="368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70" name="369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366" name="365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67" name="366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68" name="367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358" name="357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359" name="358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63" name="362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64" name="363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360" name="359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61" name="360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62" name="361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377" name="376 Grupo"/>
          <p:cNvGrpSpPr/>
          <p:nvPr/>
        </p:nvGrpSpPr>
        <p:grpSpPr>
          <a:xfrm flipH="1">
            <a:off x="3150757" y="1234794"/>
            <a:ext cx="2772520" cy="1347083"/>
            <a:chOff x="0" y="34950"/>
            <a:chExt cx="6408536" cy="4934188"/>
          </a:xfrm>
          <a:gradFill flip="none" rotWithShape="1">
            <a:gsLst>
              <a:gs pos="6000">
                <a:srgbClr val="F77509"/>
              </a:gs>
              <a:gs pos="11000">
                <a:srgbClr val="F77509">
                  <a:alpha val="0"/>
                </a:srgbClr>
              </a:gs>
              <a:gs pos="54000">
                <a:srgbClr val="FF6600">
                  <a:alpha val="0"/>
                </a:srgbClr>
              </a:gs>
            </a:gsLst>
            <a:lin ang="2700000" scaled="1"/>
            <a:tileRect/>
          </a:gradFill>
          <a:effectLst>
            <a:glow rad="12700">
              <a:schemeClr val="tx1"/>
            </a:glow>
          </a:effectLst>
          <a:scene3d>
            <a:camera prst="orthographicFront"/>
            <a:lightRig rig="chilly" dir="t"/>
          </a:scene3d>
        </p:grpSpPr>
        <p:grpSp>
          <p:nvGrpSpPr>
            <p:cNvPr id="378" name="377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393" name="392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97" name="396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98" name="397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394" name="393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95" name="394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96" name="395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379" name="378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387" name="386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91" name="390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92" name="391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388" name="387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89" name="388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90" name="389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380" name="379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381" name="380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85" name="384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86" name="385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382" name="381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383" name="382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84" name="383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399" name="398 Grupo"/>
          <p:cNvGrpSpPr/>
          <p:nvPr/>
        </p:nvGrpSpPr>
        <p:grpSpPr>
          <a:xfrm flipH="1">
            <a:off x="4159245" y="1234794"/>
            <a:ext cx="2772520" cy="1347083"/>
            <a:chOff x="0" y="34950"/>
            <a:chExt cx="6408536" cy="4934188"/>
          </a:xfrm>
          <a:gradFill flip="none" rotWithShape="1">
            <a:gsLst>
              <a:gs pos="6000">
                <a:srgbClr val="F77509"/>
              </a:gs>
              <a:gs pos="11000">
                <a:srgbClr val="F77509">
                  <a:alpha val="0"/>
                </a:srgbClr>
              </a:gs>
              <a:gs pos="54000">
                <a:srgbClr val="FF6600">
                  <a:alpha val="0"/>
                </a:srgbClr>
              </a:gs>
            </a:gsLst>
            <a:lin ang="2700000" scaled="1"/>
            <a:tileRect/>
          </a:gradFill>
          <a:effectLst>
            <a:glow rad="12700">
              <a:schemeClr val="tx1"/>
            </a:glow>
          </a:effectLst>
          <a:scene3d>
            <a:camera prst="orthographicFront"/>
            <a:lightRig rig="chilly" dir="t"/>
          </a:scene3d>
        </p:grpSpPr>
        <p:grpSp>
          <p:nvGrpSpPr>
            <p:cNvPr id="400" name="399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415" name="414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19" name="418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20" name="419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416" name="415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17" name="416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18" name="417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401" name="400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409" name="408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13" name="412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14" name="413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410" name="409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11" name="410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12" name="411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402" name="401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403" name="402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07" name="406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08" name="407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404" name="403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05" name="404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06" name="405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421" name="420 Grupo"/>
          <p:cNvGrpSpPr/>
          <p:nvPr/>
        </p:nvGrpSpPr>
        <p:grpSpPr>
          <a:xfrm flipH="1">
            <a:off x="5275245" y="1219196"/>
            <a:ext cx="2772520" cy="1347083"/>
            <a:chOff x="0" y="34950"/>
            <a:chExt cx="6408536" cy="4934188"/>
          </a:xfrm>
          <a:gradFill flip="none" rotWithShape="1">
            <a:gsLst>
              <a:gs pos="6000">
                <a:srgbClr val="F77509"/>
              </a:gs>
              <a:gs pos="11000">
                <a:srgbClr val="F77509">
                  <a:alpha val="0"/>
                </a:srgbClr>
              </a:gs>
              <a:gs pos="54000">
                <a:srgbClr val="FF6600">
                  <a:alpha val="0"/>
                </a:srgbClr>
              </a:gs>
            </a:gsLst>
            <a:lin ang="2700000" scaled="1"/>
            <a:tileRect/>
          </a:gradFill>
          <a:effectLst>
            <a:glow rad="12700">
              <a:schemeClr val="tx1"/>
            </a:glow>
          </a:effectLst>
          <a:scene3d>
            <a:camera prst="orthographicFront"/>
            <a:lightRig rig="chilly" dir="t"/>
          </a:scene3d>
        </p:grpSpPr>
        <p:grpSp>
          <p:nvGrpSpPr>
            <p:cNvPr id="422" name="421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437" name="436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41" name="440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42" name="441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438" name="437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39" name="438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40" name="439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423" name="422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431" name="430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35" name="434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36" name="435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432" name="431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33" name="432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34" name="433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424" name="423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425" name="424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29" name="428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30" name="429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426" name="425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27" name="426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28" name="427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443" name="442 Grupo"/>
          <p:cNvGrpSpPr/>
          <p:nvPr/>
        </p:nvGrpSpPr>
        <p:grpSpPr>
          <a:xfrm flipH="1">
            <a:off x="6319149" y="1203598"/>
            <a:ext cx="2772520" cy="1347083"/>
            <a:chOff x="0" y="34950"/>
            <a:chExt cx="6408536" cy="4934188"/>
          </a:xfrm>
          <a:gradFill flip="none" rotWithShape="1">
            <a:gsLst>
              <a:gs pos="6000">
                <a:srgbClr val="F77509"/>
              </a:gs>
              <a:gs pos="11000">
                <a:srgbClr val="F77509">
                  <a:alpha val="0"/>
                </a:srgbClr>
              </a:gs>
              <a:gs pos="54000">
                <a:srgbClr val="FF6600">
                  <a:alpha val="0"/>
                </a:srgbClr>
              </a:gs>
            </a:gsLst>
            <a:lin ang="2700000" scaled="1"/>
            <a:tileRect/>
          </a:gradFill>
          <a:effectLst>
            <a:glow rad="12700">
              <a:schemeClr val="tx1"/>
            </a:glow>
          </a:effectLst>
          <a:scene3d>
            <a:camera prst="orthographicFront"/>
            <a:lightRig rig="chilly" dir="t"/>
          </a:scene3d>
        </p:grpSpPr>
        <p:grpSp>
          <p:nvGrpSpPr>
            <p:cNvPr id="444" name="443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459" name="458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63" name="462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64" name="463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460" name="459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61" name="460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62" name="461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445" name="444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453" name="452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57" name="456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58" name="457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454" name="453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55" name="454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56" name="455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446" name="445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447" name="446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51" name="450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52" name="451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448" name="447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49" name="448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50" name="449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465" name="464 Grupo"/>
          <p:cNvGrpSpPr/>
          <p:nvPr/>
        </p:nvGrpSpPr>
        <p:grpSpPr>
          <a:xfrm flipH="1" flipV="1">
            <a:off x="19149" y="2587195"/>
            <a:ext cx="2772520" cy="1347083"/>
            <a:chOff x="0" y="34950"/>
            <a:chExt cx="6408536" cy="4934188"/>
          </a:xfrm>
          <a:gradFill flip="none" rotWithShape="1">
            <a:gsLst>
              <a:gs pos="6000">
                <a:srgbClr val="F77509"/>
              </a:gs>
              <a:gs pos="11000">
                <a:srgbClr val="F77509">
                  <a:alpha val="0"/>
                </a:srgbClr>
              </a:gs>
              <a:gs pos="54000">
                <a:srgbClr val="FF6600">
                  <a:alpha val="0"/>
                </a:srgbClr>
              </a:gs>
            </a:gsLst>
            <a:lin ang="2700000" scaled="1"/>
            <a:tileRect/>
          </a:gradFill>
          <a:effectLst>
            <a:glow rad="12700">
              <a:schemeClr val="tx1"/>
            </a:glow>
          </a:effectLst>
          <a:scene3d>
            <a:camera prst="orthographicFront"/>
            <a:lightRig rig="chilly" dir="t"/>
          </a:scene3d>
        </p:grpSpPr>
        <p:grpSp>
          <p:nvGrpSpPr>
            <p:cNvPr id="466" name="465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481" name="480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85" name="484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86" name="485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482" name="481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83" name="482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84" name="483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467" name="466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475" name="474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79" name="478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80" name="479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476" name="475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77" name="476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78" name="477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468" name="467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469" name="468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73" name="472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74" name="473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470" name="469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71" name="470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72" name="471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487" name="486 Grupo"/>
          <p:cNvGrpSpPr/>
          <p:nvPr/>
        </p:nvGrpSpPr>
        <p:grpSpPr>
          <a:xfrm flipH="1" flipV="1">
            <a:off x="1027637" y="2587195"/>
            <a:ext cx="2772520" cy="1347083"/>
            <a:chOff x="0" y="34950"/>
            <a:chExt cx="6408536" cy="4934188"/>
          </a:xfrm>
          <a:gradFill flip="none" rotWithShape="1">
            <a:gsLst>
              <a:gs pos="6000">
                <a:srgbClr val="F77509"/>
              </a:gs>
              <a:gs pos="11000">
                <a:srgbClr val="F77509">
                  <a:alpha val="0"/>
                </a:srgbClr>
              </a:gs>
              <a:gs pos="54000">
                <a:srgbClr val="FF6600">
                  <a:alpha val="0"/>
                </a:srgbClr>
              </a:gs>
            </a:gsLst>
            <a:lin ang="2700000" scaled="1"/>
            <a:tileRect/>
          </a:gradFill>
          <a:effectLst>
            <a:glow rad="12700">
              <a:schemeClr val="tx1"/>
            </a:glow>
          </a:effectLst>
          <a:scene3d>
            <a:camera prst="orthographicFront"/>
            <a:lightRig rig="chilly" dir="t"/>
          </a:scene3d>
        </p:grpSpPr>
        <p:grpSp>
          <p:nvGrpSpPr>
            <p:cNvPr id="488" name="487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503" name="502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07" name="506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08" name="507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504" name="503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05" name="504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06" name="505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489" name="488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497" name="496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01" name="500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02" name="501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498" name="497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99" name="498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00" name="499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490" name="489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491" name="490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95" name="494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96" name="495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492" name="491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493" name="492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94" name="493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509" name="508 Grupo"/>
          <p:cNvGrpSpPr/>
          <p:nvPr/>
        </p:nvGrpSpPr>
        <p:grpSpPr>
          <a:xfrm flipH="1" flipV="1">
            <a:off x="2143637" y="2602793"/>
            <a:ext cx="2772520" cy="1347083"/>
            <a:chOff x="0" y="34950"/>
            <a:chExt cx="6408536" cy="4934188"/>
          </a:xfrm>
          <a:gradFill flip="none" rotWithShape="1">
            <a:gsLst>
              <a:gs pos="6000">
                <a:srgbClr val="F77509"/>
              </a:gs>
              <a:gs pos="11000">
                <a:srgbClr val="F77509">
                  <a:alpha val="0"/>
                </a:srgbClr>
              </a:gs>
              <a:gs pos="54000">
                <a:srgbClr val="FF6600">
                  <a:alpha val="0"/>
                </a:srgbClr>
              </a:gs>
            </a:gsLst>
            <a:lin ang="2700000" scaled="1"/>
            <a:tileRect/>
          </a:gradFill>
          <a:effectLst>
            <a:glow rad="12700">
              <a:schemeClr val="tx1"/>
            </a:glow>
          </a:effectLst>
          <a:scene3d>
            <a:camera prst="orthographicFront"/>
            <a:lightRig rig="chilly" dir="t"/>
          </a:scene3d>
        </p:grpSpPr>
        <p:grpSp>
          <p:nvGrpSpPr>
            <p:cNvPr id="510" name="509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525" name="524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29" name="528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30" name="529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526" name="525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27" name="526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28" name="527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511" name="510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519" name="518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23" name="522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24" name="523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520" name="519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21" name="520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22" name="521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512" name="511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513" name="512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17" name="516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18" name="517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514" name="513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15" name="514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16" name="515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531" name="530 Grupo"/>
          <p:cNvGrpSpPr/>
          <p:nvPr/>
        </p:nvGrpSpPr>
        <p:grpSpPr>
          <a:xfrm flipH="1" flipV="1">
            <a:off x="3151245" y="2571597"/>
            <a:ext cx="2772520" cy="1347083"/>
            <a:chOff x="0" y="34950"/>
            <a:chExt cx="6408536" cy="4934188"/>
          </a:xfrm>
          <a:gradFill flip="none" rotWithShape="1">
            <a:gsLst>
              <a:gs pos="6000">
                <a:srgbClr val="F77509"/>
              </a:gs>
              <a:gs pos="11000">
                <a:srgbClr val="F77509">
                  <a:alpha val="0"/>
                </a:srgbClr>
              </a:gs>
              <a:gs pos="54000">
                <a:srgbClr val="FF6600">
                  <a:alpha val="0"/>
                </a:srgbClr>
              </a:gs>
            </a:gsLst>
            <a:lin ang="2700000" scaled="1"/>
            <a:tileRect/>
          </a:gradFill>
          <a:effectLst>
            <a:glow rad="12700">
              <a:schemeClr val="tx1"/>
            </a:glow>
          </a:effectLst>
          <a:scene3d>
            <a:camera prst="orthographicFront"/>
            <a:lightRig rig="chilly" dir="t"/>
          </a:scene3d>
        </p:grpSpPr>
        <p:grpSp>
          <p:nvGrpSpPr>
            <p:cNvPr id="532" name="531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547" name="546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51" name="550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52" name="551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548" name="547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49" name="548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50" name="549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533" name="532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541" name="540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45" name="544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46" name="545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542" name="541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43" name="542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44" name="543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534" name="533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535" name="534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39" name="538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40" name="539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536" name="535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37" name="536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38" name="537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553" name="552 Grupo"/>
          <p:cNvGrpSpPr/>
          <p:nvPr/>
        </p:nvGrpSpPr>
        <p:grpSpPr>
          <a:xfrm flipH="1" flipV="1">
            <a:off x="4159733" y="2571597"/>
            <a:ext cx="2772520" cy="1347083"/>
            <a:chOff x="0" y="34950"/>
            <a:chExt cx="6408536" cy="4934188"/>
          </a:xfrm>
          <a:gradFill flip="none" rotWithShape="1">
            <a:gsLst>
              <a:gs pos="6000">
                <a:srgbClr val="F77509"/>
              </a:gs>
              <a:gs pos="11000">
                <a:srgbClr val="F77509">
                  <a:alpha val="0"/>
                </a:srgbClr>
              </a:gs>
              <a:gs pos="54000">
                <a:srgbClr val="FF6600">
                  <a:alpha val="0"/>
                </a:srgbClr>
              </a:gs>
            </a:gsLst>
            <a:lin ang="2700000" scaled="1"/>
            <a:tileRect/>
          </a:gradFill>
          <a:effectLst>
            <a:glow rad="12700">
              <a:schemeClr val="tx1"/>
            </a:glow>
          </a:effectLst>
          <a:scene3d>
            <a:camera prst="orthographicFront"/>
            <a:lightRig rig="chilly" dir="t"/>
          </a:scene3d>
        </p:grpSpPr>
        <p:grpSp>
          <p:nvGrpSpPr>
            <p:cNvPr id="554" name="553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569" name="568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73" name="572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74" name="573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570" name="569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71" name="570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72" name="571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555" name="554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563" name="562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67" name="566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68" name="567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564" name="563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65" name="564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66" name="565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556" name="555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557" name="556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61" name="560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62" name="561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558" name="557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59" name="558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60" name="559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575" name="574 Grupo"/>
          <p:cNvGrpSpPr/>
          <p:nvPr/>
        </p:nvGrpSpPr>
        <p:grpSpPr>
          <a:xfrm flipH="1" flipV="1">
            <a:off x="5275733" y="2587195"/>
            <a:ext cx="2772520" cy="1347083"/>
            <a:chOff x="0" y="34950"/>
            <a:chExt cx="6408536" cy="4934188"/>
          </a:xfrm>
          <a:gradFill flip="none" rotWithShape="1">
            <a:gsLst>
              <a:gs pos="6000">
                <a:srgbClr val="F77509"/>
              </a:gs>
              <a:gs pos="11000">
                <a:srgbClr val="F77509">
                  <a:alpha val="0"/>
                </a:srgbClr>
              </a:gs>
              <a:gs pos="54000">
                <a:srgbClr val="FF6600">
                  <a:alpha val="0"/>
                </a:srgbClr>
              </a:gs>
            </a:gsLst>
            <a:lin ang="2700000" scaled="1"/>
            <a:tileRect/>
          </a:gradFill>
          <a:effectLst>
            <a:glow rad="12700">
              <a:schemeClr val="tx1"/>
            </a:glow>
          </a:effectLst>
          <a:scene3d>
            <a:camera prst="orthographicFront"/>
            <a:lightRig rig="chilly" dir="t"/>
          </a:scene3d>
        </p:grpSpPr>
        <p:grpSp>
          <p:nvGrpSpPr>
            <p:cNvPr id="576" name="575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591" name="590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95" name="594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96" name="595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592" name="591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93" name="592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94" name="593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577" name="576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585" name="584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89" name="588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90" name="589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586" name="585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87" name="586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88" name="587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578" name="577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579" name="578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83" name="582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84" name="583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580" name="579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581" name="580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82" name="581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597" name="596 Grupo"/>
          <p:cNvGrpSpPr/>
          <p:nvPr/>
        </p:nvGrpSpPr>
        <p:grpSpPr>
          <a:xfrm flipH="1" flipV="1">
            <a:off x="6404118" y="2571749"/>
            <a:ext cx="2772520" cy="1347083"/>
            <a:chOff x="0" y="34950"/>
            <a:chExt cx="6408536" cy="4934188"/>
          </a:xfrm>
          <a:gradFill flip="none" rotWithShape="1">
            <a:gsLst>
              <a:gs pos="6000">
                <a:srgbClr val="F77509"/>
              </a:gs>
              <a:gs pos="11000">
                <a:srgbClr val="F77509">
                  <a:alpha val="0"/>
                </a:srgbClr>
              </a:gs>
              <a:gs pos="54000">
                <a:srgbClr val="FF6600">
                  <a:alpha val="0"/>
                </a:srgbClr>
              </a:gs>
            </a:gsLst>
            <a:lin ang="2700000" scaled="1"/>
            <a:tileRect/>
          </a:gradFill>
          <a:effectLst>
            <a:glow rad="12700">
              <a:schemeClr val="tx1"/>
            </a:glow>
          </a:effectLst>
          <a:scene3d>
            <a:camera prst="orthographicFront"/>
            <a:lightRig rig="chilly" dir="t"/>
          </a:scene3d>
        </p:grpSpPr>
        <p:grpSp>
          <p:nvGrpSpPr>
            <p:cNvPr id="598" name="597 Grupo"/>
            <p:cNvGrpSpPr/>
            <p:nvPr/>
          </p:nvGrpSpPr>
          <p:grpSpPr>
            <a:xfrm>
              <a:off x="0" y="3495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613" name="612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617" name="616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18" name="617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614" name="613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615" name="614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16" name="615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599" name="598 Grupo"/>
            <p:cNvGrpSpPr/>
            <p:nvPr/>
          </p:nvGrpSpPr>
          <p:grpSpPr>
            <a:xfrm>
              <a:off x="2123728" y="1635646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607" name="606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611" name="610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12" name="611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608" name="607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609" name="608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10" name="609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600" name="599 Grupo"/>
            <p:cNvGrpSpPr/>
            <p:nvPr/>
          </p:nvGrpSpPr>
          <p:grpSpPr>
            <a:xfrm>
              <a:off x="4248000" y="3204000"/>
              <a:ext cx="2160536" cy="1765138"/>
              <a:chOff x="0" y="34950"/>
              <a:chExt cx="2160536" cy="1765138"/>
            </a:xfrm>
            <a:grpFill/>
          </p:grpSpPr>
          <p:grpSp>
            <p:nvGrpSpPr>
              <p:cNvPr id="601" name="600 Grupo"/>
              <p:cNvGrpSpPr/>
              <p:nvPr/>
            </p:nvGrpSpPr>
            <p:grpSpPr>
              <a:xfrm>
                <a:off x="0" y="34950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605" name="604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06" name="605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602" name="601 Grupo"/>
              <p:cNvGrpSpPr/>
              <p:nvPr/>
            </p:nvGrpSpPr>
            <p:grpSpPr>
              <a:xfrm>
                <a:off x="1044000" y="843558"/>
                <a:ext cx="1116536" cy="956530"/>
                <a:chOff x="323528" y="627534"/>
                <a:chExt cx="1116536" cy="956530"/>
              </a:xfrm>
              <a:grpFill/>
            </p:grpSpPr>
            <p:sp>
              <p:nvSpPr>
                <p:cNvPr id="603" name="602 Elipse"/>
                <p:cNvSpPr/>
                <p:nvPr/>
              </p:nvSpPr>
              <p:spPr>
                <a:xfrm>
                  <a:off x="323528" y="627534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04" name="603 Elipse"/>
                <p:cNvSpPr/>
                <p:nvPr/>
              </p:nvSpPr>
              <p:spPr>
                <a:xfrm>
                  <a:off x="864000" y="1008000"/>
                  <a:ext cx="576064" cy="576064"/>
                </a:xfrm>
                <a:prstGeom prst="ellipse">
                  <a:avLst/>
                </a:prstGeom>
                <a:grpFill/>
                <a:ln w="31750" cap="rnd">
                  <a:solidFill>
                    <a:schemeClr val="tx1"/>
                  </a:solidFill>
                  <a:prstDash val="sysDot"/>
                </a:ln>
                <a:sp3d prstMaterial="metal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sp>
        <p:nvSpPr>
          <p:cNvPr id="622" name="621 Rectángulo"/>
          <p:cNvSpPr/>
          <p:nvPr/>
        </p:nvSpPr>
        <p:spPr>
          <a:xfrm flipH="1">
            <a:off x="-756592" y="-956642"/>
            <a:ext cx="10657184" cy="7200800"/>
          </a:xfrm>
          <a:prstGeom prst="rect">
            <a:avLst/>
          </a:prstGeom>
          <a:gradFill flip="none" rotWithShape="1">
            <a:gsLst>
              <a:gs pos="85000">
                <a:srgbClr val="FFC000">
                  <a:lumMod val="42000"/>
                  <a:lumOff val="58000"/>
                </a:srgbClr>
              </a:gs>
              <a:gs pos="19000">
                <a:srgbClr val="FFC000">
                  <a:lumMod val="27000"/>
                  <a:lumOff val="73000"/>
                </a:srgbClr>
              </a:gs>
              <a:gs pos="53000">
                <a:srgbClr val="FFC000">
                  <a:lumMod val="19000"/>
                  <a:lumOff val="81000"/>
                </a:srgbClr>
              </a:gs>
              <a:gs pos="98000">
                <a:srgbClr val="F5860B"/>
              </a:gs>
              <a:gs pos="3000">
                <a:srgbClr val="FF6600"/>
              </a:gs>
              <a:gs pos="59000">
                <a:srgbClr val="FFC000">
                  <a:lumMod val="99000"/>
                </a:srgbClr>
              </a:gs>
              <a:gs pos="47000">
                <a:srgbClr val="FFC000">
                  <a:lumMod val="62000"/>
                  <a:lumOff val="38000"/>
                </a:srgbClr>
              </a:gs>
              <a:gs pos="70000">
                <a:srgbClr val="F77509"/>
              </a:gs>
              <a:gs pos="33000">
                <a:srgbClr val="F7750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9700165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750" fill="hold"/>
                                        <p:tgtEl>
                                          <p:spTgt spid="4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750" fill="hold"/>
                                        <p:tgtEl>
                                          <p:spTgt spid="4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750" fill="hold"/>
                                        <p:tgtEl>
                                          <p:spTgt spid="4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750" fill="hold"/>
                                        <p:tgtEl>
                                          <p:spTgt spid="4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750" fill="hold"/>
                                        <p:tgtEl>
                                          <p:spTgt spid="5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750" fill="hold"/>
                                        <p:tgtEl>
                                          <p:spTgt spid="5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750" fill="hold"/>
                                        <p:tgtEl>
                                          <p:spTgt spid="5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750" fill="hold"/>
                                        <p:tgtEl>
                                          <p:spTgt spid="5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750" fill="hold"/>
                                        <p:tgtEl>
                                          <p:spTgt spid="5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750" fill="hold"/>
                                        <p:tgtEl>
                                          <p:spTgt spid="5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1750" fill="hold"/>
                                        <p:tgtEl>
                                          <p:spTgt spid="5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1750" fill="hold"/>
                                        <p:tgtEl>
                                          <p:spTgt spid="5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750" fill="hold"/>
                                        <p:tgtEl>
                                          <p:spTgt spid="5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750" fill="hold"/>
                                        <p:tgtEl>
                                          <p:spTgt spid="5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75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75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1750" fill="hold"/>
                                        <p:tgtEl>
                                          <p:spTgt spid="3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1750" fill="hold"/>
                                        <p:tgtEl>
                                          <p:spTgt spid="3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1750" fill="hold"/>
                                        <p:tgtEl>
                                          <p:spTgt spid="3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1750" fill="hold"/>
                                        <p:tgtEl>
                                          <p:spTgt spid="3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1750" fill="hold"/>
                                        <p:tgtEl>
                                          <p:spTgt spid="3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1750" fill="hold"/>
                                        <p:tgtEl>
                                          <p:spTgt spid="3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1750" fill="hold"/>
                                        <p:tgtEl>
                                          <p:spTgt spid="3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1750" fill="hold"/>
                                        <p:tgtEl>
                                          <p:spTgt spid="3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1750" fill="hold"/>
                                        <p:tgtEl>
                                          <p:spTgt spid="4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1750" fill="hold"/>
                                        <p:tgtEl>
                                          <p:spTgt spid="4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1750" fill="hold"/>
                                        <p:tgtEl>
                                          <p:spTgt spid="4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1750" fill="hold"/>
                                        <p:tgtEl>
                                          <p:spTgt spid="4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1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1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1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1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17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17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175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175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175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175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175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175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17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17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175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175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175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175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175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175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175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175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175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175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1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1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1750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1750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18" dur="indefinite"/>
                                        <p:tgtEl>
                                          <p:spTgt spid="62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19" dur="indefinite"/>
                                        <p:tgtEl>
                                          <p:spTgt spid="6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1750"/>
                            </p:stCondLst>
                            <p:childTnLst>
                              <p:par>
                                <p:cTn id="121" presetID="2" presetClass="exit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2250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250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" dur="2250"/>
                                        <p:tgtEl>
                                          <p:spTgt spid="3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2250"/>
                                        <p:tgtEl>
                                          <p:spTgt spid="3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" dur="2250"/>
                                        <p:tgtEl>
                                          <p:spTgt spid="3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2250"/>
                                        <p:tgtEl>
                                          <p:spTgt spid="3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2250"/>
                                        <p:tgtEl>
                                          <p:spTgt spid="3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2250"/>
                                        <p:tgtEl>
                                          <p:spTgt spid="3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" dur="2250"/>
                                        <p:tgtEl>
                                          <p:spTgt spid="3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2250"/>
                                        <p:tgtEl>
                                          <p:spTgt spid="3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2250"/>
                                        <p:tgtEl>
                                          <p:spTgt spid="4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2250"/>
                                        <p:tgtEl>
                                          <p:spTgt spid="4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2250"/>
                                        <p:tgtEl>
                                          <p:spTgt spid="4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2250"/>
                                        <p:tgtEl>
                                          <p:spTgt spid="4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" dur="2250"/>
                                        <p:tgtEl>
                                          <p:spTgt spid="4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2250"/>
                                        <p:tgtEl>
                                          <p:spTgt spid="4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4" dur="2250"/>
                                        <p:tgtEl>
                                          <p:spTgt spid="4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2250"/>
                                        <p:tgtEl>
                                          <p:spTgt spid="4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" dur="2250"/>
                                        <p:tgtEl>
                                          <p:spTgt spid="5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2250"/>
                                        <p:tgtEl>
                                          <p:spTgt spid="5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" dur="2250"/>
                                        <p:tgtEl>
                                          <p:spTgt spid="5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2250"/>
                                        <p:tgtEl>
                                          <p:spTgt spid="5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6" dur="2250"/>
                                        <p:tgtEl>
                                          <p:spTgt spid="5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2250"/>
                                        <p:tgtEl>
                                          <p:spTgt spid="5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2250"/>
                                        <p:tgtEl>
                                          <p:spTgt spid="5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2250"/>
                                        <p:tgtEl>
                                          <p:spTgt spid="5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4" dur="2250"/>
                                        <p:tgtEl>
                                          <p:spTgt spid="5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2250"/>
                                        <p:tgtEl>
                                          <p:spTgt spid="5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22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22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225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225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225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225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0" dur="225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225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225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225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8" dur="225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225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225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225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225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225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225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225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4" dur="2250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2250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2250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2250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2250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2250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6" dur="2250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2250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2250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2250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5" dur="2000" fill="hold"/>
                                        <p:tgtEl>
                                          <p:spTgt spid="6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2000" fill="hold"/>
                                        <p:tgtEl>
                                          <p:spTgt spid="6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7" presetID="8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239" dur="2500"/>
                                        <p:tgtEl>
                                          <p:spTgt spid="6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2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" name="45 Grupo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47" name="46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75000">
                  <a:srgbClr val="FF6600"/>
                </a:gs>
                <a:gs pos="34584">
                  <a:srgbClr val="050411"/>
                </a:gs>
                <a:gs pos="70000">
                  <a:schemeClr val="tx1">
                    <a:lumMod val="95000"/>
                  </a:scheme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41000">
                  <a:srgbClr val="5454D4">
                    <a:alpha val="97000"/>
                    <a:lumMod val="7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8" name="47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75000">
                  <a:srgbClr val="FF6600"/>
                </a:gs>
                <a:gs pos="34584">
                  <a:srgbClr val="050411"/>
                </a:gs>
                <a:gs pos="70000">
                  <a:schemeClr val="tx1">
                    <a:lumMod val="95000"/>
                  </a:scheme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41000">
                  <a:srgbClr val="5454D4">
                    <a:alpha val="97000"/>
                    <a:lumMod val="7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9" name="48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75000">
                  <a:srgbClr val="FF6600"/>
                </a:gs>
                <a:gs pos="34584">
                  <a:srgbClr val="050411"/>
                </a:gs>
                <a:gs pos="70000">
                  <a:schemeClr val="tx1">
                    <a:lumMod val="95000"/>
                  </a:scheme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41000">
                  <a:srgbClr val="5454D4">
                    <a:alpha val="97000"/>
                    <a:lumMod val="7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0" name="49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75000">
                  <a:srgbClr val="FF6600"/>
                </a:gs>
                <a:gs pos="34584">
                  <a:srgbClr val="050411"/>
                </a:gs>
                <a:gs pos="70000">
                  <a:schemeClr val="tx1">
                    <a:lumMod val="95000"/>
                  </a:scheme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41000">
                  <a:srgbClr val="5454D4">
                    <a:alpha val="97000"/>
                    <a:lumMod val="7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41" name="40 Imagen" descr="Diapositiva29"/>
          <p:cNvPicPr>
            <a:picLocks noGrp="1" noChangeAspect="1"/>
          </p:cNvPicPr>
          <p:nvPr isPhoto="1"/>
        </p:nvPicPr>
        <p:blipFill>
          <a:blip r:embed="rId3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9716" y="0"/>
            <a:ext cx="9173716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1 Paralelogramo"/>
          <p:cNvSpPr/>
          <p:nvPr/>
        </p:nvSpPr>
        <p:spPr>
          <a:xfrm rot="13752568">
            <a:off x="1912830" y="-842721"/>
            <a:ext cx="1620608" cy="2152373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5050">
                  <a:alpha val="73000"/>
                </a:srgbClr>
              </a:gs>
              <a:gs pos="45000">
                <a:srgbClr val="EDFF12">
                  <a:alpha val="0"/>
                </a:srgbClr>
              </a:gs>
              <a:gs pos="70000">
                <a:srgbClr val="DFFF20">
                  <a:alpha val="0"/>
                </a:srgbClr>
              </a:gs>
              <a:gs pos="70828">
                <a:srgbClr val="E5FF1A">
                  <a:alpha val="0"/>
                </a:srgbClr>
              </a:gs>
              <a:gs pos="23000">
                <a:srgbClr val="E5FF1A">
                  <a:alpha val="0"/>
                </a:srgbClr>
              </a:gs>
              <a:gs pos="93000">
                <a:srgbClr val="4CAD03">
                  <a:lumMod val="0"/>
                  <a:lumOff val="100000"/>
                  <a:alpha val="47000"/>
                </a:srgbClr>
              </a:gs>
              <a:gs pos="19000">
                <a:srgbClr val="99FF33"/>
              </a:gs>
              <a:gs pos="5000">
                <a:srgbClr val="FF6600">
                  <a:alpha val="18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Paralelogramo"/>
          <p:cNvSpPr/>
          <p:nvPr/>
        </p:nvSpPr>
        <p:spPr>
          <a:xfrm rot="13752568">
            <a:off x="1608033" y="-537924"/>
            <a:ext cx="1620608" cy="2152373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5050">
                  <a:alpha val="73000"/>
                </a:srgbClr>
              </a:gs>
              <a:gs pos="45000">
                <a:srgbClr val="EDFF12">
                  <a:alpha val="0"/>
                </a:srgbClr>
              </a:gs>
              <a:gs pos="70000">
                <a:srgbClr val="DFFF20">
                  <a:alpha val="0"/>
                </a:srgbClr>
              </a:gs>
              <a:gs pos="70828">
                <a:srgbClr val="E5FF1A">
                  <a:alpha val="0"/>
                </a:srgbClr>
              </a:gs>
              <a:gs pos="23000">
                <a:srgbClr val="E5FF1A">
                  <a:alpha val="0"/>
                </a:srgbClr>
              </a:gs>
              <a:gs pos="93000">
                <a:srgbClr val="4CAD03">
                  <a:lumMod val="0"/>
                  <a:lumOff val="100000"/>
                  <a:alpha val="47000"/>
                </a:srgbClr>
              </a:gs>
              <a:gs pos="19000">
                <a:srgbClr val="99FF33"/>
              </a:gs>
              <a:gs pos="5000">
                <a:srgbClr val="FF6600">
                  <a:alpha val="18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Paralelogramo"/>
          <p:cNvSpPr/>
          <p:nvPr/>
        </p:nvSpPr>
        <p:spPr>
          <a:xfrm rot="13752568">
            <a:off x="1303233" y="-233124"/>
            <a:ext cx="1620608" cy="2152373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5050">
                  <a:alpha val="73000"/>
                </a:srgbClr>
              </a:gs>
              <a:gs pos="45000">
                <a:srgbClr val="EDFF12">
                  <a:alpha val="0"/>
                </a:srgbClr>
              </a:gs>
              <a:gs pos="70000">
                <a:srgbClr val="DFFF20">
                  <a:alpha val="0"/>
                </a:srgbClr>
              </a:gs>
              <a:gs pos="70828">
                <a:srgbClr val="E5FF1A">
                  <a:alpha val="0"/>
                </a:srgbClr>
              </a:gs>
              <a:gs pos="23000">
                <a:srgbClr val="E5FF1A">
                  <a:alpha val="0"/>
                </a:srgbClr>
              </a:gs>
              <a:gs pos="93000">
                <a:srgbClr val="4CAD03">
                  <a:lumMod val="0"/>
                  <a:lumOff val="100000"/>
                  <a:alpha val="47000"/>
                </a:srgbClr>
              </a:gs>
              <a:gs pos="19000">
                <a:srgbClr val="99FF33"/>
              </a:gs>
              <a:gs pos="5000">
                <a:srgbClr val="FF6600">
                  <a:alpha val="18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Paralelogramo"/>
          <p:cNvSpPr/>
          <p:nvPr/>
        </p:nvSpPr>
        <p:spPr>
          <a:xfrm rot="13752568">
            <a:off x="998433" y="71675"/>
            <a:ext cx="1620608" cy="2152373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5050">
                  <a:alpha val="73000"/>
                </a:srgbClr>
              </a:gs>
              <a:gs pos="45000">
                <a:srgbClr val="EDFF12">
                  <a:alpha val="0"/>
                </a:srgbClr>
              </a:gs>
              <a:gs pos="70000">
                <a:srgbClr val="DFFF20">
                  <a:alpha val="0"/>
                </a:srgbClr>
              </a:gs>
              <a:gs pos="70828">
                <a:srgbClr val="E5FF1A">
                  <a:alpha val="0"/>
                </a:srgbClr>
              </a:gs>
              <a:gs pos="23000">
                <a:srgbClr val="E5FF1A">
                  <a:alpha val="0"/>
                </a:srgbClr>
              </a:gs>
              <a:gs pos="93000">
                <a:srgbClr val="4CAD03">
                  <a:lumMod val="0"/>
                  <a:lumOff val="100000"/>
                  <a:alpha val="47000"/>
                </a:srgbClr>
              </a:gs>
              <a:gs pos="19000">
                <a:srgbClr val="99FF33"/>
              </a:gs>
              <a:gs pos="5000">
                <a:srgbClr val="FF6600">
                  <a:alpha val="18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Paralelogramo"/>
          <p:cNvSpPr/>
          <p:nvPr/>
        </p:nvSpPr>
        <p:spPr>
          <a:xfrm rot="13752568">
            <a:off x="693633" y="376475"/>
            <a:ext cx="1620608" cy="2152373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5050">
                  <a:alpha val="73000"/>
                </a:srgbClr>
              </a:gs>
              <a:gs pos="45000">
                <a:srgbClr val="EDFF12">
                  <a:alpha val="0"/>
                </a:srgbClr>
              </a:gs>
              <a:gs pos="70000">
                <a:srgbClr val="DFFF20">
                  <a:alpha val="0"/>
                </a:srgbClr>
              </a:gs>
              <a:gs pos="70828">
                <a:srgbClr val="E5FF1A">
                  <a:alpha val="0"/>
                </a:srgbClr>
              </a:gs>
              <a:gs pos="23000">
                <a:srgbClr val="E5FF1A">
                  <a:alpha val="0"/>
                </a:srgbClr>
              </a:gs>
              <a:gs pos="93000">
                <a:srgbClr val="4CAD03">
                  <a:lumMod val="0"/>
                  <a:lumOff val="100000"/>
                  <a:alpha val="47000"/>
                </a:srgbClr>
              </a:gs>
              <a:gs pos="19000">
                <a:srgbClr val="99FF33"/>
              </a:gs>
              <a:gs pos="5000">
                <a:srgbClr val="FF6600">
                  <a:alpha val="18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Paralelogramo"/>
          <p:cNvSpPr/>
          <p:nvPr/>
        </p:nvSpPr>
        <p:spPr>
          <a:xfrm rot="13752568">
            <a:off x="388833" y="681273"/>
            <a:ext cx="1620608" cy="2152373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5050">
                  <a:alpha val="73000"/>
                </a:srgbClr>
              </a:gs>
              <a:gs pos="45000">
                <a:srgbClr val="EDFF12">
                  <a:alpha val="0"/>
                </a:srgbClr>
              </a:gs>
              <a:gs pos="70000">
                <a:srgbClr val="DFFF20">
                  <a:alpha val="0"/>
                </a:srgbClr>
              </a:gs>
              <a:gs pos="70828">
                <a:srgbClr val="E5FF1A">
                  <a:alpha val="0"/>
                </a:srgbClr>
              </a:gs>
              <a:gs pos="23000">
                <a:srgbClr val="E5FF1A">
                  <a:alpha val="0"/>
                </a:srgbClr>
              </a:gs>
              <a:gs pos="93000">
                <a:srgbClr val="4CAD03">
                  <a:lumMod val="0"/>
                  <a:lumOff val="100000"/>
                  <a:alpha val="47000"/>
                </a:srgbClr>
              </a:gs>
              <a:gs pos="19000">
                <a:srgbClr val="99FF33"/>
              </a:gs>
              <a:gs pos="5000">
                <a:srgbClr val="FF6600">
                  <a:alpha val="18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Paralelogramo"/>
          <p:cNvSpPr/>
          <p:nvPr/>
        </p:nvSpPr>
        <p:spPr>
          <a:xfrm rot="13752568">
            <a:off x="84034" y="986073"/>
            <a:ext cx="1620608" cy="2152373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5050">
                  <a:alpha val="73000"/>
                </a:srgbClr>
              </a:gs>
              <a:gs pos="45000">
                <a:srgbClr val="EDFF12">
                  <a:alpha val="0"/>
                </a:srgbClr>
              </a:gs>
              <a:gs pos="70000">
                <a:srgbClr val="DFFF20">
                  <a:alpha val="0"/>
                </a:srgbClr>
              </a:gs>
              <a:gs pos="70828">
                <a:srgbClr val="E5FF1A">
                  <a:alpha val="0"/>
                </a:srgbClr>
              </a:gs>
              <a:gs pos="23000">
                <a:srgbClr val="E5FF1A">
                  <a:alpha val="0"/>
                </a:srgbClr>
              </a:gs>
              <a:gs pos="93000">
                <a:srgbClr val="4CAD03">
                  <a:lumMod val="0"/>
                  <a:lumOff val="100000"/>
                  <a:alpha val="47000"/>
                </a:srgbClr>
              </a:gs>
              <a:gs pos="19000">
                <a:srgbClr val="99FF33"/>
              </a:gs>
              <a:gs pos="5000">
                <a:srgbClr val="FF6600">
                  <a:alpha val="18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Paralelogramo"/>
          <p:cNvSpPr/>
          <p:nvPr/>
        </p:nvSpPr>
        <p:spPr>
          <a:xfrm rot="13752568">
            <a:off x="-220766" y="1290875"/>
            <a:ext cx="1620608" cy="2152373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5050">
                  <a:alpha val="73000"/>
                </a:srgbClr>
              </a:gs>
              <a:gs pos="45000">
                <a:srgbClr val="EDFF12">
                  <a:alpha val="0"/>
                </a:srgbClr>
              </a:gs>
              <a:gs pos="70000">
                <a:srgbClr val="DFFF20">
                  <a:alpha val="0"/>
                </a:srgbClr>
              </a:gs>
              <a:gs pos="70828">
                <a:srgbClr val="E5FF1A">
                  <a:alpha val="0"/>
                </a:srgbClr>
              </a:gs>
              <a:gs pos="23000">
                <a:srgbClr val="E5FF1A">
                  <a:alpha val="0"/>
                </a:srgbClr>
              </a:gs>
              <a:gs pos="93000">
                <a:srgbClr val="4CAD03">
                  <a:lumMod val="0"/>
                  <a:lumOff val="100000"/>
                  <a:alpha val="47000"/>
                </a:srgbClr>
              </a:gs>
              <a:gs pos="19000">
                <a:srgbClr val="99FF33"/>
              </a:gs>
              <a:gs pos="5000">
                <a:srgbClr val="FF6600">
                  <a:alpha val="18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Paralelogramo"/>
          <p:cNvSpPr/>
          <p:nvPr/>
        </p:nvSpPr>
        <p:spPr>
          <a:xfrm rot="18671236" flipH="1">
            <a:off x="5433693" y="-887266"/>
            <a:ext cx="1784249" cy="2280883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5050">
                  <a:alpha val="73000"/>
                </a:srgbClr>
              </a:gs>
              <a:gs pos="45000">
                <a:srgbClr val="EDFF12">
                  <a:alpha val="0"/>
                </a:srgbClr>
              </a:gs>
              <a:gs pos="70000">
                <a:srgbClr val="DFFF20">
                  <a:alpha val="0"/>
                </a:srgbClr>
              </a:gs>
              <a:gs pos="70828">
                <a:srgbClr val="E5FF1A">
                  <a:alpha val="0"/>
                </a:srgbClr>
              </a:gs>
              <a:gs pos="23000">
                <a:srgbClr val="E5FF1A">
                  <a:alpha val="0"/>
                </a:srgbClr>
              </a:gs>
              <a:gs pos="93000">
                <a:srgbClr val="4CAD03">
                  <a:lumMod val="0"/>
                  <a:lumOff val="100000"/>
                  <a:alpha val="47000"/>
                </a:srgbClr>
              </a:gs>
              <a:gs pos="19000">
                <a:srgbClr val="99FF33"/>
              </a:gs>
              <a:gs pos="5000">
                <a:srgbClr val="FF6600">
                  <a:alpha val="18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Paralelogramo"/>
          <p:cNvSpPr/>
          <p:nvPr/>
        </p:nvSpPr>
        <p:spPr>
          <a:xfrm rot="18671236" flipH="1">
            <a:off x="5738493" y="-582465"/>
            <a:ext cx="1784245" cy="2280883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5050">
                  <a:alpha val="73000"/>
                </a:srgbClr>
              </a:gs>
              <a:gs pos="45000">
                <a:srgbClr val="EDFF12">
                  <a:alpha val="0"/>
                </a:srgbClr>
              </a:gs>
              <a:gs pos="70000">
                <a:srgbClr val="DFFF20">
                  <a:alpha val="0"/>
                </a:srgbClr>
              </a:gs>
              <a:gs pos="70828">
                <a:srgbClr val="E5FF1A">
                  <a:alpha val="0"/>
                </a:srgbClr>
              </a:gs>
              <a:gs pos="23000">
                <a:srgbClr val="E5FF1A">
                  <a:alpha val="0"/>
                </a:srgbClr>
              </a:gs>
              <a:gs pos="93000">
                <a:srgbClr val="4CAD03">
                  <a:lumMod val="0"/>
                  <a:lumOff val="100000"/>
                  <a:alpha val="47000"/>
                </a:srgbClr>
              </a:gs>
              <a:gs pos="19000">
                <a:srgbClr val="99FF33"/>
              </a:gs>
              <a:gs pos="5000">
                <a:srgbClr val="FF6600">
                  <a:alpha val="18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Paralelogramo"/>
          <p:cNvSpPr/>
          <p:nvPr/>
        </p:nvSpPr>
        <p:spPr>
          <a:xfrm rot="18671236" flipH="1">
            <a:off x="6043293" y="-277665"/>
            <a:ext cx="1784245" cy="2280883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5050">
                  <a:alpha val="73000"/>
                </a:srgbClr>
              </a:gs>
              <a:gs pos="45000">
                <a:srgbClr val="EDFF12">
                  <a:alpha val="0"/>
                </a:srgbClr>
              </a:gs>
              <a:gs pos="70000">
                <a:srgbClr val="DFFF20">
                  <a:alpha val="0"/>
                </a:srgbClr>
              </a:gs>
              <a:gs pos="70828">
                <a:srgbClr val="E5FF1A">
                  <a:alpha val="0"/>
                </a:srgbClr>
              </a:gs>
              <a:gs pos="23000">
                <a:srgbClr val="E5FF1A">
                  <a:alpha val="0"/>
                </a:srgbClr>
              </a:gs>
              <a:gs pos="93000">
                <a:srgbClr val="4CAD03">
                  <a:lumMod val="0"/>
                  <a:lumOff val="100000"/>
                  <a:alpha val="47000"/>
                </a:srgbClr>
              </a:gs>
              <a:gs pos="19000">
                <a:srgbClr val="99FF33"/>
              </a:gs>
              <a:gs pos="5000">
                <a:srgbClr val="FF6600">
                  <a:alpha val="18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Paralelogramo"/>
          <p:cNvSpPr/>
          <p:nvPr/>
        </p:nvSpPr>
        <p:spPr>
          <a:xfrm rot="18671236" flipH="1">
            <a:off x="6348093" y="27135"/>
            <a:ext cx="1784245" cy="2280883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5050">
                  <a:alpha val="73000"/>
                </a:srgbClr>
              </a:gs>
              <a:gs pos="45000">
                <a:srgbClr val="EDFF12">
                  <a:alpha val="0"/>
                </a:srgbClr>
              </a:gs>
              <a:gs pos="70000">
                <a:srgbClr val="DFFF20">
                  <a:alpha val="0"/>
                </a:srgbClr>
              </a:gs>
              <a:gs pos="70828">
                <a:srgbClr val="E5FF1A">
                  <a:alpha val="0"/>
                </a:srgbClr>
              </a:gs>
              <a:gs pos="23000">
                <a:srgbClr val="E5FF1A">
                  <a:alpha val="0"/>
                </a:srgbClr>
              </a:gs>
              <a:gs pos="93000">
                <a:srgbClr val="4CAD03">
                  <a:lumMod val="0"/>
                  <a:lumOff val="100000"/>
                  <a:alpha val="47000"/>
                </a:srgbClr>
              </a:gs>
              <a:gs pos="19000">
                <a:srgbClr val="99FF33"/>
              </a:gs>
              <a:gs pos="5000">
                <a:srgbClr val="FF6600">
                  <a:alpha val="18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Paralelogramo"/>
          <p:cNvSpPr/>
          <p:nvPr/>
        </p:nvSpPr>
        <p:spPr>
          <a:xfrm rot="18671236" flipH="1">
            <a:off x="6652898" y="331942"/>
            <a:ext cx="1784246" cy="2280881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5050">
                  <a:alpha val="73000"/>
                </a:srgbClr>
              </a:gs>
              <a:gs pos="45000">
                <a:srgbClr val="EDFF12">
                  <a:alpha val="0"/>
                </a:srgbClr>
              </a:gs>
              <a:gs pos="70000">
                <a:srgbClr val="DFFF20">
                  <a:alpha val="0"/>
                </a:srgbClr>
              </a:gs>
              <a:gs pos="70828">
                <a:srgbClr val="E5FF1A">
                  <a:alpha val="0"/>
                </a:srgbClr>
              </a:gs>
              <a:gs pos="23000">
                <a:srgbClr val="E5FF1A">
                  <a:alpha val="0"/>
                </a:srgbClr>
              </a:gs>
              <a:gs pos="93000">
                <a:srgbClr val="4CAD03">
                  <a:lumMod val="0"/>
                  <a:lumOff val="100000"/>
                  <a:alpha val="47000"/>
                </a:srgbClr>
              </a:gs>
              <a:gs pos="19000">
                <a:srgbClr val="99FF33"/>
              </a:gs>
              <a:gs pos="5000">
                <a:srgbClr val="FF6600">
                  <a:alpha val="18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Paralelogramo"/>
          <p:cNvSpPr/>
          <p:nvPr/>
        </p:nvSpPr>
        <p:spPr>
          <a:xfrm rot="18671236" flipH="1">
            <a:off x="6957698" y="636742"/>
            <a:ext cx="1784246" cy="2280881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5050">
                  <a:alpha val="73000"/>
                </a:srgbClr>
              </a:gs>
              <a:gs pos="45000">
                <a:srgbClr val="EDFF12">
                  <a:alpha val="0"/>
                </a:srgbClr>
              </a:gs>
              <a:gs pos="70000">
                <a:srgbClr val="DFFF20">
                  <a:alpha val="0"/>
                </a:srgbClr>
              </a:gs>
              <a:gs pos="70828">
                <a:srgbClr val="E5FF1A">
                  <a:alpha val="0"/>
                </a:srgbClr>
              </a:gs>
              <a:gs pos="23000">
                <a:srgbClr val="E5FF1A">
                  <a:alpha val="0"/>
                </a:srgbClr>
              </a:gs>
              <a:gs pos="93000">
                <a:srgbClr val="4CAD03">
                  <a:lumMod val="0"/>
                  <a:lumOff val="100000"/>
                  <a:alpha val="47000"/>
                </a:srgbClr>
              </a:gs>
              <a:gs pos="19000">
                <a:srgbClr val="99FF33"/>
              </a:gs>
              <a:gs pos="5000">
                <a:srgbClr val="FF6600">
                  <a:alpha val="18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Paralelogramo"/>
          <p:cNvSpPr/>
          <p:nvPr/>
        </p:nvSpPr>
        <p:spPr>
          <a:xfrm rot="18671236" flipH="1">
            <a:off x="7262498" y="941542"/>
            <a:ext cx="1784246" cy="2280881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5050">
                  <a:alpha val="73000"/>
                </a:srgbClr>
              </a:gs>
              <a:gs pos="45000">
                <a:srgbClr val="EDFF12">
                  <a:alpha val="0"/>
                </a:srgbClr>
              </a:gs>
              <a:gs pos="70000">
                <a:srgbClr val="DFFF20">
                  <a:alpha val="0"/>
                </a:srgbClr>
              </a:gs>
              <a:gs pos="70828">
                <a:srgbClr val="E5FF1A">
                  <a:alpha val="0"/>
                </a:srgbClr>
              </a:gs>
              <a:gs pos="23000">
                <a:srgbClr val="E5FF1A">
                  <a:alpha val="0"/>
                </a:srgbClr>
              </a:gs>
              <a:gs pos="93000">
                <a:srgbClr val="4CAD03">
                  <a:lumMod val="0"/>
                  <a:lumOff val="100000"/>
                  <a:alpha val="47000"/>
                </a:srgbClr>
              </a:gs>
              <a:gs pos="19000">
                <a:srgbClr val="99FF33"/>
              </a:gs>
              <a:gs pos="5000">
                <a:srgbClr val="FF6600">
                  <a:alpha val="18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Paralelogramo"/>
          <p:cNvSpPr/>
          <p:nvPr/>
        </p:nvSpPr>
        <p:spPr>
          <a:xfrm rot="18671236" flipH="1">
            <a:off x="7567298" y="1246342"/>
            <a:ext cx="1784246" cy="2280881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5050">
                  <a:alpha val="73000"/>
                </a:srgbClr>
              </a:gs>
              <a:gs pos="45000">
                <a:srgbClr val="EDFF12">
                  <a:alpha val="0"/>
                </a:srgbClr>
              </a:gs>
              <a:gs pos="70000">
                <a:srgbClr val="DFFF20">
                  <a:alpha val="0"/>
                </a:srgbClr>
              </a:gs>
              <a:gs pos="70828">
                <a:srgbClr val="E5FF1A">
                  <a:alpha val="0"/>
                </a:srgbClr>
              </a:gs>
              <a:gs pos="23000">
                <a:srgbClr val="E5FF1A">
                  <a:alpha val="0"/>
                </a:srgbClr>
              </a:gs>
              <a:gs pos="93000">
                <a:srgbClr val="4CAD03">
                  <a:lumMod val="0"/>
                  <a:lumOff val="100000"/>
                  <a:alpha val="47000"/>
                </a:srgbClr>
              </a:gs>
              <a:gs pos="19000">
                <a:srgbClr val="99FF33"/>
              </a:gs>
              <a:gs pos="5000">
                <a:srgbClr val="FF6600">
                  <a:alpha val="18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7" name="86 Paralelogramo"/>
          <p:cNvSpPr/>
          <p:nvPr/>
        </p:nvSpPr>
        <p:spPr>
          <a:xfrm rot="7871236" flipH="1">
            <a:off x="1719528" y="3840101"/>
            <a:ext cx="1784249" cy="2280883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5050">
                  <a:alpha val="73000"/>
                </a:srgbClr>
              </a:gs>
              <a:gs pos="45000">
                <a:srgbClr val="EDFF12">
                  <a:alpha val="0"/>
                </a:srgbClr>
              </a:gs>
              <a:gs pos="70000">
                <a:srgbClr val="DFFF20">
                  <a:alpha val="0"/>
                </a:srgbClr>
              </a:gs>
              <a:gs pos="70828">
                <a:srgbClr val="E5FF1A">
                  <a:alpha val="0"/>
                </a:srgbClr>
              </a:gs>
              <a:gs pos="23000">
                <a:srgbClr val="E5FF1A">
                  <a:alpha val="0"/>
                </a:srgbClr>
              </a:gs>
              <a:gs pos="93000">
                <a:srgbClr val="4CAD03">
                  <a:lumMod val="0"/>
                  <a:lumOff val="100000"/>
                  <a:alpha val="47000"/>
                </a:srgbClr>
              </a:gs>
              <a:gs pos="19000">
                <a:srgbClr val="99FF33"/>
              </a:gs>
              <a:gs pos="5000">
                <a:srgbClr val="FF6600">
                  <a:alpha val="18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8" name="87 Paralelogramo"/>
          <p:cNvSpPr/>
          <p:nvPr/>
        </p:nvSpPr>
        <p:spPr>
          <a:xfrm rot="7871236" flipH="1">
            <a:off x="1414732" y="3535300"/>
            <a:ext cx="1784245" cy="2280883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5050">
                  <a:alpha val="73000"/>
                </a:srgbClr>
              </a:gs>
              <a:gs pos="45000">
                <a:srgbClr val="EDFF12">
                  <a:alpha val="0"/>
                </a:srgbClr>
              </a:gs>
              <a:gs pos="70000">
                <a:srgbClr val="DFFF20">
                  <a:alpha val="0"/>
                </a:srgbClr>
              </a:gs>
              <a:gs pos="70828">
                <a:srgbClr val="E5FF1A">
                  <a:alpha val="0"/>
                </a:srgbClr>
              </a:gs>
              <a:gs pos="23000">
                <a:srgbClr val="E5FF1A">
                  <a:alpha val="0"/>
                </a:srgbClr>
              </a:gs>
              <a:gs pos="93000">
                <a:srgbClr val="4CAD03">
                  <a:lumMod val="0"/>
                  <a:lumOff val="100000"/>
                  <a:alpha val="47000"/>
                </a:srgbClr>
              </a:gs>
              <a:gs pos="19000">
                <a:srgbClr val="99FF33"/>
              </a:gs>
              <a:gs pos="5000">
                <a:srgbClr val="FF6600">
                  <a:alpha val="18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9" name="88 Paralelogramo"/>
          <p:cNvSpPr/>
          <p:nvPr/>
        </p:nvSpPr>
        <p:spPr>
          <a:xfrm rot="7871236" flipH="1">
            <a:off x="1109932" y="3230500"/>
            <a:ext cx="1784245" cy="2280883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5050">
                  <a:alpha val="73000"/>
                </a:srgbClr>
              </a:gs>
              <a:gs pos="45000">
                <a:srgbClr val="EDFF12">
                  <a:alpha val="0"/>
                </a:srgbClr>
              </a:gs>
              <a:gs pos="70000">
                <a:srgbClr val="DFFF20">
                  <a:alpha val="0"/>
                </a:srgbClr>
              </a:gs>
              <a:gs pos="70828">
                <a:srgbClr val="E5FF1A">
                  <a:alpha val="0"/>
                </a:srgbClr>
              </a:gs>
              <a:gs pos="23000">
                <a:srgbClr val="E5FF1A">
                  <a:alpha val="0"/>
                </a:srgbClr>
              </a:gs>
              <a:gs pos="93000">
                <a:srgbClr val="4CAD03">
                  <a:lumMod val="0"/>
                  <a:lumOff val="100000"/>
                  <a:alpha val="47000"/>
                </a:srgbClr>
              </a:gs>
              <a:gs pos="19000">
                <a:srgbClr val="99FF33"/>
              </a:gs>
              <a:gs pos="5000">
                <a:srgbClr val="FF6600">
                  <a:alpha val="18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0" name="89 Paralelogramo"/>
          <p:cNvSpPr/>
          <p:nvPr/>
        </p:nvSpPr>
        <p:spPr>
          <a:xfrm rot="7871236" flipH="1">
            <a:off x="805132" y="2925700"/>
            <a:ext cx="1784245" cy="2280883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5050">
                  <a:alpha val="73000"/>
                </a:srgbClr>
              </a:gs>
              <a:gs pos="45000">
                <a:srgbClr val="EDFF12">
                  <a:alpha val="0"/>
                </a:srgbClr>
              </a:gs>
              <a:gs pos="70000">
                <a:srgbClr val="DFFF20">
                  <a:alpha val="0"/>
                </a:srgbClr>
              </a:gs>
              <a:gs pos="70828">
                <a:srgbClr val="E5FF1A">
                  <a:alpha val="0"/>
                </a:srgbClr>
              </a:gs>
              <a:gs pos="23000">
                <a:srgbClr val="E5FF1A">
                  <a:alpha val="0"/>
                </a:srgbClr>
              </a:gs>
              <a:gs pos="93000">
                <a:srgbClr val="4CAD03">
                  <a:lumMod val="0"/>
                  <a:lumOff val="100000"/>
                  <a:alpha val="47000"/>
                </a:srgbClr>
              </a:gs>
              <a:gs pos="19000">
                <a:srgbClr val="99FF33"/>
              </a:gs>
              <a:gs pos="5000">
                <a:srgbClr val="FF6600">
                  <a:alpha val="18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1" name="90 Paralelogramo"/>
          <p:cNvSpPr/>
          <p:nvPr/>
        </p:nvSpPr>
        <p:spPr>
          <a:xfrm rot="7871236" flipH="1">
            <a:off x="500325" y="2620896"/>
            <a:ext cx="1784246" cy="2280881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5050">
                  <a:alpha val="73000"/>
                </a:srgbClr>
              </a:gs>
              <a:gs pos="45000">
                <a:srgbClr val="EDFF12">
                  <a:alpha val="0"/>
                </a:srgbClr>
              </a:gs>
              <a:gs pos="70000">
                <a:srgbClr val="DFFF20">
                  <a:alpha val="0"/>
                </a:srgbClr>
              </a:gs>
              <a:gs pos="70828">
                <a:srgbClr val="E5FF1A">
                  <a:alpha val="0"/>
                </a:srgbClr>
              </a:gs>
              <a:gs pos="23000">
                <a:srgbClr val="E5FF1A">
                  <a:alpha val="0"/>
                </a:srgbClr>
              </a:gs>
              <a:gs pos="93000">
                <a:srgbClr val="4CAD03">
                  <a:lumMod val="0"/>
                  <a:lumOff val="100000"/>
                  <a:alpha val="47000"/>
                </a:srgbClr>
              </a:gs>
              <a:gs pos="19000">
                <a:srgbClr val="99FF33"/>
              </a:gs>
              <a:gs pos="5000">
                <a:srgbClr val="FF6600">
                  <a:alpha val="18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2" name="91 Paralelogramo"/>
          <p:cNvSpPr/>
          <p:nvPr/>
        </p:nvSpPr>
        <p:spPr>
          <a:xfrm rot="7871236" flipH="1">
            <a:off x="195524" y="2316096"/>
            <a:ext cx="1784246" cy="2280881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5050">
                  <a:alpha val="73000"/>
                </a:srgbClr>
              </a:gs>
              <a:gs pos="45000">
                <a:srgbClr val="EDFF12">
                  <a:alpha val="0"/>
                </a:srgbClr>
              </a:gs>
              <a:gs pos="70000">
                <a:srgbClr val="DFFF20">
                  <a:alpha val="0"/>
                </a:srgbClr>
              </a:gs>
              <a:gs pos="70828">
                <a:srgbClr val="E5FF1A">
                  <a:alpha val="0"/>
                </a:srgbClr>
              </a:gs>
              <a:gs pos="23000">
                <a:srgbClr val="E5FF1A">
                  <a:alpha val="0"/>
                </a:srgbClr>
              </a:gs>
              <a:gs pos="93000">
                <a:srgbClr val="4CAD03">
                  <a:lumMod val="0"/>
                  <a:lumOff val="100000"/>
                  <a:alpha val="47000"/>
                </a:srgbClr>
              </a:gs>
              <a:gs pos="19000">
                <a:srgbClr val="99FF33"/>
              </a:gs>
              <a:gs pos="5000">
                <a:srgbClr val="FF6600">
                  <a:alpha val="18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3" name="92 Paralelogramo"/>
          <p:cNvSpPr/>
          <p:nvPr/>
        </p:nvSpPr>
        <p:spPr>
          <a:xfrm rot="7871236" flipH="1">
            <a:off x="-109276" y="2011297"/>
            <a:ext cx="1784246" cy="2280881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5050">
                  <a:alpha val="73000"/>
                </a:srgbClr>
              </a:gs>
              <a:gs pos="45000">
                <a:srgbClr val="EDFF12">
                  <a:alpha val="0"/>
                </a:srgbClr>
              </a:gs>
              <a:gs pos="70000">
                <a:srgbClr val="DFFF20">
                  <a:alpha val="0"/>
                </a:srgbClr>
              </a:gs>
              <a:gs pos="70828">
                <a:srgbClr val="E5FF1A">
                  <a:alpha val="0"/>
                </a:srgbClr>
              </a:gs>
              <a:gs pos="23000">
                <a:srgbClr val="E5FF1A">
                  <a:alpha val="0"/>
                </a:srgbClr>
              </a:gs>
              <a:gs pos="93000">
                <a:srgbClr val="4CAD03">
                  <a:lumMod val="0"/>
                  <a:lumOff val="100000"/>
                  <a:alpha val="47000"/>
                </a:srgbClr>
              </a:gs>
              <a:gs pos="19000">
                <a:srgbClr val="99FF33"/>
              </a:gs>
              <a:gs pos="5000">
                <a:srgbClr val="FF6600">
                  <a:alpha val="18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4" name="93 Paralelogramo"/>
          <p:cNvSpPr/>
          <p:nvPr/>
        </p:nvSpPr>
        <p:spPr>
          <a:xfrm rot="7871236" flipH="1">
            <a:off x="-414077" y="1706497"/>
            <a:ext cx="1784246" cy="2280881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5050">
                  <a:alpha val="73000"/>
                </a:srgbClr>
              </a:gs>
              <a:gs pos="45000">
                <a:srgbClr val="EDFF12">
                  <a:alpha val="0"/>
                </a:srgbClr>
              </a:gs>
              <a:gs pos="70000">
                <a:srgbClr val="DFFF20">
                  <a:alpha val="0"/>
                </a:srgbClr>
              </a:gs>
              <a:gs pos="70828">
                <a:srgbClr val="E5FF1A">
                  <a:alpha val="0"/>
                </a:srgbClr>
              </a:gs>
              <a:gs pos="23000">
                <a:srgbClr val="E5FF1A">
                  <a:alpha val="0"/>
                </a:srgbClr>
              </a:gs>
              <a:gs pos="93000">
                <a:srgbClr val="4CAD03">
                  <a:lumMod val="0"/>
                  <a:lumOff val="100000"/>
                  <a:alpha val="47000"/>
                </a:srgbClr>
              </a:gs>
              <a:gs pos="19000">
                <a:srgbClr val="99FF33"/>
              </a:gs>
              <a:gs pos="5000">
                <a:srgbClr val="FF6600">
                  <a:alpha val="18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5" name="94 Paralelogramo"/>
          <p:cNvSpPr/>
          <p:nvPr/>
        </p:nvSpPr>
        <p:spPr>
          <a:xfrm rot="13728764">
            <a:off x="5612900" y="3806564"/>
            <a:ext cx="1784249" cy="2280883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5050">
                  <a:alpha val="73000"/>
                </a:srgbClr>
              </a:gs>
              <a:gs pos="45000">
                <a:srgbClr val="EDFF12">
                  <a:alpha val="0"/>
                </a:srgbClr>
              </a:gs>
              <a:gs pos="70000">
                <a:srgbClr val="DFFF20">
                  <a:alpha val="0"/>
                </a:srgbClr>
              </a:gs>
              <a:gs pos="70828">
                <a:srgbClr val="E5FF1A">
                  <a:alpha val="0"/>
                </a:srgbClr>
              </a:gs>
              <a:gs pos="23000">
                <a:srgbClr val="E5FF1A">
                  <a:alpha val="0"/>
                </a:srgbClr>
              </a:gs>
              <a:gs pos="93000">
                <a:srgbClr val="4CAD03">
                  <a:lumMod val="0"/>
                  <a:lumOff val="100000"/>
                  <a:alpha val="47000"/>
                </a:srgbClr>
              </a:gs>
              <a:gs pos="19000">
                <a:srgbClr val="99FF33"/>
              </a:gs>
              <a:gs pos="5000">
                <a:srgbClr val="FF6600">
                  <a:alpha val="18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6" name="95 Paralelogramo"/>
          <p:cNvSpPr/>
          <p:nvPr/>
        </p:nvSpPr>
        <p:spPr>
          <a:xfrm rot="13728764">
            <a:off x="5917700" y="3501763"/>
            <a:ext cx="1784245" cy="2280883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5050">
                  <a:alpha val="73000"/>
                </a:srgbClr>
              </a:gs>
              <a:gs pos="45000">
                <a:srgbClr val="EDFF12">
                  <a:alpha val="0"/>
                </a:srgbClr>
              </a:gs>
              <a:gs pos="70000">
                <a:srgbClr val="DFFF20">
                  <a:alpha val="0"/>
                </a:srgbClr>
              </a:gs>
              <a:gs pos="70828">
                <a:srgbClr val="E5FF1A">
                  <a:alpha val="0"/>
                </a:srgbClr>
              </a:gs>
              <a:gs pos="23000">
                <a:srgbClr val="E5FF1A">
                  <a:alpha val="0"/>
                </a:srgbClr>
              </a:gs>
              <a:gs pos="93000">
                <a:srgbClr val="4CAD03">
                  <a:lumMod val="0"/>
                  <a:lumOff val="100000"/>
                  <a:alpha val="47000"/>
                </a:srgbClr>
              </a:gs>
              <a:gs pos="19000">
                <a:srgbClr val="99FF33"/>
              </a:gs>
              <a:gs pos="5000">
                <a:srgbClr val="FF6600">
                  <a:alpha val="18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7" name="96 Paralelogramo"/>
          <p:cNvSpPr/>
          <p:nvPr/>
        </p:nvSpPr>
        <p:spPr>
          <a:xfrm rot="13728764">
            <a:off x="6222500" y="3196963"/>
            <a:ext cx="1784245" cy="2280883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5050">
                  <a:alpha val="73000"/>
                </a:srgbClr>
              </a:gs>
              <a:gs pos="45000">
                <a:srgbClr val="EDFF12">
                  <a:alpha val="0"/>
                </a:srgbClr>
              </a:gs>
              <a:gs pos="70000">
                <a:srgbClr val="DFFF20">
                  <a:alpha val="0"/>
                </a:srgbClr>
              </a:gs>
              <a:gs pos="70828">
                <a:srgbClr val="E5FF1A">
                  <a:alpha val="0"/>
                </a:srgbClr>
              </a:gs>
              <a:gs pos="23000">
                <a:srgbClr val="E5FF1A">
                  <a:alpha val="0"/>
                </a:srgbClr>
              </a:gs>
              <a:gs pos="93000">
                <a:srgbClr val="4CAD03">
                  <a:lumMod val="0"/>
                  <a:lumOff val="100000"/>
                  <a:alpha val="47000"/>
                </a:srgbClr>
              </a:gs>
              <a:gs pos="19000">
                <a:srgbClr val="99FF33"/>
              </a:gs>
              <a:gs pos="5000">
                <a:srgbClr val="FF6600">
                  <a:alpha val="18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8" name="97 Paralelogramo"/>
          <p:cNvSpPr/>
          <p:nvPr/>
        </p:nvSpPr>
        <p:spPr>
          <a:xfrm rot="13728764">
            <a:off x="6527300" y="2892163"/>
            <a:ext cx="1784245" cy="2280883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5050">
                  <a:alpha val="73000"/>
                </a:srgbClr>
              </a:gs>
              <a:gs pos="45000">
                <a:srgbClr val="EDFF12">
                  <a:alpha val="0"/>
                </a:srgbClr>
              </a:gs>
              <a:gs pos="70000">
                <a:srgbClr val="DFFF20">
                  <a:alpha val="0"/>
                </a:srgbClr>
              </a:gs>
              <a:gs pos="70828">
                <a:srgbClr val="E5FF1A">
                  <a:alpha val="0"/>
                </a:srgbClr>
              </a:gs>
              <a:gs pos="23000">
                <a:srgbClr val="E5FF1A">
                  <a:alpha val="0"/>
                </a:srgbClr>
              </a:gs>
              <a:gs pos="93000">
                <a:srgbClr val="4CAD03">
                  <a:lumMod val="0"/>
                  <a:lumOff val="100000"/>
                  <a:alpha val="47000"/>
                </a:srgbClr>
              </a:gs>
              <a:gs pos="19000">
                <a:srgbClr val="99FF33"/>
              </a:gs>
              <a:gs pos="5000">
                <a:srgbClr val="FF6600">
                  <a:alpha val="18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9" name="98 Paralelogramo"/>
          <p:cNvSpPr/>
          <p:nvPr/>
        </p:nvSpPr>
        <p:spPr>
          <a:xfrm rot="13728764">
            <a:off x="6832106" y="2587359"/>
            <a:ext cx="1784246" cy="2280881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5050">
                  <a:alpha val="73000"/>
                </a:srgbClr>
              </a:gs>
              <a:gs pos="45000">
                <a:srgbClr val="EDFF12">
                  <a:alpha val="0"/>
                </a:srgbClr>
              </a:gs>
              <a:gs pos="70000">
                <a:srgbClr val="DFFF20">
                  <a:alpha val="0"/>
                </a:srgbClr>
              </a:gs>
              <a:gs pos="70828">
                <a:srgbClr val="E5FF1A">
                  <a:alpha val="0"/>
                </a:srgbClr>
              </a:gs>
              <a:gs pos="23000">
                <a:srgbClr val="E5FF1A">
                  <a:alpha val="0"/>
                </a:srgbClr>
              </a:gs>
              <a:gs pos="93000">
                <a:srgbClr val="4CAD03">
                  <a:lumMod val="0"/>
                  <a:lumOff val="100000"/>
                  <a:alpha val="47000"/>
                </a:srgbClr>
              </a:gs>
              <a:gs pos="19000">
                <a:srgbClr val="99FF33"/>
              </a:gs>
              <a:gs pos="5000">
                <a:srgbClr val="FF6600">
                  <a:alpha val="18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0" name="99 Paralelogramo"/>
          <p:cNvSpPr/>
          <p:nvPr/>
        </p:nvSpPr>
        <p:spPr>
          <a:xfrm rot="13728764">
            <a:off x="7136907" y="2282559"/>
            <a:ext cx="1784246" cy="2280881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5050">
                  <a:alpha val="73000"/>
                </a:srgbClr>
              </a:gs>
              <a:gs pos="45000">
                <a:srgbClr val="EDFF12">
                  <a:alpha val="0"/>
                </a:srgbClr>
              </a:gs>
              <a:gs pos="70000">
                <a:srgbClr val="DFFF20">
                  <a:alpha val="0"/>
                </a:srgbClr>
              </a:gs>
              <a:gs pos="70828">
                <a:srgbClr val="E5FF1A">
                  <a:alpha val="0"/>
                </a:srgbClr>
              </a:gs>
              <a:gs pos="23000">
                <a:srgbClr val="E5FF1A">
                  <a:alpha val="0"/>
                </a:srgbClr>
              </a:gs>
              <a:gs pos="93000">
                <a:srgbClr val="4CAD03">
                  <a:lumMod val="0"/>
                  <a:lumOff val="100000"/>
                  <a:alpha val="47000"/>
                </a:srgbClr>
              </a:gs>
              <a:gs pos="19000">
                <a:srgbClr val="99FF33"/>
              </a:gs>
              <a:gs pos="5000">
                <a:srgbClr val="FF6600">
                  <a:alpha val="18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1" name="100 Paralelogramo"/>
          <p:cNvSpPr/>
          <p:nvPr/>
        </p:nvSpPr>
        <p:spPr>
          <a:xfrm rot="13728764">
            <a:off x="7441707" y="1977760"/>
            <a:ext cx="1784246" cy="2280881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5050">
                  <a:alpha val="73000"/>
                </a:srgbClr>
              </a:gs>
              <a:gs pos="45000">
                <a:srgbClr val="EDFF12">
                  <a:alpha val="0"/>
                </a:srgbClr>
              </a:gs>
              <a:gs pos="70000">
                <a:srgbClr val="DFFF20">
                  <a:alpha val="0"/>
                </a:srgbClr>
              </a:gs>
              <a:gs pos="70828">
                <a:srgbClr val="E5FF1A">
                  <a:alpha val="0"/>
                </a:srgbClr>
              </a:gs>
              <a:gs pos="23000">
                <a:srgbClr val="E5FF1A">
                  <a:alpha val="0"/>
                </a:srgbClr>
              </a:gs>
              <a:gs pos="93000">
                <a:srgbClr val="4CAD03">
                  <a:lumMod val="0"/>
                  <a:lumOff val="100000"/>
                  <a:alpha val="47000"/>
                </a:srgbClr>
              </a:gs>
              <a:gs pos="19000">
                <a:srgbClr val="99FF33"/>
              </a:gs>
              <a:gs pos="5000">
                <a:srgbClr val="FF6600">
                  <a:alpha val="18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2" name="101 Paralelogramo"/>
          <p:cNvSpPr/>
          <p:nvPr/>
        </p:nvSpPr>
        <p:spPr>
          <a:xfrm rot="13728764">
            <a:off x="7746508" y="1672960"/>
            <a:ext cx="1784246" cy="2280881"/>
          </a:xfrm>
          <a:prstGeom prst="parallelogram">
            <a:avLst>
              <a:gd name="adj" fmla="val 0"/>
            </a:avLst>
          </a:prstGeom>
          <a:gradFill>
            <a:gsLst>
              <a:gs pos="13000">
                <a:srgbClr val="FF5050">
                  <a:alpha val="73000"/>
                </a:srgbClr>
              </a:gs>
              <a:gs pos="45000">
                <a:srgbClr val="EDFF12">
                  <a:alpha val="0"/>
                </a:srgbClr>
              </a:gs>
              <a:gs pos="70000">
                <a:srgbClr val="DFFF20">
                  <a:alpha val="0"/>
                </a:srgbClr>
              </a:gs>
              <a:gs pos="70828">
                <a:srgbClr val="E5FF1A">
                  <a:alpha val="0"/>
                </a:srgbClr>
              </a:gs>
              <a:gs pos="23000">
                <a:srgbClr val="E5FF1A">
                  <a:alpha val="0"/>
                </a:srgbClr>
              </a:gs>
              <a:gs pos="93000">
                <a:srgbClr val="4CAD03">
                  <a:lumMod val="0"/>
                  <a:lumOff val="100000"/>
                  <a:alpha val="47000"/>
                </a:srgbClr>
              </a:gs>
              <a:gs pos="19000">
                <a:srgbClr val="99FF33"/>
              </a:gs>
              <a:gs pos="5000">
                <a:srgbClr val="FF6600">
                  <a:alpha val="18000"/>
                </a:srgbClr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  <a:scene3d>
            <a:camera prst="orthographicFront"/>
            <a:lightRig rig="glow" dir="t"/>
          </a:scene3d>
          <a:sp3d prstMaterial="powder">
            <a:bevelT w="1905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flipH="1">
            <a:off x="-1044624" y="-1532706"/>
            <a:ext cx="11017224" cy="7920880"/>
          </a:xfrm>
          <a:prstGeom prst="rect">
            <a:avLst/>
          </a:prstGeom>
          <a:gradFill flip="none" rotWithShape="1">
            <a:gsLst>
              <a:gs pos="85000">
                <a:srgbClr val="FFC000">
                  <a:lumMod val="42000"/>
                  <a:lumOff val="58000"/>
                </a:srgbClr>
              </a:gs>
              <a:gs pos="19000">
                <a:srgbClr val="FFC000">
                  <a:lumMod val="27000"/>
                  <a:lumOff val="73000"/>
                </a:srgbClr>
              </a:gs>
              <a:gs pos="53000">
                <a:srgbClr val="FFC000">
                  <a:lumMod val="19000"/>
                  <a:lumOff val="81000"/>
                </a:srgbClr>
              </a:gs>
              <a:gs pos="98000">
                <a:srgbClr val="F5860B"/>
              </a:gs>
              <a:gs pos="3000">
                <a:srgbClr val="FF6600"/>
              </a:gs>
              <a:gs pos="59000">
                <a:srgbClr val="FFC000">
                  <a:lumMod val="99000"/>
                </a:srgbClr>
              </a:gs>
              <a:gs pos="47000">
                <a:srgbClr val="FFC000">
                  <a:lumMod val="62000"/>
                  <a:lumOff val="38000"/>
                </a:srgbClr>
              </a:gs>
              <a:gs pos="70000">
                <a:srgbClr val="F77509"/>
              </a:gs>
              <a:gs pos="33000">
                <a:srgbClr val="F7750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7418218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1" dur="4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" dur="3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3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" dur="4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" dur="4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" dur="4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55" dur="4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6" dur="4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7" dur="4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8" dur="4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0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99" dur="4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1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10" dur="4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21" dur="4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3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8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32" dur="4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3" dur="4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5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4" dur="4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6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1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5" dur="4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7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2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6" dur="4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" dur="3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87" dur="4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9" dur="3000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0" dur="3000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98" dur="4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0" dur="3000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" dur="3000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5" dur="3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09" dur="4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1" dur="30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2" dur="30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6" dur="3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7" dur="3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0" dur="4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30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7" dur="3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8" dur="3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1" dur="4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3" dur="30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4" dur="30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3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2" dur="4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4" dur="3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" dur="3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9" dur="3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0" dur="3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3" dur="4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5" dur="30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6" dur="30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0" dur="3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3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4" dur="4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30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1" dur="3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2" dur="3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5" dur="4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7" dur="3000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" dur="3000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3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3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6" dur="4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8" dur="30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" dur="30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3" dur="3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" dur="3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7" dur="4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9" dur="30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0" dur="30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4" dur="3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3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8" dur="4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0" dur="300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300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5" dur="3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6" dur="3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9" dur="4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1" dur="30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2" dur="30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6" dur="3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3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0" dur="4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300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300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7" dur="3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" dur="3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1" dur="4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3" dur="3000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4" dur="3000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8" dur="3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9" dur="3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2" dur="4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4" dur="300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" dur="300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8" presetClass="entr" presetSubtype="3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359" dur="275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0" presetID="17" presetClass="entr" presetSubtype="1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2" dur="27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3" dur="27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4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65" dur="indefinite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366" dur="indefinite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4" grpId="0" animBg="1"/>
      <p:bldP spid="4" grpId="1" animBg="1"/>
      <p:bldP spid="4" grpId="2" animBg="1"/>
      <p:bldP spid="6" grpId="0" animBg="1"/>
      <p:bldP spid="6" grpId="1" animBg="1"/>
      <p:bldP spid="6" grpId="2" animBg="1"/>
      <p:bldP spid="8" grpId="0" animBg="1"/>
      <p:bldP spid="8" grpId="1" animBg="1"/>
      <p:bldP spid="8" grpId="2" animBg="1"/>
      <p:bldP spid="10" grpId="0" animBg="1"/>
      <p:bldP spid="10" grpId="1" animBg="1"/>
      <p:bldP spid="10" grpId="2" animBg="1"/>
      <p:bldP spid="12" grpId="0" animBg="1"/>
      <p:bldP spid="12" grpId="1" animBg="1"/>
      <p:bldP spid="12" grpId="2" animBg="1"/>
      <p:bldP spid="14" grpId="0" animBg="1"/>
      <p:bldP spid="14" grpId="1" animBg="1"/>
      <p:bldP spid="14" grpId="2" animBg="1"/>
      <p:bldP spid="16" grpId="0" animBg="1"/>
      <p:bldP spid="16" grpId="1" animBg="1"/>
      <p:bldP spid="16" grpId="2" animBg="1"/>
      <p:bldP spid="53" grpId="0" animBg="1"/>
      <p:bldP spid="53" grpId="1" animBg="1"/>
      <p:bldP spid="53" grpId="2" animBg="1"/>
      <p:bldP spid="54" grpId="0" animBg="1"/>
      <p:bldP spid="54" grpId="1" animBg="1"/>
      <p:bldP spid="54" grpId="2" animBg="1"/>
      <p:bldP spid="55" grpId="0" animBg="1"/>
      <p:bldP spid="55" grpId="1" animBg="1"/>
      <p:bldP spid="55" grpId="2" animBg="1"/>
      <p:bldP spid="56" grpId="0" animBg="1"/>
      <p:bldP spid="56" grpId="1" animBg="1"/>
      <p:bldP spid="56" grpId="2" animBg="1"/>
      <p:bldP spid="57" grpId="0" animBg="1"/>
      <p:bldP spid="57" grpId="1" animBg="1"/>
      <p:bldP spid="57" grpId="2" animBg="1"/>
      <p:bldP spid="58" grpId="0" animBg="1"/>
      <p:bldP spid="58" grpId="1" animBg="1"/>
      <p:bldP spid="58" grpId="2" animBg="1"/>
      <p:bldP spid="59" grpId="0" animBg="1"/>
      <p:bldP spid="59" grpId="1" animBg="1"/>
      <p:bldP spid="59" grpId="2" animBg="1"/>
      <p:bldP spid="60" grpId="0" animBg="1"/>
      <p:bldP spid="60" grpId="1" animBg="1"/>
      <p:bldP spid="60" grpId="2" animBg="1"/>
      <p:bldP spid="87" grpId="0" animBg="1"/>
      <p:bldP spid="87" grpId="1" animBg="1"/>
      <p:bldP spid="87" grpId="2" animBg="1"/>
      <p:bldP spid="88" grpId="0" animBg="1"/>
      <p:bldP spid="88" grpId="1" animBg="1"/>
      <p:bldP spid="88" grpId="2" animBg="1"/>
      <p:bldP spid="89" grpId="0" animBg="1"/>
      <p:bldP spid="89" grpId="1" animBg="1"/>
      <p:bldP spid="89" grpId="2" animBg="1"/>
      <p:bldP spid="90" grpId="0" animBg="1"/>
      <p:bldP spid="90" grpId="1" animBg="1"/>
      <p:bldP spid="90" grpId="2" animBg="1"/>
      <p:bldP spid="91" grpId="0" animBg="1"/>
      <p:bldP spid="91" grpId="1" animBg="1"/>
      <p:bldP spid="91" grpId="2" animBg="1"/>
      <p:bldP spid="92" grpId="0" animBg="1"/>
      <p:bldP spid="92" grpId="1" animBg="1"/>
      <p:bldP spid="92" grpId="2" animBg="1"/>
      <p:bldP spid="93" grpId="0" animBg="1"/>
      <p:bldP spid="93" grpId="1" animBg="1"/>
      <p:bldP spid="93" grpId="2" animBg="1"/>
      <p:bldP spid="94" grpId="0" animBg="1"/>
      <p:bldP spid="94" grpId="1" animBg="1"/>
      <p:bldP spid="94" grpId="2" animBg="1"/>
      <p:bldP spid="95" grpId="0" animBg="1"/>
      <p:bldP spid="95" grpId="1" animBg="1"/>
      <p:bldP spid="95" grpId="2" animBg="1"/>
      <p:bldP spid="96" grpId="0" animBg="1"/>
      <p:bldP spid="96" grpId="1" animBg="1"/>
      <p:bldP spid="96" grpId="2" animBg="1"/>
      <p:bldP spid="97" grpId="0" animBg="1"/>
      <p:bldP spid="97" grpId="1" animBg="1"/>
      <p:bldP spid="97" grpId="2" animBg="1"/>
      <p:bldP spid="98" grpId="0" animBg="1"/>
      <p:bldP spid="98" grpId="1" animBg="1"/>
      <p:bldP spid="98" grpId="2" animBg="1"/>
      <p:bldP spid="99" grpId="0" animBg="1"/>
      <p:bldP spid="99" grpId="1" animBg="1"/>
      <p:bldP spid="99" grpId="2" animBg="1"/>
      <p:bldP spid="100" grpId="0" animBg="1"/>
      <p:bldP spid="100" grpId="1" animBg="1"/>
      <p:bldP spid="100" grpId="2" animBg="1"/>
      <p:bldP spid="101" grpId="0" animBg="1"/>
      <p:bldP spid="101" grpId="1" animBg="1"/>
      <p:bldP spid="101" grpId="2" animBg="1"/>
      <p:bldP spid="102" grpId="0" animBg="1"/>
      <p:bldP spid="102" grpId="1" animBg="1"/>
      <p:bldP spid="102" grpId="2" animBg="1"/>
      <p:bldP spid="40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18 Grupo"/>
          <p:cNvGrpSpPr/>
          <p:nvPr/>
        </p:nvGrpSpPr>
        <p:grpSpPr>
          <a:xfrm>
            <a:off x="9872" y="0"/>
            <a:ext cx="9144000" cy="5143500"/>
            <a:chOff x="0" y="0"/>
            <a:chExt cx="9144000" cy="5143500"/>
          </a:xfrm>
        </p:grpSpPr>
        <p:sp>
          <p:nvSpPr>
            <p:cNvPr id="20" name="19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1" name="20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" name="21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3" name="22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8" name="17 Imagen" descr="Diapositiva31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1 Forma libre"/>
          <p:cNvSpPr/>
          <p:nvPr/>
        </p:nvSpPr>
        <p:spPr>
          <a:xfrm rot="8592725" flipH="1" flipV="1">
            <a:off x="3744843" y="-260196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5400" cap="flat" cmpd="sng" algn="ctr">
            <a:gradFill>
              <a:gsLst>
                <a:gs pos="0">
                  <a:schemeClr val="tx1">
                    <a:lumMod val="95000"/>
                  </a:schemeClr>
                </a:gs>
                <a:gs pos="50000">
                  <a:srgbClr val="F77509"/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0"/>
            </a:gradFill>
            <a:prstDash val="solid"/>
          </a:ln>
          <a:effectLst/>
          <a:scene3d>
            <a:camera prst="orthographicFront"/>
            <a:lightRig rig="flat" dir="t"/>
          </a:scene3d>
          <a:sp3d prstMaterial="powder">
            <a:bevelT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" name="2 Forma libre"/>
          <p:cNvSpPr/>
          <p:nvPr/>
        </p:nvSpPr>
        <p:spPr>
          <a:xfrm rot="8592725" flipH="1" flipV="1">
            <a:off x="2232676" y="387876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5400" cap="flat" cmpd="sng" algn="ctr">
            <a:gradFill>
              <a:gsLst>
                <a:gs pos="0">
                  <a:schemeClr val="tx1">
                    <a:lumMod val="95000"/>
                  </a:schemeClr>
                </a:gs>
                <a:gs pos="50000">
                  <a:srgbClr val="F77509"/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0"/>
            </a:gradFill>
            <a:prstDash val="solid"/>
          </a:ln>
          <a:effectLst/>
          <a:scene3d>
            <a:camera prst="orthographicFront"/>
            <a:lightRig rig="flat" dir="t"/>
          </a:scene3d>
          <a:sp3d prstMaterial="powder">
            <a:bevelT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" name="3 Forma libre"/>
          <p:cNvSpPr/>
          <p:nvPr/>
        </p:nvSpPr>
        <p:spPr>
          <a:xfrm rot="8592725" flipH="1" flipV="1">
            <a:off x="757019" y="1305978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5400" cap="flat" cmpd="sng" algn="ctr">
            <a:gradFill>
              <a:gsLst>
                <a:gs pos="0">
                  <a:schemeClr val="tx1">
                    <a:lumMod val="95000"/>
                  </a:schemeClr>
                </a:gs>
                <a:gs pos="50000">
                  <a:srgbClr val="F77509"/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0"/>
            </a:gradFill>
            <a:prstDash val="solid"/>
          </a:ln>
          <a:effectLst/>
          <a:scene3d>
            <a:camera prst="orthographicFront"/>
            <a:lightRig rig="flat" dir="t"/>
          </a:scene3d>
          <a:sp3d prstMaterial="powder">
            <a:bevelT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" name="4 Forma libre"/>
          <p:cNvSpPr/>
          <p:nvPr/>
        </p:nvSpPr>
        <p:spPr>
          <a:xfrm rot="13007275" flipV="1">
            <a:off x="5112996" y="-260196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5400" cap="flat" cmpd="sng" algn="ctr">
            <a:gradFill>
              <a:gsLst>
                <a:gs pos="0">
                  <a:schemeClr val="tx1">
                    <a:lumMod val="95000"/>
                  </a:schemeClr>
                </a:gs>
                <a:gs pos="50000">
                  <a:srgbClr val="F77509"/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0"/>
            </a:gradFill>
            <a:prstDash val="solid"/>
          </a:ln>
          <a:effectLst/>
          <a:scene3d>
            <a:camera prst="orthographicFront"/>
            <a:lightRig rig="flat" dir="t"/>
          </a:scene3d>
          <a:sp3d prstMaterial="powder">
            <a:bevelT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5 Forma libre"/>
          <p:cNvSpPr/>
          <p:nvPr/>
        </p:nvSpPr>
        <p:spPr>
          <a:xfrm rot="13007275" flipV="1">
            <a:off x="6553155" y="387876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5400" cap="flat" cmpd="sng" algn="ctr">
            <a:gradFill>
              <a:gsLst>
                <a:gs pos="0">
                  <a:schemeClr val="tx1">
                    <a:lumMod val="95000"/>
                  </a:schemeClr>
                </a:gs>
                <a:gs pos="50000">
                  <a:srgbClr val="F77509"/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0"/>
            </a:gradFill>
            <a:prstDash val="solid"/>
          </a:ln>
          <a:effectLst/>
          <a:scene3d>
            <a:camera prst="orthographicFront"/>
            <a:lightRig rig="flat" dir="t"/>
          </a:scene3d>
          <a:sp3d prstMaterial="powder">
            <a:bevelT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7" name="6 Forma libre"/>
          <p:cNvSpPr/>
          <p:nvPr/>
        </p:nvSpPr>
        <p:spPr>
          <a:xfrm rot="13007275" flipV="1">
            <a:off x="8100820" y="1305978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5400" cap="flat" cmpd="sng" algn="ctr">
            <a:gradFill>
              <a:gsLst>
                <a:gs pos="0">
                  <a:schemeClr val="tx1">
                    <a:lumMod val="95000"/>
                  </a:schemeClr>
                </a:gs>
                <a:gs pos="50000">
                  <a:srgbClr val="F77509"/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0"/>
            </a:gradFill>
            <a:prstDash val="solid"/>
          </a:ln>
          <a:effectLst/>
          <a:scene3d>
            <a:camera prst="orthographicFront"/>
            <a:lightRig rig="flat" dir="t"/>
          </a:scene3d>
          <a:sp3d prstMaterial="powder">
            <a:bevelT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" name="7 Forma libre"/>
          <p:cNvSpPr/>
          <p:nvPr/>
        </p:nvSpPr>
        <p:spPr>
          <a:xfrm rot="8592725">
            <a:off x="5112995" y="3412212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5400" cap="flat" cmpd="sng" algn="ctr">
            <a:gradFill>
              <a:gsLst>
                <a:gs pos="0">
                  <a:schemeClr val="tx1">
                    <a:lumMod val="95000"/>
                  </a:schemeClr>
                </a:gs>
                <a:gs pos="50000">
                  <a:srgbClr val="F77509"/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0"/>
            </a:gradFill>
            <a:prstDash val="solid"/>
          </a:ln>
          <a:effectLst/>
          <a:scene3d>
            <a:camera prst="orthographicFront"/>
            <a:lightRig rig="flat" dir="t"/>
          </a:scene3d>
          <a:sp3d prstMaterial="powder">
            <a:bevelT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9" name="8 Forma libre"/>
          <p:cNvSpPr/>
          <p:nvPr/>
        </p:nvSpPr>
        <p:spPr>
          <a:xfrm rot="13007275" flipH="1">
            <a:off x="3744843" y="3412212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5400" cap="flat" cmpd="sng" algn="ctr">
            <a:gradFill>
              <a:gsLst>
                <a:gs pos="0">
                  <a:schemeClr val="tx1">
                    <a:lumMod val="95000"/>
                  </a:schemeClr>
                </a:gs>
                <a:gs pos="50000">
                  <a:srgbClr val="F77509"/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0"/>
            </a:gradFill>
            <a:prstDash val="solid"/>
          </a:ln>
          <a:effectLst/>
          <a:scene3d>
            <a:camera prst="orthographicFront"/>
            <a:lightRig rig="flat" dir="t"/>
          </a:scene3d>
          <a:sp3d prstMaterial="powder">
            <a:bevelT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0" name="9 Forma libre"/>
          <p:cNvSpPr/>
          <p:nvPr/>
        </p:nvSpPr>
        <p:spPr>
          <a:xfrm rot="13007275" flipH="1">
            <a:off x="2232674" y="2710134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5400" cap="flat" cmpd="sng" algn="ctr">
            <a:gradFill>
              <a:gsLst>
                <a:gs pos="0">
                  <a:schemeClr val="tx1">
                    <a:lumMod val="95000"/>
                  </a:schemeClr>
                </a:gs>
                <a:gs pos="50000">
                  <a:srgbClr val="F77509"/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0"/>
            </a:gradFill>
            <a:prstDash val="solid"/>
          </a:ln>
          <a:effectLst/>
          <a:scene3d>
            <a:camera prst="orthographicFront"/>
            <a:lightRig rig="flat" dir="t"/>
          </a:scene3d>
          <a:sp3d prstMaterial="powder">
            <a:bevelT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1" name="10 Forma libre"/>
          <p:cNvSpPr/>
          <p:nvPr/>
        </p:nvSpPr>
        <p:spPr>
          <a:xfrm rot="13007275" flipH="1">
            <a:off x="767933" y="1846038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5400" cap="flat" cmpd="sng" algn="ctr">
            <a:gradFill>
              <a:gsLst>
                <a:gs pos="0">
                  <a:schemeClr val="tx1">
                    <a:lumMod val="95000"/>
                  </a:schemeClr>
                </a:gs>
                <a:gs pos="50000">
                  <a:srgbClr val="F77509"/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0"/>
            </a:gradFill>
            <a:prstDash val="solid"/>
          </a:ln>
          <a:effectLst/>
          <a:scene3d>
            <a:camera prst="orthographicFront"/>
            <a:lightRig rig="flat" dir="t"/>
          </a:scene3d>
          <a:sp3d prstMaterial="powder">
            <a:bevelT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" name="11 Forma libre"/>
          <p:cNvSpPr/>
          <p:nvPr/>
        </p:nvSpPr>
        <p:spPr>
          <a:xfrm rot="8592725">
            <a:off x="6553156" y="2710134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5400" cap="flat" cmpd="sng" algn="ctr">
            <a:gradFill>
              <a:gsLst>
                <a:gs pos="0">
                  <a:schemeClr val="tx1">
                    <a:lumMod val="95000"/>
                  </a:schemeClr>
                </a:gs>
                <a:gs pos="50000">
                  <a:srgbClr val="F77509"/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0"/>
            </a:gradFill>
            <a:prstDash val="solid"/>
          </a:ln>
          <a:effectLst/>
          <a:scene3d>
            <a:camera prst="orthographicFront"/>
            <a:lightRig rig="flat" dir="t"/>
          </a:scene3d>
          <a:sp3d prstMaterial="powder">
            <a:bevelT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3" name="12 Forma libre"/>
          <p:cNvSpPr/>
          <p:nvPr/>
        </p:nvSpPr>
        <p:spPr>
          <a:xfrm rot="8592725">
            <a:off x="8075618" y="1900044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5400" cap="flat" cmpd="sng" algn="ctr">
            <a:gradFill>
              <a:gsLst>
                <a:gs pos="0">
                  <a:schemeClr val="tx1">
                    <a:lumMod val="95000"/>
                  </a:schemeClr>
                </a:gs>
                <a:gs pos="50000">
                  <a:srgbClr val="F77509"/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0"/>
            </a:gradFill>
            <a:prstDash val="solid"/>
          </a:ln>
          <a:effectLst/>
          <a:scene3d>
            <a:camera prst="orthographicFront"/>
            <a:lightRig rig="flat" dir="t"/>
          </a:scene3d>
          <a:sp3d prstMaterial="powder">
            <a:bevelT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4" name="23 Rectángulo"/>
          <p:cNvSpPr/>
          <p:nvPr/>
        </p:nvSpPr>
        <p:spPr>
          <a:xfrm flipH="1">
            <a:off x="-756592" y="-956642"/>
            <a:ext cx="10657184" cy="7200800"/>
          </a:xfrm>
          <a:prstGeom prst="rect">
            <a:avLst/>
          </a:prstGeom>
          <a:gradFill flip="none" rotWithShape="1">
            <a:gsLst>
              <a:gs pos="85000">
                <a:srgbClr val="FFC000">
                  <a:lumMod val="42000"/>
                  <a:lumOff val="58000"/>
                </a:srgbClr>
              </a:gs>
              <a:gs pos="19000">
                <a:srgbClr val="FFC000">
                  <a:lumMod val="27000"/>
                  <a:lumOff val="73000"/>
                </a:srgbClr>
              </a:gs>
              <a:gs pos="53000">
                <a:srgbClr val="FFC000">
                  <a:lumMod val="19000"/>
                  <a:lumOff val="81000"/>
                </a:srgbClr>
              </a:gs>
              <a:gs pos="98000">
                <a:srgbClr val="F5860B"/>
              </a:gs>
              <a:gs pos="3000">
                <a:srgbClr val="FF6600"/>
              </a:gs>
              <a:gs pos="59000">
                <a:srgbClr val="FFC000">
                  <a:lumMod val="99000"/>
                </a:srgbClr>
              </a:gs>
              <a:gs pos="47000">
                <a:srgbClr val="FFC000">
                  <a:lumMod val="62000"/>
                  <a:lumOff val="38000"/>
                </a:srgbClr>
              </a:gs>
              <a:gs pos="70000">
                <a:srgbClr val="F77509"/>
              </a:gs>
              <a:gs pos="33000">
                <a:srgbClr val="F7750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1897910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3000" fill="hold"/>
                                        <p:tgtEl>
                                          <p:spTgt spid="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4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4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" dur="3000" fill="hold"/>
                                        <p:tgtEl>
                                          <p:spTgt spid="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4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4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" dur="3000" fill="hold"/>
                                        <p:tgtEl>
                                          <p:spTgt spid="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" dur="3000" fill="hold"/>
                                        <p:tgtEl>
                                          <p:spTgt spid="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" dur="3000" fill="hold"/>
                                        <p:tgtEl>
                                          <p:spTgt spid="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2" dur="3000" fill="hold"/>
                                        <p:tgtEl>
                                          <p:spTgt spid="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7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7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4" dur="3000" fill="hold"/>
                                        <p:tgtEl>
                                          <p:spTgt spid="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8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7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6" dur="3000" fill="hold"/>
                                        <p:tgtEl>
                                          <p:spTgt spid="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9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" dur="4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4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7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8" dur="3000" fill="hold"/>
                                        <p:tgtEl>
                                          <p:spTgt spid="1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0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7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0" dur="3000" fill="hold"/>
                                        <p:tgtEl>
                                          <p:spTgt spid="1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2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7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2" dur="3000" fill="hold"/>
                                        <p:tgtEl>
                                          <p:spTgt spid="1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17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4" dur="3000" fill="hold"/>
                                        <p:tgtEl>
                                          <p:spTgt spid="1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4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3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3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3" dur="3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" dur="3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5" presetID="6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57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59" dur="indefinite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60" dur="indefinite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24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" name="70 Grupo"/>
          <p:cNvGrpSpPr/>
          <p:nvPr/>
        </p:nvGrpSpPr>
        <p:grpSpPr>
          <a:xfrm>
            <a:off x="-3524" y="0"/>
            <a:ext cx="9144000" cy="5143500"/>
            <a:chOff x="0" y="0"/>
            <a:chExt cx="9144000" cy="5143500"/>
          </a:xfrm>
        </p:grpSpPr>
        <p:sp>
          <p:nvSpPr>
            <p:cNvPr id="72" name="71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72495">
                  <a:srgbClr val="00FF99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3" name="72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72495">
                  <a:srgbClr val="00FF99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4" name="73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72495">
                  <a:srgbClr val="00FF99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5" name="74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72495">
                  <a:srgbClr val="00FF99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67" name="66 Imagen" descr="Diapositiva28"/>
          <p:cNvPicPr>
            <a:picLocks noGrp="1" noChangeAspect="1"/>
          </p:cNvPicPr>
          <p:nvPr isPhoto="1"/>
        </p:nvPicPr>
        <p:blipFill rotWithShape="1"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12"/>
          <a:stretch/>
        </p:blipFill>
        <p:spPr>
          <a:xfrm>
            <a:off x="1128" y="1723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1 Arco de bloque"/>
          <p:cNvSpPr/>
          <p:nvPr/>
        </p:nvSpPr>
        <p:spPr>
          <a:xfrm rot="5400000">
            <a:off x="-335485" y="-1124600"/>
            <a:ext cx="856203" cy="59341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" name="2 Arco de bloque"/>
          <p:cNvSpPr/>
          <p:nvPr/>
        </p:nvSpPr>
        <p:spPr>
          <a:xfrm rot="5400000">
            <a:off x="240576" y="-1124600"/>
            <a:ext cx="856203" cy="5934124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" name="3 Arco de bloque"/>
          <p:cNvSpPr/>
          <p:nvPr/>
        </p:nvSpPr>
        <p:spPr>
          <a:xfrm rot="5400000">
            <a:off x="816640" y="-1124600"/>
            <a:ext cx="856203" cy="5934124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5" name="4 Arco de bloque"/>
          <p:cNvSpPr/>
          <p:nvPr/>
        </p:nvSpPr>
        <p:spPr>
          <a:xfrm rot="5400000">
            <a:off x="1464712" y="-1124600"/>
            <a:ext cx="856203" cy="5934124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5 Arco de bloque"/>
          <p:cNvSpPr/>
          <p:nvPr/>
        </p:nvSpPr>
        <p:spPr>
          <a:xfrm rot="5400000">
            <a:off x="2040776" y="-1124600"/>
            <a:ext cx="856203" cy="5934124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" name="6 Arco de bloque"/>
          <p:cNvSpPr/>
          <p:nvPr/>
        </p:nvSpPr>
        <p:spPr>
          <a:xfrm rot="5400000">
            <a:off x="2616842" y="-1124598"/>
            <a:ext cx="856203" cy="5934120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" name="7 Arco de bloque"/>
          <p:cNvSpPr/>
          <p:nvPr/>
        </p:nvSpPr>
        <p:spPr>
          <a:xfrm rot="5400000">
            <a:off x="3192906" y="-1124598"/>
            <a:ext cx="856203" cy="5934120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9" name="8 Arco de bloque"/>
          <p:cNvSpPr/>
          <p:nvPr/>
        </p:nvSpPr>
        <p:spPr>
          <a:xfrm rot="5400000">
            <a:off x="3768970" y="-1124598"/>
            <a:ext cx="856203" cy="5934120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0" name="9 Arco de bloque"/>
          <p:cNvSpPr/>
          <p:nvPr/>
        </p:nvSpPr>
        <p:spPr>
          <a:xfrm rot="5400000">
            <a:off x="4345034" y="-1124598"/>
            <a:ext cx="856203" cy="5934120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1" name="10 Arco de bloque"/>
          <p:cNvSpPr/>
          <p:nvPr/>
        </p:nvSpPr>
        <p:spPr>
          <a:xfrm rot="5400000">
            <a:off x="4946266" y="-1124598"/>
            <a:ext cx="856203" cy="5934120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2" name="11 Arco de bloque"/>
          <p:cNvSpPr/>
          <p:nvPr/>
        </p:nvSpPr>
        <p:spPr>
          <a:xfrm rot="5400000">
            <a:off x="5522266" y="-1124598"/>
            <a:ext cx="856203" cy="5934120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3" name="12 Arco de bloque"/>
          <p:cNvSpPr/>
          <p:nvPr/>
        </p:nvSpPr>
        <p:spPr>
          <a:xfrm rot="5400000">
            <a:off x="6062266" y="-1124598"/>
            <a:ext cx="856203" cy="5934120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4" name="13 Arco de bloque"/>
          <p:cNvSpPr/>
          <p:nvPr/>
        </p:nvSpPr>
        <p:spPr>
          <a:xfrm rot="5400000">
            <a:off x="6684786" y="-1124598"/>
            <a:ext cx="856203" cy="5934120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5" name="14 Arco de bloque"/>
          <p:cNvSpPr/>
          <p:nvPr/>
        </p:nvSpPr>
        <p:spPr>
          <a:xfrm rot="5400000">
            <a:off x="7260850" y="-1124598"/>
            <a:ext cx="856203" cy="5934120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6" name="15 Arco de bloque"/>
          <p:cNvSpPr/>
          <p:nvPr/>
        </p:nvSpPr>
        <p:spPr>
          <a:xfrm rot="5400000">
            <a:off x="7836914" y="-1124598"/>
            <a:ext cx="856203" cy="5934120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7" name="16 Arco de bloque"/>
          <p:cNvSpPr/>
          <p:nvPr/>
        </p:nvSpPr>
        <p:spPr>
          <a:xfrm rot="16200000" flipH="1">
            <a:off x="8887054" y="-1292490"/>
            <a:ext cx="864094" cy="6288322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8" name="17 Arco de bloque"/>
          <p:cNvSpPr/>
          <p:nvPr/>
        </p:nvSpPr>
        <p:spPr>
          <a:xfrm rot="16200000" flipH="1">
            <a:off x="8310990" y="-1292492"/>
            <a:ext cx="864095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9" name="18 Arco de bloque"/>
          <p:cNvSpPr/>
          <p:nvPr/>
        </p:nvSpPr>
        <p:spPr>
          <a:xfrm rot="16200000" flipH="1">
            <a:off x="7734928" y="-1292491"/>
            <a:ext cx="864094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0" name="19 Arco de bloque"/>
          <p:cNvSpPr/>
          <p:nvPr/>
        </p:nvSpPr>
        <p:spPr>
          <a:xfrm rot="16200000" flipH="1">
            <a:off x="7086854" y="-1292492"/>
            <a:ext cx="864095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1" name="20 Arco de bloque"/>
          <p:cNvSpPr/>
          <p:nvPr/>
        </p:nvSpPr>
        <p:spPr>
          <a:xfrm rot="16200000" flipH="1">
            <a:off x="6510790" y="-1292492"/>
            <a:ext cx="864095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2" name="21 Arco de bloque"/>
          <p:cNvSpPr/>
          <p:nvPr/>
        </p:nvSpPr>
        <p:spPr>
          <a:xfrm rot="16200000" flipH="1">
            <a:off x="5934726" y="-1292492"/>
            <a:ext cx="864095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3" name="22 Arco de bloque"/>
          <p:cNvSpPr/>
          <p:nvPr/>
        </p:nvSpPr>
        <p:spPr>
          <a:xfrm rot="16200000" flipH="1">
            <a:off x="5358662" y="-1292492"/>
            <a:ext cx="864095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4" name="23 Arco de bloque"/>
          <p:cNvSpPr/>
          <p:nvPr/>
        </p:nvSpPr>
        <p:spPr>
          <a:xfrm rot="16200000" flipH="1">
            <a:off x="4782597" y="-1292491"/>
            <a:ext cx="864095" cy="6288321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5" name="24 Arco de bloque"/>
          <p:cNvSpPr/>
          <p:nvPr/>
        </p:nvSpPr>
        <p:spPr>
          <a:xfrm rot="16200000" flipH="1">
            <a:off x="4206533" y="-1292491"/>
            <a:ext cx="864095" cy="6288321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6" name="25 Arco de bloque"/>
          <p:cNvSpPr/>
          <p:nvPr/>
        </p:nvSpPr>
        <p:spPr>
          <a:xfrm rot="16200000" flipH="1">
            <a:off x="3605301" y="-1292491"/>
            <a:ext cx="864095" cy="6288321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7" name="26 Arco de bloque"/>
          <p:cNvSpPr/>
          <p:nvPr/>
        </p:nvSpPr>
        <p:spPr>
          <a:xfrm rot="16200000" flipH="1">
            <a:off x="3029301" y="-1292491"/>
            <a:ext cx="864095" cy="6288321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8" name="27 Arco de bloque"/>
          <p:cNvSpPr/>
          <p:nvPr/>
        </p:nvSpPr>
        <p:spPr>
          <a:xfrm rot="16200000" flipH="1">
            <a:off x="2489301" y="-1292491"/>
            <a:ext cx="864095" cy="6288321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9" name="28 Arco de bloque"/>
          <p:cNvSpPr/>
          <p:nvPr/>
        </p:nvSpPr>
        <p:spPr>
          <a:xfrm rot="16200000" flipH="1">
            <a:off x="1866781" y="-1292491"/>
            <a:ext cx="864095" cy="6288321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0" name="29 Arco de bloque"/>
          <p:cNvSpPr/>
          <p:nvPr/>
        </p:nvSpPr>
        <p:spPr>
          <a:xfrm rot="16200000" flipH="1">
            <a:off x="1290717" y="-1292491"/>
            <a:ext cx="864095" cy="6288321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1" name="30 Arco de bloque"/>
          <p:cNvSpPr/>
          <p:nvPr/>
        </p:nvSpPr>
        <p:spPr>
          <a:xfrm rot="16200000" flipH="1">
            <a:off x="714653" y="-1292491"/>
            <a:ext cx="864095" cy="6288321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3" name="32 Arco de bloque"/>
          <p:cNvSpPr/>
          <p:nvPr/>
        </p:nvSpPr>
        <p:spPr>
          <a:xfrm rot="5400000">
            <a:off x="-354252" y="315560"/>
            <a:ext cx="856203" cy="5934124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4" name="33 Arco de bloque"/>
          <p:cNvSpPr/>
          <p:nvPr/>
        </p:nvSpPr>
        <p:spPr>
          <a:xfrm rot="5400000">
            <a:off x="221812" y="315560"/>
            <a:ext cx="856203" cy="5934124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5" name="34 Arco de bloque"/>
          <p:cNvSpPr/>
          <p:nvPr/>
        </p:nvSpPr>
        <p:spPr>
          <a:xfrm rot="5400000">
            <a:off x="797876" y="315560"/>
            <a:ext cx="856203" cy="5934124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6" name="35 Arco de bloque"/>
          <p:cNvSpPr/>
          <p:nvPr/>
        </p:nvSpPr>
        <p:spPr>
          <a:xfrm rot="5400000">
            <a:off x="1445948" y="315560"/>
            <a:ext cx="856203" cy="5934124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7" name="36 Arco de bloque"/>
          <p:cNvSpPr/>
          <p:nvPr/>
        </p:nvSpPr>
        <p:spPr>
          <a:xfrm rot="5400000">
            <a:off x="2022012" y="315560"/>
            <a:ext cx="856203" cy="5934124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8" name="37 Arco de bloque"/>
          <p:cNvSpPr/>
          <p:nvPr/>
        </p:nvSpPr>
        <p:spPr>
          <a:xfrm rot="5400000">
            <a:off x="2598078" y="315562"/>
            <a:ext cx="856203" cy="5934120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9" name="38 Arco de bloque"/>
          <p:cNvSpPr/>
          <p:nvPr/>
        </p:nvSpPr>
        <p:spPr>
          <a:xfrm rot="5400000">
            <a:off x="3174142" y="315562"/>
            <a:ext cx="856203" cy="5934120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0" name="39 Arco de bloque"/>
          <p:cNvSpPr/>
          <p:nvPr/>
        </p:nvSpPr>
        <p:spPr>
          <a:xfrm rot="5400000">
            <a:off x="3750206" y="315562"/>
            <a:ext cx="856203" cy="5934120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1" name="40 Arco de bloque"/>
          <p:cNvSpPr/>
          <p:nvPr/>
        </p:nvSpPr>
        <p:spPr>
          <a:xfrm rot="5400000">
            <a:off x="4326270" y="315562"/>
            <a:ext cx="856203" cy="5934120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2" name="41 Arco de bloque"/>
          <p:cNvSpPr/>
          <p:nvPr/>
        </p:nvSpPr>
        <p:spPr>
          <a:xfrm rot="5400000">
            <a:off x="4927502" y="315562"/>
            <a:ext cx="856203" cy="5934120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3" name="42 Arco de bloque"/>
          <p:cNvSpPr/>
          <p:nvPr/>
        </p:nvSpPr>
        <p:spPr>
          <a:xfrm rot="5400000">
            <a:off x="5503502" y="315562"/>
            <a:ext cx="856203" cy="5934120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4" name="43 Arco de bloque"/>
          <p:cNvSpPr/>
          <p:nvPr/>
        </p:nvSpPr>
        <p:spPr>
          <a:xfrm rot="5400000">
            <a:off x="6043502" y="315562"/>
            <a:ext cx="856203" cy="5934120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5" name="44 Arco de bloque"/>
          <p:cNvSpPr/>
          <p:nvPr/>
        </p:nvSpPr>
        <p:spPr>
          <a:xfrm rot="5400000">
            <a:off x="6666022" y="315562"/>
            <a:ext cx="856203" cy="5934120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6" name="45 Arco de bloque"/>
          <p:cNvSpPr/>
          <p:nvPr/>
        </p:nvSpPr>
        <p:spPr>
          <a:xfrm rot="5400000">
            <a:off x="7242086" y="315562"/>
            <a:ext cx="856203" cy="5934120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7" name="46 Arco de bloque"/>
          <p:cNvSpPr/>
          <p:nvPr/>
        </p:nvSpPr>
        <p:spPr>
          <a:xfrm rot="5400000">
            <a:off x="7818150" y="315562"/>
            <a:ext cx="856203" cy="5934120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8" name="47 Arco de bloque"/>
          <p:cNvSpPr/>
          <p:nvPr/>
        </p:nvSpPr>
        <p:spPr>
          <a:xfrm rot="16200000" flipH="1">
            <a:off x="9012306" y="186174"/>
            <a:ext cx="864095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rnd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9" name="48 Arco de bloque"/>
          <p:cNvSpPr/>
          <p:nvPr/>
        </p:nvSpPr>
        <p:spPr>
          <a:xfrm rot="16200000" flipH="1">
            <a:off x="8292226" y="147668"/>
            <a:ext cx="864095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50" name="49 Arco de bloque"/>
          <p:cNvSpPr/>
          <p:nvPr/>
        </p:nvSpPr>
        <p:spPr>
          <a:xfrm rot="16200000" flipH="1">
            <a:off x="7716162" y="147668"/>
            <a:ext cx="864095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51" name="50 Arco de bloque"/>
          <p:cNvSpPr/>
          <p:nvPr/>
        </p:nvSpPr>
        <p:spPr>
          <a:xfrm rot="16200000" flipH="1">
            <a:off x="7068090" y="147668"/>
            <a:ext cx="864095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52" name="51 Arco de bloque"/>
          <p:cNvSpPr/>
          <p:nvPr/>
        </p:nvSpPr>
        <p:spPr>
          <a:xfrm rot="16200000" flipH="1">
            <a:off x="6492026" y="147668"/>
            <a:ext cx="864095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54" name="53 Arco de bloque"/>
          <p:cNvSpPr/>
          <p:nvPr/>
        </p:nvSpPr>
        <p:spPr>
          <a:xfrm rot="16200000" flipH="1">
            <a:off x="5915962" y="147668"/>
            <a:ext cx="864095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55" name="54 Arco de bloque"/>
          <p:cNvSpPr/>
          <p:nvPr/>
        </p:nvSpPr>
        <p:spPr>
          <a:xfrm rot="16200000" flipH="1">
            <a:off x="5339898" y="147668"/>
            <a:ext cx="864095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56" name="55 Arco de bloque"/>
          <p:cNvSpPr/>
          <p:nvPr/>
        </p:nvSpPr>
        <p:spPr>
          <a:xfrm rot="16200000" flipH="1">
            <a:off x="4763834" y="147668"/>
            <a:ext cx="864095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57" name="56 Arco de bloque"/>
          <p:cNvSpPr/>
          <p:nvPr/>
        </p:nvSpPr>
        <p:spPr>
          <a:xfrm rot="16200000" flipH="1">
            <a:off x="4187770" y="147668"/>
            <a:ext cx="864095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58" name="57 Arco de bloque"/>
          <p:cNvSpPr/>
          <p:nvPr/>
        </p:nvSpPr>
        <p:spPr>
          <a:xfrm rot="16200000" flipH="1">
            <a:off x="3586538" y="147668"/>
            <a:ext cx="864095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59" name="58 Arco de bloque"/>
          <p:cNvSpPr/>
          <p:nvPr/>
        </p:nvSpPr>
        <p:spPr>
          <a:xfrm rot="16200000" flipH="1">
            <a:off x="3010538" y="147668"/>
            <a:ext cx="864095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0" name="59 Arco de bloque"/>
          <p:cNvSpPr/>
          <p:nvPr/>
        </p:nvSpPr>
        <p:spPr>
          <a:xfrm rot="16200000" flipH="1">
            <a:off x="2470538" y="147668"/>
            <a:ext cx="864095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1" name="60 Arco de bloque"/>
          <p:cNvSpPr/>
          <p:nvPr/>
        </p:nvSpPr>
        <p:spPr>
          <a:xfrm rot="16200000" flipH="1">
            <a:off x="1848018" y="147668"/>
            <a:ext cx="864095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2" name="61 Arco de bloque"/>
          <p:cNvSpPr/>
          <p:nvPr/>
        </p:nvSpPr>
        <p:spPr>
          <a:xfrm rot="16200000" flipH="1">
            <a:off x="1271954" y="147668"/>
            <a:ext cx="864095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3" name="62 Arco de bloque"/>
          <p:cNvSpPr/>
          <p:nvPr/>
        </p:nvSpPr>
        <p:spPr>
          <a:xfrm rot="16200000" flipH="1">
            <a:off x="695890" y="147668"/>
            <a:ext cx="864095" cy="6288323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44450" cap="sq" cmpd="dbl">
            <a:gradFill>
              <a:gsLst>
                <a:gs pos="36000">
                  <a:srgbClr val="66FF33"/>
                </a:gs>
                <a:gs pos="49000">
                  <a:srgbClr val="FF0000"/>
                </a:gs>
                <a:gs pos="88000">
                  <a:srgbClr val="C00000">
                    <a:lumMod val="84000"/>
                    <a:lumOff val="16000"/>
                  </a:srgbClr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8" name="67 Rectángulo"/>
          <p:cNvSpPr/>
          <p:nvPr/>
        </p:nvSpPr>
        <p:spPr>
          <a:xfrm flipH="1">
            <a:off x="-756592" y="-956642"/>
            <a:ext cx="10657184" cy="7200800"/>
          </a:xfrm>
          <a:prstGeom prst="rect">
            <a:avLst/>
          </a:prstGeom>
          <a:gradFill flip="none" rotWithShape="1">
            <a:gsLst>
              <a:gs pos="85000">
                <a:srgbClr val="FFC000">
                  <a:lumMod val="42000"/>
                  <a:lumOff val="58000"/>
                </a:srgbClr>
              </a:gs>
              <a:gs pos="19000">
                <a:srgbClr val="FFC000">
                  <a:lumMod val="27000"/>
                  <a:lumOff val="73000"/>
                </a:srgbClr>
              </a:gs>
              <a:gs pos="53000">
                <a:srgbClr val="FFC000">
                  <a:lumMod val="19000"/>
                  <a:lumOff val="81000"/>
                </a:srgbClr>
              </a:gs>
              <a:gs pos="98000">
                <a:srgbClr val="F5860B"/>
              </a:gs>
              <a:gs pos="3000">
                <a:srgbClr val="FF6600"/>
              </a:gs>
              <a:gs pos="59000">
                <a:srgbClr val="FFC000">
                  <a:lumMod val="99000"/>
                </a:srgbClr>
              </a:gs>
              <a:gs pos="47000">
                <a:srgbClr val="FFC000">
                  <a:lumMod val="62000"/>
                  <a:lumOff val="38000"/>
                </a:srgbClr>
              </a:gs>
              <a:gs pos="70000">
                <a:srgbClr val="F77509"/>
              </a:gs>
              <a:gs pos="33000">
                <a:srgbClr val="F7750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1947733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10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16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22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28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34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40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46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52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58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64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70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76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82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88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94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00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06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9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12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18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1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24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30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3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36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42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5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48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54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60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66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9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72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78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1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84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90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3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4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96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9" dur="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" dur="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202" dur="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5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208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1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2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214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7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220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3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4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226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9" dur="2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0" dur="2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232" dur="2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5" dur="2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6" dur="2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238" dur="2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1" dur="2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2" dur="2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244" dur="2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7" dur="2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8" dur="2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250" dur="2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3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4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256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9" dur="2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0" dur="2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262" dur="2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5" dur="2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6" dur="2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268" dur="2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1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2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274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7" dur="2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" dur="2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280" dur="2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3" dur="2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4" dur="2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286" dur="2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9" dur="2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0" dur="2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292" dur="2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5" dur="2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6" dur="2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298" dur="2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1" dur="2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" dur="2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304" dur="2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7" dur="2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8" dur="2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310" dur="2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3" dur="2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" dur="2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316" dur="2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9" dur="2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0" dur="2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322" dur="2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5" dur="2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6" dur="2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328" dur="2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1" dur="2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2" dur="2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334" dur="2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7" dur="2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" dur="2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340" dur="2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3" dur="2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4" dur="2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346" dur="2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9" dur="2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0" dur="2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352" dur="2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5" dur="2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6" dur="2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358" dur="2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1" dur="2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2" dur="2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364" dur="2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66" dur="indefinite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367" dur="indefinite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8" fill="hold">
                            <p:stCondLst>
                              <p:cond delay="2000"/>
                            </p:stCondLst>
                            <p:childTnLst>
                              <p:par>
                                <p:cTn id="369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0" dur="22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" dur="22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22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22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22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22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22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22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2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2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2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2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2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2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2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2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2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2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225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225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22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22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22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22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22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22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225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225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22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22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22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22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22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22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22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22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22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22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225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225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225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225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225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225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225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225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225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225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225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225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225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225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225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225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225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225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225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225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225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225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225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225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225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225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8" dur="225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225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2" dur="225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225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225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225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225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225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4" dur="225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225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225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225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225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225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6" dur="225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225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225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225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225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225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8" dur="225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225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225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225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6" dur="225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225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0" dur="225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225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4" dur="225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225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8" dur="225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" dur="225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2" dur="225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225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6" dur="225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225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225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225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225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225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225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225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2" dur="225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225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6" dur="225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225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225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225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4" dur="225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" dur="225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8" dur="225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225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225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225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6" dur="225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225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1" dur="22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2" dur="22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3" presetID="16" presetClass="entr" presetSubtype="4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615" dur="225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 animBg="1"/>
      <p:bldP spid="29" grpId="1" animBg="1"/>
      <p:bldP spid="29" grpId="2" animBg="1"/>
      <p:bldP spid="30" grpId="0" animBg="1"/>
      <p:bldP spid="30" grpId="1" animBg="1"/>
      <p:bldP spid="30" grpId="2" animBg="1"/>
      <p:bldP spid="31" grpId="0" animBg="1"/>
      <p:bldP spid="31" grpId="1" animBg="1"/>
      <p:bldP spid="31" grpId="2" animBg="1"/>
      <p:bldP spid="33" grpId="0" animBg="1"/>
      <p:bldP spid="33" grpId="1" animBg="1"/>
      <p:bldP spid="33" grpId="2" animBg="1"/>
      <p:bldP spid="34" grpId="0" animBg="1"/>
      <p:bldP spid="34" grpId="1" animBg="1"/>
      <p:bldP spid="34" grpId="2" animBg="1"/>
      <p:bldP spid="35" grpId="0" animBg="1"/>
      <p:bldP spid="35" grpId="1" animBg="1"/>
      <p:bldP spid="35" grpId="2" animBg="1"/>
      <p:bldP spid="36" grpId="0" animBg="1"/>
      <p:bldP spid="36" grpId="1" animBg="1"/>
      <p:bldP spid="36" grpId="2" animBg="1"/>
      <p:bldP spid="37" grpId="0" animBg="1"/>
      <p:bldP spid="37" grpId="1" animBg="1"/>
      <p:bldP spid="37" grpId="2" animBg="1"/>
      <p:bldP spid="38" grpId="0" animBg="1"/>
      <p:bldP spid="38" grpId="1" animBg="1"/>
      <p:bldP spid="38" grpId="2" animBg="1"/>
      <p:bldP spid="39" grpId="0" animBg="1"/>
      <p:bldP spid="39" grpId="1" animBg="1"/>
      <p:bldP spid="39" grpId="2" animBg="1"/>
      <p:bldP spid="40" grpId="0" animBg="1"/>
      <p:bldP spid="40" grpId="1" animBg="1"/>
      <p:bldP spid="40" grpId="2" animBg="1"/>
      <p:bldP spid="41" grpId="0" animBg="1"/>
      <p:bldP spid="41" grpId="1" animBg="1"/>
      <p:bldP spid="41" grpId="2" animBg="1"/>
      <p:bldP spid="42" grpId="0" animBg="1"/>
      <p:bldP spid="42" grpId="1" animBg="1"/>
      <p:bldP spid="42" grpId="2" animBg="1"/>
      <p:bldP spid="43" grpId="0" animBg="1"/>
      <p:bldP spid="43" grpId="1" animBg="1"/>
      <p:bldP spid="43" grpId="2" animBg="1"/>
      <p:bldP spid="44" grpId="0" animBg="1"/>
      <p:bldP spid="44" grpId="1" animBg="1"/>
      <p:bldP spid="44" grpId="2" animBg="1"/>
      <p:bldP spid="45" grpId="0" animBg="1"/>
      <p:bldP spid="45" grpId="1" animBg="1"/>
      <p:bldP spid="45" grpId="2" animBg="1"/>
      <p:bldP spid="46" grpId="0" animBg="1"/>
      <p:bldP spid="46" grpId="1" animBg="1"/>
      <p:bldP spid="46" grpId="2" animBg="1"/>
      <p:bldP spid="47" grpId="0" animBg="1"/>
      <p:bldP spid="47" grpId="1" animBg="1"/>
      <p:bldP spid="47" grpId="2" animBg="1"/>
      <p:bldP spid="48" grpId="0" animBg="1"/>
      <p:bldP spid="48" grpId="1" animBg="1"/>
      <p:bldP spid="48" grpId="2" animBg="1"/>
      <p:bldP spid="49" grpId="0" animBg="1"/>
      <p:bldP spid="49" grpId="1" animBg="1"/>
      <p:bldP spid="49" grpId="2" animBg="1"/>
      <p:bldP spid="50" grpId="0" animBg="1"/>
      <p:bldP spid="50" grpId="1" animBg="1"/>
      <p:bldP spid="50" grpId="2" animBg="1"/>
      <p:bldP spid="51" grpId="0" animBg="1"/>
      <p:bldP spid="51" grpId="1" animBg="1"/>
      <p:bldP spid="51" grpId="2" animBg="1"/>
      <p:bldP spid="52" grpId="0" animBg="1"/>
      <p:bldP spid="52" grpId="1" animBg="1"/>
      <p:bldP spid="52" grpId="2" animBg="1"/>
      <p:bldP spid="54" grpId="0" animBg="1"/>
      <p:bldP spid="54" grpId="1" animBg="1"/>
      <p:bldP spid="54" grpId="2" animBg="1"/>
      <p:bldP spid="55" grpId="0" animBg="1"/>
      <p:bldP spid="55" grpId="1" animBg="1"/>
      <p:bldP spid="55" grpId="2" animBg="1"/>
      <p:bldP spid="56" grpId="0" animBg="1"/>
      <p:bldP spid="56" grpId="1" animBg="1"/>
      <p:bldP spid="56" grpId="2" animBg="1"/>
      <p:bldP spid="57" grpId="0" animBg="1"/>
      <p:bldP spid="57" grpId="1" animBg="1"/>
      <p:bldP spid="57" grpId="2" animBg="1"/>
      <p:bldP spid="58" grpId="0" animBg="1"/>
      <p:bldP spid="58" grpId="1" animBg="1"/>
      <p:bldP spid="58" grpId="2" animBg="1"/>
      <p:bldP spid="59" grpId="0" animBg="1"/>
      <p:bldP spid="59" grpId="1" animBg="1"/>
      <p:bldP spid="59" grpId="2" animBg="1"/>
      <p:bldP spid="60" grpId="0" animBg="1"/>
      <p:bldP spid="60" grpId="1" animBg="1"/>
      <p:bldP spid="60" grpId="2" animBg="1"/>
      <p:bldP spid="61" grpId="0" animBg="1"/>
      <p:bldP spid="61" grpId="1" animBg="1"/>
      <p:bldP spid="61" grpId="2" animBg="1"/>
      <p:bldP spid="62" grpId="0" animBg="1"/>
      <p:bldP spid="62" grpId="1" animBg="1"/>
      <p:bldP spid="62" grpId="2" animBg="1"/>
      <p:bldP spid="63" grpId="0" animBg="1"/>
      <p:bldP spid="63" grpId="1" animBg="1"/>
      <p:bldP spid="63" grpId="2" animBg="1"/>
      <p:bldP spid="68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4 Imagen" descr="Diapositiva7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3 Rectángulo"/>
          <p:cNvSpPr/>
          <p:nvPr/>
        </p:nvSpPr>
        <p:spPr>
          <a:xfrm>
            <a:off x="1764000" y="72000"/>
            <a:ext cx="6912768" cy="3447098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chemeClr val="tx1"/>
              </a:extrusionClr>
            </a:sp3d>
          </a:bodyPr>
          <a:lstStyle/>
          <a:p>
            <a:pPr algn="ctr"/>
            <a:endParaRPr lang="es-ES" sz="1600" dirty="0">
              <a:solidFill>
                <a:srgbClr val="321547"/>
              </a:solidFill>
              <a:latin typeface="Hobo Std" pitchFamily="34" charset="0"/>
            </a:endParaRPr>
          </a:p>
          <a:p>
            <a:pPr algn="ctr"/>
            <a:r>
              <a:rPr lang="es-ES" sz="1600" dirty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¿Cómo consumirla</a:t>
            </a:r>
            <a:r>
              <a:rPr lang="es-ES" sz="1600" dirty="0" smtClean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?</a:t>
            </a:r>
          </a:p>
          <a:p>
            <a:pPr algn="ctr"/>
            <a:r>
              <a:rPr lang="es-ES" sz="1400" dirty="0" smtClean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La </a:t>
            </a:r>
            <a:r>
              <a:rPr lang="es-ES" sz="1400" dirty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variedad de usos que se le puede dar es amplia. Puede ser tomada como jugo </a:t>
            </a:r>
            <a:endParaRPr lang="es-ES" sz="1400" dirty="0" smtClean="0">
              <a:solidFill>
                <a:schemeClr val="accent3">
                  <a:lumMod val="50000"/>
                </a:schemeClr>
              </a:solidFill>
              <a:latin typeface="Hobo Std" pitchFamily="34" charset="0"/>
            </a:endParaRPr>
          </a:p>
          <a:p>
            <a:pPr algn="ctr"/>
            <a:r>
              <a:rPr lang="es-ES" sz="1400" dirty="0" smtClean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de </a:t>
            </a:r>
            <a:r>
              <a:rPr lang="es-ES" sz="1400" dirty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forma natural o combinada con otros frutos, como por ejemplo la remolacha, </a:t>
            </a:r>
            <a:endParaRPr lang="es-ES" sz="1400" dirty="0" smtClean="0">
              <a:solidFill>
                <a:schemeClr val="accent3">
                  <a:lumMod val="50000"/>
                </a:schemeClr>
              </a:solidFill>
              <a:latin typeface="Hobo Std" pitchFamily="34" charset="0"/>
            </a:endParaRPr>
          </a:p>
          <a:p>
            <a:pPr algn="ctr"/>
            <a:r>
              <a:rPr lang="es-ES" sz="1400" dirty="0" smtClean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la </a:t>
            </a:r>
            <a:r>
              <a:rPr lang="es-ES" sz="1400" dirty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naranja e incluso el perejil.</a:t>
            </a:r>
          </a:p>
          <a:p>
            <a:pPr algn="ctr"/>
            <a:r>
              <a:rPr lang="es-ES" sz="1400" dirty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Es un buen ingrediente para las ensaladas, sea cruda o cocida ¿Has probado zanahoria rallada más cuadritos de tomates aderezados con limón o naranja? Es una buena opción para días de mucho calor por lo refrescante y ligero que resulta.</a:t>
            </a:r>
          </a:p>
          <a:p>
            <a:pPr algn="ctr"/>
            <a:r>
              <a:rPr lang="es-ES" sz="1400" dirty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Puede tomarse igualmente como un ingrediente más de las sopas o cremas, estofados, hervidos y hasta salsas, verduras salteadas e igualmente como postre, como por ejemplo, en preparaciones de tortas.</a:t>
            </a:r>
          </a:p>
          <a:p>
            <a:pPr algn="ctr"/>
            <a:r>
              <a:rPr lang="es-ES" sz="1400" dirty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También es muy apropiado agregar un poco de aceite de coco, aceite de oliva o un trozo de aguacate al jugo de zanahoria. Así, la vitamina A se hace </a:t>
            </a:r>
            <a:r>
              <a:rPr lang="es-ES" sz="1400" dirty="0" smtClean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más</a:t>
            </a:r>
          </a:p>
          <a:p>
            <a:pPr algn="ctr"/>
            <a:r>
              <a:rPr lang="es-ES" sz="1400" dirty="0" smtClean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 </a:t>
            </a:r>
            <a:r>
              <a:rPr lang="es-ES" sz="1400" dirty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disponible, ya que esta es liposoluble.</a:t>
            </a:r>
          </a:p>
          <a:p>
            <a:pPr algn="ctr"/>
            <a:endParaRPr lang="es-ES" dirty="0">
              <a:solidFill>
                <a:schemeClr val="accent3">
                  <a:lumMod val="50000"/>
                </a:schemeClr>
              </a:solidFill>
              <a:latin typeface="Hobo Std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450665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7" name="366 Grupo"/>
          <p:cNvGrpSpPr/>
          <p:nvPr/>
        </p:nvGrpSpPr>
        <p:grpSpPr>
          <a:xfrm>
            <a:off x="0" y="-30883"/>
            <a:ext cx="9144000" cy="5143500"/>
            <a:chOff x="0" y="0"/>
            <a:chExt cx="9144000" cy="5143500"/>
          </a:xfrm>
        </p:grpSpPr>
        <p:sp>
          <p:nvSpPr>
            <p:cNvPr id="368" name="367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69" name="368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70" name="369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71" name="370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79" name="178 Imagen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581" y="0"/>
            <a:ext cx="9144000" cy="5143500"/>
          </a:xfrm>
          <a:prstGeom prst="rect">
            <a:avLst/>
          </a:prstGeom>
        </p:spPr>
      </p:pic>
      <p:grpSp>
        <p:nvGrpSpPr>
          <p:cNvPr id="148" name="147 Grupo"/>
          <p:cNvGrpSpPr/>
          <p:nvPr/>
        </p:nvGrpSpPr>
        <p:grpSpPr>
          <a:xfrm>
            <a:off x="3779914" y="2633563"/>
            <a:ext cx="740165" cy="329306"/>
            <a:chOff x="323528" y="627534"/>
            <a:chExt cx="1116536" cy="956530"/>
          </a:xfrm>
          <a:gradFill flip="none" rotWithShape="1">
            <a:gsLst>
              <a:gs pos="49000">
                <a:srgbClr val="4CAD03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49" name="148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50" name="149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52" name="151 Grupo"/>
          <p:cNvGrpSpPr/>
          <p:nvPr/>
        </p:nvGrpSpPr>
        <p:grpSpPr>
          <a:xfrm>
            <a:off x="3087834" y="2911943"/>
            <a:ext cx="740165" cy="329306"/>
            <a:chOff x="323528" y="627534"/>
            <a:chExt cx="1116536" cy="956530"/>
          </a:xfrm>
          <a:gradFill flip="none" rotWithShape="1">
            <a:gsLst>
              <a:gs pos="49000">
                <a:srgbClr val="4CAD03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53" name="152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54" name="153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55" name="154 Grupo"/>
          <p:cNvGrpSpPr/>
          <p:nvPr/>
        </p:nvGrpSpPr>
        <p:grpSpPr>
          <a:xfrm>
            <a:off x="2372069" y="3184636"/>
            <a:ext cx="740165" cy="329306"/>
            <a:chOff x="323528" y="627534"/>
            <a:chExt cx="1116536" cy="956530"/>
          </a:xfrm>
          <a:gradFill flip="none" rotWithShape="1">
            <a:gsLst>
              <a:gs pos="49000">
                <a:srgbClr val="4CAD03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56" name="155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57" name="156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58" name="157 Grupo"/>
          <p:cNvGrpSpPr/>
          <p:nvPr/>
        </p:nvGrpSpPr>
        <p:grpSpPr>
          <a:xfrm>
            <a:off x="1679989" y="3463018"/>
            <a:ext cx="740165" cy="329306"/>
            <a:chOff x="323528" y="627534"/>
            <a:chExt cx="1116536" cy="956530"/>
          </a:xfrm>
          <a:gradFill flip="none" rotWithShape="1">
            <a:gsLst>
              <a:gs pos="49000">
                <a:srgbClr val="4CAD03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59" name="158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60" name="159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61" name="160 Grupo"/>
          <p:cNvGrpSpPr/>
          <p:nvPr/>
        </p:nvGrpSpPr>
        <p:grpSpPr>
          <a:xfrm>
            <a:off x="963863" y="3724576"/>
            <a:ext cx="740165" cy="329306"/>
            <a:chOff x="323528" y="627534"/>
            <a:chExt cx="1116536" cy="956530"/>
          </a:xfrm>
          <a:gradFill flip="none" rotWithShape="1">
            <a:gsLst>
              <a:gs pos="49000">
                <a:srgbClr val="4CAD03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62" name="161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63" name="162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64" name="163 Grupo"/>
          <p:cNvGrpSpPr/>
          <p:nvPr/>
        </p:nvGrpSpPr>
        <p:grpSpPr>
          <a:xfrm>
            <a:off x="271783" y="4002957"/>
            <a:ext cx="740165" cy="329306"/>
            <a:chOff x="323528" y="627534"/>
            <a:chExt cx="1116536" cy="956530"/>
          </a:xfrm>
          <a:gradFill flip="none" rotWithShape="1">
            <a:gsLst>
              <a:gs pos="49000">
                <a:srgbClr val="4CAD03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65" name="164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66" name="165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67" name="166 Grupo"/>
          <p:cNvGrpSpPr/>
          <p:nvPr/>
        </p:nvGrpSpPr>
        <p:grpSpPr>
          <a:xfrm>
            <a:off x="3779914" y="4113417"/>
            <a:ext cx="740165" cy="329306"/>
            <a:chOff x="323528" y="627534"/>
            <a:chExt cx="1116536" cy="956530"/>
          </a:xfrm>
          <a:gradFill flip="none" rotWithShape="1">
            <a:gsLst>
              <a:gs pos="49000">
                <a:srgbClr val="4CAD03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68" name="167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69" name="168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0" name="169 Grupo"/>
          <p:cNvGrpSpPr/>
          <p:nvPr/>
        </p:nvGrpSpPr>
        <p:grpSpPr>
          <a:xfrm>
            <a:off x="3087834" y="4391797"/>
            <a:ext cx="740165" cy="329306"/>
            <a:chOff x="323528" y="627534"/>
            <a:chExt cx="1116536" cy="956530"/>
          </a:xfrm>
          <a:gradFill flip="none" rotWithShape="1">
            <a:gsLst>
              <a:gs pos="49000">
                <a:srgbClr val="4CAD03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71" name="170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72" name="171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3" name="172 Grupo"/>
          <p:cNvGrpSpPr/>
          <p:nvPr/>
        </p:nvGrpSpPr>
        <p:grpSpPr>
          <a:xfrm>
            <a:off x="2372069" y="4664491"/>
            <a:ext cx="740165" cy="329306"/>
            <a:chOff x="323528" y="627534"/>
            <a:chExt cx="1116536" cy="956530"/>
          </a:xfrm>
          <a:gradFill flip="none" rotWithShape="1">
            <a:gsLst>
              <a:gs pos="49000">
                <a:srgbClr val="4CAD03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74" name="173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75" name="174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6" name="175 Grupo"/>
          <p:cNvGrpSpPr/>
          <p:nvPr/>
        </p:nvGrpSpPr>
        <p:grpSpPr>
          <a:xfrm>
            <a:off x="1679989" y="4942872"/>
            <a:ext cx="740165" cy="329306"/>
            <a:chOff x="323528" y="627534"/>
            <a:chExt cx="1116536" cy="956530"/>
          </a:xfrm>
          <a:gradFill flip="none" rotWithShape="1">
            <a:gsLst>
              <a:gs pos="49000">
                <a:srgbClr val="4CAD03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177" name="176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78" name="177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51" name="250 Grupo"/>
          <p:cNvGrpSpPr/>
          <p:nvPr/>
        </p:nvGrpSpPr>
        <p:grpSpPr>
          <a:xfrm>
            <a:off x="963863" y="5204430"/>
            <a:ext cx="740165" cy="329306"/>
            <a:chOff x="323528" y="627534"/>
            <a:chExt cx="1116536" cy="956530"/>
          </a:xfrm>
          <a:gradFill flip="none" rotWithShape="1">
            <a:gsLst>
              <a:gs pos="49000">
                <a:srgbClr val="4CAD03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52" name="251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53" name="252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54" name="253 Grupo"/>
          <p:cNvGrpSpPr/>
          <p:nvPr/>
        </p:nvGrpSpPr>
        <p:grpSpPr>
          <a:xfrm>
            <a:off x="271783" y="5482810"/>
            <a:ext cx="740165" cy="329306"/>
            <a:chOff x="323528" y="627534"/>
            <a:chExt cx="1116536" cy="956530"/>
          </a:xfrm>
          <a:gradFill flip="none" rotWithShape="1">
            <a:gsLst>
              <a:gs pos="49000">
                <a:srgbClr val="4CAD03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55" name="254 Elipse"/>
            <p:cNvSpPr/>
            <p:nvPr/>
          </p:nvSpPr>
          <p:spPr>
            <a:xfrm>
              <a:off x="323528" y="627534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56" name="255 Elipse"/>
            <p:cNvSpPr/>
            <p:nvPr/>
          </p:nvSpPr>
          <p:spPr>
            <a:xfrm>
              <a:off x="864000" y="1008000"/>
              <a:ext cx="576064" cy="576064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57" name="256 Grupo"/>
          <p:cNvGrpSpPr/>
          <p:nvPr/>
        </p:nvGrpSpPr>
        <p:grpSpPr>
          <a:xfrm flipH="1">
            <a:off x="4592261" y="2642516"/>
            <a:ext cx="740166" cy="329306"/>
            <a:chOff x="323527" y="627534"/>
            <a:chExt cx="1116537" cy="956530"/>
          </a:xfrm>
          <a:gradFill flip="none" rotWithShape="1">
            <a:gsLst>
              <a:gs pos="49000">
                <a:srgbClr val="4CAD03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58" name="257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59" name="258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60" name="259 Grupo"/>
          <p:cNvGrpSpPr/>
          <p:nvPr/>
        </p:nvGrpSpPr>
        <p:grpSpPr>
          <a:xfrm flipH="1">
            <a:off x="5284341" y="2920897"/>
            <a:ext cx="740166" cy="329306"/>
            <a:chOff x="323527" y="627534"/>
            <a:chExt cx="1116537" cy="956530"/>
          </a:xfrm>
          <a:gradFill flip="none" rotWithShape="1">
            <a:gsLst>
              <a:gs pos="49000">
                <a:srgbClr val="4CAD03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61" name="260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62" name="261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63" name="262 Grupo"/>
          <p:cNvGrpSpPr/>
          <p:nvPr/>
        </p:nvGrpSpPr>
        <p:grpSpPr>
          <a:xfrm flipH="1">
            <a:off x="6000106" y="3193591"/>
            <a:ext cx="740166" cy="329306"/>
            <a:chOff x="323527" y="627534"/>
            <a:chExt cx="1116537" cy="956530"/>
          </a:xfrm>
          <a:gradFill flip="none" rotWithShape="1">
            <a:gsLst>
              <a:gs pos="49000">
                <a:srgbClr val="4CAD03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64" name="263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65" name="264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66" name="265 Grupo"/>
          <p:cNvGrpSpPr/>
          <p:nvPr/>
        </p:nvGrpSpPr>
        <p:grpSpPr>
          <a:xfrm flipH="1">
            <a:off x="6692186" y="3471972"/>
            <a:ext cx="740166" cy="329306"/>
            <a:chOff x="323527" y="627534"/>
            <a:chExt cx="1116537" cy="956530"/>
          </a:xfrm>
          <a:gradFill flip="none" rotWithShape="1">
            <a:gsLst>
              <a:gs pos="49000">
                <a:srgbClr val="4CAD03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67" name="266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68" name="267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69" name="268 Grupo"/>
          <p:cNvGrpSpPr/>
          <p:nvPr/>
        </p:nvGrpSpPr>
        <p:grpSpPr>
          <a:xfrm flipH="1">
            <a:off x="7408312" y="3733530"/>
            <a:ext cx="740166" cy="329306"/>
            <a:chOff x="323527" y="627534"/>
            <a:chExt cx="1116537" cy="956530"/>
          </a:xfrm>
          <a:gradFill flip="none" rotWithShape="1">
            <a:gsLst>
              <a:gs pos="49000">
                <a:srgbClr val="4CAD03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70" name="269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71" name="270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72" name="271 Grupo"/>
          <p:cNvGrpSpPr/>
          <p:nvPr/>
        </p:nvGrpSpPr>
        <p:grpSpPr>
          <a:xfrm flipH="1">
            <a:off x="8100392" y="4011910"/>
            <a:ext cx="740166" cy="329306"/>
            <a:chOff x="323527" y="627534"/>
            <a:chExt cx="1116537" cy="956530"/>
          </a:xfrm>
          <a:gradFill flip="none" rotWithShape="1">
            <a:gsLst>
              <a:gs pos="49000">
                <a:srgbClr val="4CAD03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73" name="272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74" name="273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75" name="274 Grupo"/>
          <p:cNvGrpSpPr/>
          <p:nvPr/>
        </p:nvGrpSpPr>
        <p:grpSpPr>
          <a:xfrm>
            <a:off x="8080131" y="756321"/>
            <a:ext cx="740166" cy="329306"/>
            <a:chOff x="323527" y="627534"/>
            <a:chExt cx="1116537" cy="956530"/>
          </a:xfrm>
          <a:gradFill>
            <a:gsLst>
              <a:gs pos="49000">
                <a:srgbClr val="4CAD03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76" name="275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77" name="276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78" name="277 Grupo"/>
          <p:cNvGrpSpPr/>
          <p:nvPr/>
        </p:nvGrpSpPr>
        <p:grpSpPr>
          <a:xfrm>
            <a:off x="7388051" y="1034701"/>
            <a:ext cx="740166" cy="329306"/>
            <a:chOff x="323527" y="627534"/>
            <a:chExt cx="1116537" cy="956530"/>
          </a:xfrm>
          <a:gradFill>
            <a:gsLst>
              <a:gs pos="49000">
                <a:srgbClr val="4CAD03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79" name="278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80" name="279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81" name="280 Grupo"/>
          <p:cNvGrpSpPr/>
          <p:nvPr/>
        </p:nvGrpSpPr>
        <p:grpSpPr>
          <a:xfrm>
            <a:off x="6672286" y="1307395"/>
            <a:ext cx="740166" cy="329306"/>
            <a:chOff x="323527" y="627534"/>
            <a:chExt cx="1116537" cy="956530"/>
          </a:xfrm>
          <a:gradFill>
            <a:gsLst>
              <a:gs pos="49000">
                <a:srgbClr val="4CAD03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82" name="281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83" name="282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84" name="283 Grupo"/>
          <p:cNvGrpSpPr/>
          <p:nvPr/>
        </p:nvGrpSpPr>
        <p:grpSpPr>
          <a:xfrm>
            <a:off x="5980206" y="1585776"/>
            <a:ext cx="740166" cy="329306"/>
            <a:chOff x="323527" y="627534"/>
            <a:chExt cx="1116537" cy="956530"/>
          </a:xfrm>
          <a:gradFill>
            <a:gsLst>
              <a:gs pos="49000">
                <a:srgbClr val="4CAD03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85" name="284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86" name="285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87" name="286 Grupo"/>
          <p:cNvGrpSpPr/>
          <p:nvPr/>
        </p:nvGrpSpPr>
        <p:grpSpPr>
          <a:xfrm>
            <a:off x="5264080" y="1847334"/>
            <a:ext cx="740166" cy="329306"/>
            <a:chOff x="323527" y="627534"/>
            <a:chExt cx="1116537" cy="956530"/>
          </a:xfrm>
          <a:gradFill>
            <a:gsLst>
              <a:gs pos="49000">
                <a:srgbClr val="4CAD03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88" name="287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89" name="288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90" name="289 Grupo"/>
          <p:cNvGrpSpPr/>
          <p:nvPr/>
        </p:nvGrpSpPr>
        <p:grpSpPr>
          <a:xfrm>
            <a:off x="4572000" y="2125714"/>
            <a:ext cx="740166" cy="329306"/>
            <a:chOff x="323527" y="627534"/>
            <a:chExt cx="1116537" cy="956530"/>
          </a:xfrm>
          <a:gradFill>
            <a:gsLst>
              <a:gs pos="49000">
                <a:srgbClr val="4CAD03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91" name="290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92" name="291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93" name="292 Grupo"/>
          <p:cNvGrpSpPr/>
          <p:nvPr/>
        </p:nvGrpSpPr>
        <p:grpSpPr>
          <a:xfrm>
            <a:off x="8080131" y="-740618"/>
            <a:ext cx="740166" cy="329306"/>
            <a:chOff x="323527" y="627534"/>
            <a:chExt cx="1116537" cy="956530"/>
          </a:xfrm>
          <a:gradFill>
            <a:gsLst>
              <a:gs pos="49000">
                <a:srgbClr val="4CAD03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94" name="293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95" name="294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96" name="295 Grupo"/>
          <p:cNvGrpSpPr/>
          <p:nvPr/>
        </p:nvGrpSpPr>
        <p:grpSpPr>
          <a:xfrm>
            <a:off x="7388051" y="-462237"/>
            <a:ext cx="740166" cy="329306"/>
            <a:chOff x="323527" y="627534"/>
            <a:chExt cx="1116537" cy="956530"/>
          </a:xfrm>
          <a:gradFill>
            <a:gsLst>
              <a:gs pos="49000">
                <a:srgbClr val="4CAD03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297" name="296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98" name="297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99" name="298 Grupo"/>
          <p:cNvGrpSpPr/>
          <p:nvPr/>
        </p:nvGrpSpPr>
        <p:grpSpPr>
          <a:xfrm>
            <a:off x="6672286" y="-189544"/>
            <a:ext cx="740166" cy="329306"/>
            <a:chOff x="323527" y="627534"/>
            <a:chExt cx="1116537" cy="956530"/>
          </a:xfrm>
          <a:gradFill>
            <a:gsLst>
              <a:gs pos="49000">
                <a:srgbClr val="4CAD03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00" name="299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01" name="300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02" name="301 Grupo"/>
          <p:cNvGrpSpPr/>
          <p:nvPr/>
        </p:nvGrpSpPr>
        <p:grpSpPr>
          <a:xfrm>
            <a:off x="5980206" y="88837"/>
            <a:ext cx="740166" cy="329306"/>
            <a:chOff x="323527" y="627534"/>
            <a:chExt cx="1116537" cy="956530"/>
          </a:xfrm>
          <a:gradFill>
            <a:gsLst>
              <a:gs pos="49000">
                <a:srgbClr val="4CAD03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03" name="302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04" name="303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05" name="304 Grupo"/>
          <p:cNvGrpSpPr/>
          <p:nvPr/>
        </p:nvGrpSpPr>
        <p:grpSpPr>
          <a:xfrm>
            <a:off x="5264080" y="350395"/>
            <a:ext cx="740166" cy="329306"/>
            <a:chOff x="323527" y="627534"/>
            <a:chExt cx="1116537" cy="956530"/>
          </a:xfrm>
          <a:gradFill>
            <a:gsLst>
              <a:gs pos="49000">
                <a:srgbClr val="4CAD03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06" name="305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07" name="306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08" name="307 Grupo"/>
          <p:cNvGrpSpPr/>
          <p:nvPr/>
        </p:nvGrpSpPr>
        <p:grpSpPr>
          <a:xfrm>
            <a:off x="4572000" y="628777"/>
            <a:ext cx="740166" cy="329306"/>
            <a:chOff x="323527" y="627534"/>
            <a:chExt cx="1116537" cy="956530"/>
          </a:xfrm>
          <a:gradFill>
            <a:gsLst>
              <a:gs pos="49000">
                <a:srgbClr val="4CAD03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09" name="308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10" name="309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11" name="310 Grupo"/>
          <p:cNvGrpSpPr/>
          <p:nvPr/>
        </p:nvGrpSpPr>
        <p:grpSpPr>
          <a:xfrm flipH="1">
            <a:off x="4592261" y="4122370"/>
            <a:ext cx="740166" cy="329306"/>
            <a:chOff x="323527" y="627534"/>
            <a:chExt cx="1116537" cy="956530"/>
          </a:xfrm>
          <a:gradFill flip="none" rotWithShape="1">
            <a:gsLst>
              <a:gs pos="49000">
                <a:srgbClr val="4CAD03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12" name="311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13" name="312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14" name="313 Grupo"/>
          <p:cNvGrpSpPr/>
          <p:nvPr/>
        </p:nvGrpSpPr>
        <p:grpSpPr>
          <a:xfrm flipH="1">
            <a:off x="5284341" y="4400752"/>
            <a:ext cx="740166" cy="329306"/>
            <a:chOff x="323527" y="627534"/>
            <a:chExt cx="1116537" cy="956530"/>
          </a:xfrm>
          <a:gradFill flip="none" rotWithShape="1">
            <a:gsLst>
              <a:gs pos="49000">
                <a:srgbClr val="4CAD03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15" name="314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16" name="315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17" name="316 Grupo"/>
          <p:cNvGrpSpPr/>
          <p:nvPr/>
        </p:nvGrpSpPr>
        <p:grpSpPr>
          <a:xfrm flipH="1">
            <a:off x="6000106" y="4673445"/>
            <a:ext cx="740166" cy="329306"/>
            <a:chOff x="323527" y="627534"/>
            <a:chExt cx="1116537" cy="956530"/>
          </a:xfrm>
          <a:gradFill flip="none" rotWithShape="1">
            <a:gsLst>
              <a:gs pos="49000">
                <a:srgbClr val="4CAD03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18" name="317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19" name="318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20" name="319 Grupo"/>
          <p:cNvGrpSpPr/>
          <p:nvPr/>
        </p:nvGrpSpPr>
        <p:grpSpPr>
          <a:xfrm flipH="1">
            <a:off x="6692186" y="4951825"/>
            <a:ext cx="740166" cy="329306"/>
            <a:chOff x="323527" y="627534"/>
            <a:chExt cx="1116537" cy="956530"/>
          </a:xfrm>
          <a:gradFill flip="none" rotWithShape="1">
            <a:gsLst>
              <a:gs pos="49000">
                <a:srgbClr val="4CAD03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21" name="320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22" name="321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23" name="322 Grupo"/>
          <p:cNvGrpSpPr/>
          <p:nvPr/>
        </p:nvGrpSpPr>
        <p:grpSpPr>
          <a:xfrm flipH="1">
            <a:off x="7408312" y="5213383"/>
            <a:ext cx="740166" cy="329306"/>
            <a:chOff x="323527" y="627534"/>
            <a:chExt cx="1116537" cy="956530"/>
          </a:xfrm>
          <a:gradFill flip="none" rotWithShape="1">
            <a:gsLst>
              <a:gs pos="49000">
                <a:srgbClr val="4CAD03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24" name="323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25" name="324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26" name="325 Grupo"/>
          <p:cNvGrpSpPr/>
          <p:nvPr/>
        </p:nvGrpSpPr>
        <p:grpSpPr>
          <a:xfrm flipH="1">
            <a:off x="8100392" y="5491765"/>
            <a:ext cx="740166" cy="329306"/>
            <a:chOff x="323527" y="627534"/>
            <a:chExt cx="1116537" cy="956530"/>
          </a:xfrm>
          <a:gradFill flip="none" rotWithShape="1">
            <a:gsLst>
              <a:gs pos="49000">
                <a:srgbClr val="4CAD03"/>
              </a:gs>
              <a:gs pos="55000">
                <a:srgbClr val="FF6600"/>
              </a:gs>
            </a:gsLst>
            <a:lin ang="13500000" scaled="1"/>
            <a:tileRect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27" name="326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28" name="327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29" name="328 Grupo"/>
          <p:cNvGrpSpPr/>
          <p:nvPr/>
        </p:nvGrpSpPr>
        <p:grpSpPr>
          <a:xfrm flipH="1">
            <a:off x="251520" y="756321"/>
            <a:ext cx="740166" cy="329306"/>
            <a:chOff x="323527" y="627534"/>
            <a:chExt cx="1116537" cy="956530"/>
          </a:xfrm>
          <a:gradFill>
            <a:gsLst>
              <a:gs pos="49000">
                <a:srgbClr val="4CAD03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30" name="329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31" name="330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32" name="331 Grupo"/>
          <p:cNvGrpSpPr/>
          <p:nvPr/>
        </p:nvGrpSpPr>
        <p:grpSpPr>
          <a:xfrm flipH="1">
            <a:off x="943600" y="1034701"/>
            <a:ext cx="740166" cy="329306"/>
            <a:chOff x="323527" y="627534"/>
            <a:chExt cx="1116537" cy="956530"/>
          </a:xfrm>
          <a:gradFill>
            <a:gsLst>
              <a:gs pos="49000">
                <a:srgbClr val="4CAD03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33" name="332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34" name="333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35" name="334 Grupo"/>
          <p:cNvGrpSpPr/>
          <p:nvPr/>
        </p:nvGrpSpPr>
        <p:grpSpPr>
          <a:xfrm flipH="1">
            <a:off x="1659365" y="1307395"/>
            <a:ext cx="740166" cy="329306"/>
            <a:chOff x="323527" y="627534"/>
            <a:chExt cx="1116537" cy="956530"/>
          </a:xfrm>
          <a:gradFill>
            <a:gsLst>
              <a:gs pos="49000">
                <a:srgbClr val="4CAD03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36" name="335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37" name="336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38" name="337 Grupo"/>
          <p:cNvGrpSpPr/>
          <p:nvPr/>
        </p:nvGrpSpPr>
        <p:grpSpPr>
          <a:xfrm flipH="1">
            <a:off x="2351445" y="1585776"/>
            <a:ext cx="740166" cy="329306"/>
            <a:chOff x="323527" y="627534"/>
            <a:chExt cx="1116537" cy="956530"/>
          </a:xfrm>
          <a:gradFill>
            <a:gsLst>
              <a:gs pos="49000">
                <a:srgbClr val="4CAD03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39" name="338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40" name="339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41" name="340 Grupo"/>
          <p:cNvGrpSpPr/>
          <p:nvPr/>
        </p:nvGrpSpPr>
        <p:grpSpPr>
          <a:xfrm flipH="1">
            <a:off x="3067571" y="1847334"/>
            <a:ext cx="740166" cy="329306"/>
            <a:chOff x="323527" y="627534"/>
            <a:chExt cx="1116537" cy="956530"/>
          </a:xfrm>
          <a:gradFill>
            <a:gsLst>
              <a:gs pos="49000">
                <a:srgbClr val="4CAD03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42" name="341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43" name="342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44" name="343 Grupo"/>
          <p:cNvGrpSpPr/>
          <p:nvPr/>
        </p:nvGrpSpPr>
        <p:grpSpPr>
          <a:xfrm flipH="1">
            <a:off x="3759651" y="2125714"/>
            <a:ext cx="740166" cy="329306"/>
            <a:chOff x="323527" y="627534"/>
            <a:chExt cx="1116537" cy="956530"/>
          </a:xfrm>
          <a:gradFill>
            <a:gsLst>
              <a:gs pos="49000">
                <a:srgbClr val="4CAD03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45" name="344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46" name="345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47" name="346 Grupo"/>
          <p:cNvGrpSpPr/>
          <p:nvPr/>
        </p:nvGrpSpPr>
        <p:grpSpPr>
          <a:xfrm flipH="1">
            <a:off x="251520" y="-740618"/>
            <a:ext cx="740166" cy="329306"/>
            <a:chOff x="323527" y="627534"/>
            <a:chExt cx="1116537" cy="956530"/>
          </a:xfrm>
          <a:gradFill>
            <a:gsLst>
              <a:gs pos="49000">
                <a:srgbClr val="4CAD03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48" name="347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49" name="348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50" name="349 Grupo"/>
          <p:cNvGrpSpPr/>
          <p:nvPr/>
        </p:nvGrpSpPr>
        <p:grpSpPr>
          <a:xfrm flipH="1">
            <a:off x="943600" y="-462237"/>
            <a:ext cx="740166" cy="329306"/>
            <a:chOff x="323527" y="627534"/>
            <a:chExt cx="1116537" cy="956530"/>
          </a:xfrm>
          <a:gradFill>
            <a:gsLst>
              <a:gs pos="49000">
                <a:srgbClr val="4CAD03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51" name="350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52" name="351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53" name="352 Grupo"/>
          <p:cNvGrpSpPr/>
          <p:nvPr/>
        </p:nvGrpSpPr>
        <p:grpSpPr>
          <a:xfrm flipH="1">
            <a:off x="1659365" y="-189544"/>
            <a:ext cx="740166" cy="329306"/>
            <a:chOff x="323527" y="627534"/>
            <a:chExt cx="1116537" cy="956530"/>
          </a:xfrm>
          <a:gradFill>
            <a:gsLst>
              <a:gs pos="49000">
                <a:srgbClr val="4CAD03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54" name="353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55" name="354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57" name="356 Grupo"/>
          <p:cNvGrpSpPr/>
          <p:nvPr/>
        </p:nvGrpSpPr>
        <p:grpSpPr>
          <a:xfrm flipH="1">
            <a:off x="2351445" y="88837"/>
            <a:ext cx="740166" cy="329306"/>
            <a:chOff x="323527" y="627534"/>
            <a:chExt cx="1116537" cy="956530"/>
          </a:xfrm>
          <a:gradFill>
            <a:gsLst>
              <a:gs pos="49000">
                <a:srgbClr val="4CAD03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58" name="357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59" name="358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60" name="359 Grupo"/>
          <p:cNvGrpSpPr/>
          <p:nvPr/>
        </p:nvGrpSpPr>
        <p:grpSpPr>
          <a:xfrm flipH="1">
            <a:off x="3067571" y="350395"/>
            <a:ext cx="740166" cy="329306"/>
            <a:chOff x="323527" y="627534"/>
            <a:chExt cx="1116537" cy="956530"/>
          </a:xfrm>
          <a:gradFill>
            <a:gsLst>
              <a:gs pos="49000">
                <a:srgbClr val="4CAD03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61" name="360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62" name="361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63" name="362 Grupo"/>
          <p:cNvGrpSpPr/>
          <p:nvPr/>
        </p:nvGrpSpPr>
        <p:grpSpPr>
          <a:xfrm flipH="1">
            <a:off x="3759651" y="628777"/>
            <a:ext cx="740166" cy="329306"/>
            <a:chOff x="323527" y="627534"/>
            <a:chExt cx="1116537" cy="956530"/>
          </a:xfrm>
          <a:gradFill>
            <a:gsLst>
              <a:gs pos="49000">
                <a:srgbClr val="4CAD03"/>
              </a:gs>
              <a:gs pos="55000">
                <a:srgbClr val="FF6600"/>
              </a:gs>
            </a:gsLst>
            <a:lin ang="2700000" scaled="1"/>
          </a:gradFill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flat" dir="t"/>
          </a:scene3d>
        </p:grpSpPr>
        <p:sp>
          <p:nvSpPr>
            <p:cNvPr id="364" name="363 Elipse"/>
            <p:cNvSpPr/>
            <p:nvPr/>
          </p:nvSpPr>
          <p:spPr>
            <a:xfrm>
              <a:off x="323527" y="627534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65" name="364 Elipse"/>
            <p:cNvSpPr/>
            <p:nvPr/>
          </p:nvSpPr>
          <p:spPr>
            <a:xfrm>
              <a:off x="864000" y="1008001"/>
              <a:ext cx="576064" cy="576063"/>
            </a:xfrm>
            <a:prstGeom prst="ellipse">
              <a:avLst/>
            </a:prstGeom>
            <a:grpFill/>
            <a:ln w="19050">
              <a:solidFill>
                <a:schemeClr val="tx1"/>
              </a:solidFill>
            </a:ln>
            <a:sp3d prstMaterial="metal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sp>
        <p:nvSpPr>
          <p:cNvPr id="180" name="179 Rectángulo"/>
          <p:cNvSpPr/>
          <p:nvPr/>
        </p:nvSpPr>
        <p:spPr>
          <a:xfrm flipH="1">
            <a:off x="-756592" y="-956642"/>
            <a:ext cx="10657184" cy="7200800"/>
          </a:xfrm>
          <a:prstGeom prst="rect">
            <a:avLst/>
          </a:prstGeom>
          <a:gradFill flip="none" rotWithShape="1">
            <a:gsLst>
              <a:gs pos="85000">
                <a:srgbClr val="FFC000">
                  <a:lumMod val="42000"/>
                  <a:lumOff val="58000"/>
                </a:srgbClr>
              </a:gs>
              <a:gs pos="19000">
                <a:srgbClr val="FFC000">
                  <a:lumMod val="27000"/>
                  <a:lumOff val="73000"/>
                </a:srgbClr>
              </a:gs>
              <a:gs pos="53000">
                <a:srgbClr val="FFC000">
                  <a:lumMod val="19000"/>
                  <a:lumOff val="81000"/>
                </a:srgbClr>
              </a:gs>
              <a:gs pos="98000">
                <a:srgbClr val="F5860B"/>
              </a:gs>
              <a:gs pos="3000">
                <a:srgbClr val="FF6600"/>
              </a:gs>
              <a:gs pos="59000">
                <a:srgbClr val="FFC000">
                  <a:lumMod val="99000"/>
                </a:srgbClr>
              </a:gs>
              <a:gs pos="47000">
                <a:srgbClr val="FFC000">
                  <a:lumMod val="62000"/>
                  <a:lumOff val="38000"/>
                </a:srgbClr>
              </a:gs>
              <a:gs pos="70000">
                <a:srgbClr val="F77509"/>
              </a:gs>
              <a:gs pos="33000">
                <a:srgbClr val="F7750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1187259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250" fill="hold"/>
                                        <p:tgtEl>
                                          <p:spTgt spid="3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250" fill="hold"/>
                                        <p:tgtEl>
                                          <p:spTgt spid="3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250" fill="hold"/>
                                        <p:tgtEl>
                                          <p:spTgt spid="3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250" fill="hold"/>
                                        <p:tgtEl>
                                          <p:spTgt spid="3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2250" fill="hold"/>
                                        <p:tgtEl>
                                          <p:spTgt spid="3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2250" fill="hold"/>
                                        <p:tgtEl>
                                          <p:spTgt spid="3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250" fill="hold"/>
                                        <p:tgtEl>
                                          <p:spTgt spid="3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250" fill="hold"/>
                                        <p:tgtEl>
                                          <p:spTgt spid="3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2250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2250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250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250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2250" fill="hold"/>
                                        <p:tgtEl>
                                          <p:spTgt spid="3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2250" fill="hold"/>
                                        <p:tgtEl>
                                          <p:spTgt spid="3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2250" fill="hold"/>
                                        <p:tgtEl>
                                          <p:spTgt spid="3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2250" fill="hold"/>
                                        <p:tgtEl>
                                          <p:spTgt spid="3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2250" fill="hold"/>
                                        <p:tgtEl>
                                          <p:spTgt spid="3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2250" fill="hold"/>
                                        <p:tgtEl>
                                          <p:spTgt spid="3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2250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2250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250" fill="hold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250" fill="hold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2250" fill="hold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2250" fill="hold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225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225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2250" fill="hold"/>
                                        <p:tgtEl>
                                          <p:spTgt spid="2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2250" fill="hold"/>
                                        <p:tgtEl>
                                          <p:spTgt spid="2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2250" fill="hold"/>
                                        <p:tgtEl>
                                          <p:spTgt spid="2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2250" fill="hold"/>
                                        <p:tgtEl>
                                          <p:spTgt spid="2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25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25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2250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2250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225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225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2250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2250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2250" fill="hold"/>
                                        <p:tgtEl>
                                          <p:spTgt spid="2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2250" fill="hold"/>
                                        <p:tgtEl>
                                          <p:spTgt spid="2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25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25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2250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2250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2250" fill="hold"/>
                                        <p:tgtEl>
                                          <p:spTgt spid="3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2250" fill="hold"/>
                                        <p:tgtEl>
                                          <p:spTgt spid="3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2250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2250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22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22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2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2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22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22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225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225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225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225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" dur="225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225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25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25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225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225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22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22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22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22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" dur="2250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2250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2250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2250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225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225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225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225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9" dur="225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225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22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22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2250" fill="hold"/>
                                        <p:tgtEl>
                                          <p:spTgt spid="2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2250" fill="hold"/>
                                        <p:tgtEl>
                                          <p:spTgt spid="2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1" dur="2250" fill="hold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" dur="2250" fill="hold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3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225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225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9" dur="2250" fill="hold"/>
                                        <p:tgtEl>
                                          <p:spTgt spid="3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" dur="2250" fill="hold"/>
                                        <p:tgtEl>
                                          <p:spTgt spid="3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1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3" dur="2250" fill="hold"/>
                                        <p:tgtEl>
                                          <p:spTgt spid="3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" dur="2250" fill="hold"/>
                                        <p:tgtEl>
                                          <p:spTgt spid="3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2250" fill="hold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2250" fill="hold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1" dur="2250" fill="hold"/>
                                        <p:tgtEl>
                                          <p:spTgt spid="3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" dur="2250" fill="hold"/>
                                        <p:tgtEl>
                                          <p:spTgt spid="3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5" dur="2250" fill="hold"/>
                                        <p:tgtEl>
                                          <p:spTgt spid="3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6" dur="2250" fill="hold"/>
                                        <p:tgtEl>
                                          <p:spTgt spid="3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8" dur="2250" fill="hold"/>
                                        <p:tgtEl>
                                          <p:spTgt spid="3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0" dur="2250" fill="hold"/>
                                        <p:tgtEl>
                                          <p:spTgt spid="3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2" dur="2250" fill="hold"/>
                                        <p:tgtEl>
                                          <p:spTgt spid="3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4" dur="2250" fill="hold"/>
                                        <p:tgtEl>
                                          <p:spTgt spid="3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6" dur="2250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8" dur="2250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0" dur="2250" fill="hold"/>
                                        <p:tgtEl>
                                          <p:spTgt spid="3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2" dur="2250" fill="hold"/>
                                        <p:tgtEl>
                                          <p:spTgt spid="3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4" dur="2250" fill="hold"/>
                                        <p:tgtEl>
                                          <p:spTgt spid="3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6" dur="2250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8" dur="2250" fill="hold"/>
                                        <p:tgtEl>
                                          <p:spTgt spid="3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0" dur="2250" fill="hold"/>
                                        <p:tgtEl>
                                          <p:spTgt spid="3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2" dur="225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4" dur="2250" fill="hold"/>
                                        <p:tgtEl>
                                          <p:spTgt spid="2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6" dur="2250" fill="hold"/>
                                        <p:tgtEl>
                                          <p:spTgt spid="28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8" dur="225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0" dur="2250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2" dur="225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4" dur="2250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6" dur="2250" fill="hold"/>
                                        <p:tgtEl>
                                          <p:spTgt spid="29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8" dur="225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40" dur="2250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42" dur="2250" fill="hold"/>
                                        <p:tgtEl>
                                          <p:spTgt spid="30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44" dur="2250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46" dur="22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48" dur="22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0" dur="225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2" dur="225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4" dur="225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6" dur="225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8" dur="225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60" dur="225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62" dur="22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64" dur="22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66" dur="2250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68" dur="2250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0" dur="225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2" dur="225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4" dur="225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6" dur="22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8" dur="2250" fill="hold"/>
                                        <p:tgtEl>
                                          <p:spTgt spid="2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0" dur="2250" fill="hold"/>
                                        <p:tgtEl>
                                          <p:spTgt spid="2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2" dur="225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4" dur="2250" fill="hold"/>
                                        <p:tgtEl>
                                          <p:spTgt spid="3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6" dur="2250" fill="hold"/>
                                        <p:tgtEl>
                                          <p:spTgt spid="3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8" dur="2250" fill="hold"/>
                                        <p:tgtEl>
                                          <p:spTgt spid="3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0" dur="2250" fill="hold"/>
                                        <p:tgtEl>
                                          <p:spTgt spid="3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2" dur="2250" fill="hold"/>
                                        <p:tgtEl>
                                          <p:spTgt spid="3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3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94" dur="indefinite"/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295" dur="indefinite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6" fill="hold">
                            <p:stCondLst>
                              <p:cond delay="2250"/>
                            </p:stCondLst>
                            <p:childTnLst>
                              <p:par>
                                <p:cTn id="297" presetID="2" presetClass="exit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8" dur="2500"/>
                                        <p:tgtEl>
                                          <p:spTgt spid="3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2500"/>
                                        <p:tgtEl>
                                          <p:spTgt spid="3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2" dur="2500"/>
                                        <p:tgtEl>
                                          <p:spTgt spid="3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2500"/>
                                        <p:tgtEl>
                                          <p:spTgt spid="3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6" dur="2500"/>
                                        <p:tgtEl>
                                          <p:spTgt spid="3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2500"/>
                                        <p:tgtEl>
                                          <p:spTgt spid="3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0" dur="2500"/>
                                        <p:tgtEl>
                                          <p:spTgt spid="3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2500"/>
                                        <p:tgtEl>
                                          <p:spTgt spid="3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4" dur="2500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2500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7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8" dur="2500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2500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2" dur="2500"/>
                                        <p:tgtEl>
                                          <p:spTgt spid="3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2500"/>
                                        <p:tgtEl>
                                          <p:spTgt spid="3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6" dur="2500"/>
                                        <p:tgtEl>
                                          <p:spTgt spid="3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2500"/>
                                        <p:tgtEl>
                                          <p:spTgt spid="3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0" dur="2500"/>
                                        <p:tgtEl>
                                          <p:spTgt spid="3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1" dur="2500"/>
                                        <p:tgtEl>
                                          <p:spTgt spid="3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4" dur="2500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5" dur="2500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7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8" dur="2500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9" dur="2500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2" dur="2500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3" dur="2500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6" dur="2500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7" dur="2500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0" dur="2500"/>
                                        <p:tgtEl>
                                          <p:spTgt spid="2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" dur="2500"/>
                                        <p:tgtEl>
                                          <p:spTgt spid="2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4" dur="2500"/>
                                        <p:tgtEl>
                                          <p:spTgt spid="2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" dur="2500"/>
                                        <p:tgtEl>
                                          <p:spTgt spid="2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8" dur="2500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9" dur="2500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2" dur="2500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2500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6" dur="2500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7" dur="2500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0" dur="2500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" dur="2500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2500"/>
                                        <p:tgtEl>
                                          <p:spTgt spid="2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2500"/>
                                        <p:tgtEl>
                                          <p:spTgt spid="2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2500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2500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2500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2500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2500"/>
                                        <p:tgtEl>
                                          <p:spTgt spid="3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2500"/>
                                        <p:tgtEl>
                                          <p:spTgt spid="3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2500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2500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250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250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2500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2500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250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250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2500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2500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250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250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250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250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2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2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250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250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2500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2500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250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250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2500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2500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2500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2500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2500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2500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2500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2500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2500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2500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2500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2500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2500"/>
                                        <p:tgtEl>
                                          <p:spTgt spid="2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2500"/>
                                        <p:tgtEl>
                                          <p:spTgt spid="2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2500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2500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2500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2500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2500"/>
                                        <p:tgtEl>
                                          <p:spTgt spid="3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2500"/>
                                        <p:tgtEl>
                                          <p:spTgt spid="3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2500"/>
                                        <p:tgtEl>
                                          <p:spTgt spid="3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2500"/>
                                        <p:tgtEl>
                                          <p:spTgt spid="3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2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2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2500"/>
                                        <p:tgtEl>
                                          <p:spTgt spid="3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2500"/>
                                        <p:tgtEl>
                                          <p:spTgt spid="3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2500"/>
                                        <p:tgtEl>
                                          <p:spTgt spid="3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2500"/>
                                        <p:tgtEl>
                                          <p:spTgt spid="3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0" dur="2500"/>
                                        <p:tgtEl>
                                          <p:spTgt spid="3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1" dur="2500"/>
                                        <p:tgtEl>
                                          <p:spTgt spid="3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4" dur="2500"/>
                                        <p:tgtEl>
                                          <p:spTgt spid="3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5" dur="2500"/>
                                        <p:tgtEl>
                                          <p:spTgt spid="3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8" dur="2500"/>
                                        <p:tgtEl>
                                          <p:spTgt spid="3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9" dur="2500"/>
                                        <p:tgtEl>
                                          <p:spTgt spid="3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02" dur="2500"/>
                                        <p:tgtEl>
                                          <p:spTgt spid="3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3" dur="2500"/>
                                        <p:tgtEl>
                                          <p:spTgt spid="3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06" dur="2500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7" dur="2500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0" dur="2500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1" dur="2500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4" dur="2500"/>
                                        <p:tgtEl>
                                          <p:spTgt spid="3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5" dur="2500"/>
                                        <p:tgtEl>
                                          <p:spTgt spid="3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8" dur="2500"/>
                                        <p:tgtEl>
                                          <p:spTgt spid="3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9" dur="2500"/>
                                        <p:tgtEl>
                                          <p:spTgt spid="3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22" dur="2500"/>
                                        <p:tgtEl>
                                          <p:spTgt spid="3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3" dur="2500"/>
                                        <p:tgtEl>
                                          <p:spTgt spid="3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26" dur="2500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7" dur="2500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0" dur="2500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1" dur="2500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4" dur="2500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5" dur="2500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8" dur="2500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9" dur="2500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42" dur="2500"/>
                                        <p:tgtEl>
                                          <p:spTgt spid="2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3" dur="2500"/>
                                        <p:tgtEl>
                                          <p:spTgt spid="2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46" dur="2500"/>
                                        <p:tgtEl>
                                          <p:spTgt spid="2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7" dur="2500"/>
                                        <p:tgtEl>
                                          <p:spTgt spid="2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0" dur="2500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1" dur="2500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4" dur="2500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5" dur="2500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8" dur="2500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9" dur="2500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62" dur="2500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3" dur="2500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66" dur="2500"/>
                                        <p:tgtEl>
                                          <p:spTgt spid="2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7" dur="2500"/>
                                        <p:tgtEl>
                                          <p:spTgt spid="2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70" dur="2500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1" dur="2500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74" dur="2500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5" dur="2500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78" dur="2500"/>
                                        <p:tgtEl>
                                          <p:spTgt spid="3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9" dur="2500"/>
                                        <p:tgtEl>
                                          <p:spTgt spid="3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2" dur="2500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2500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6" dur="250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250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0" dur="2500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2500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4" dur="250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250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8" dur="2500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2500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2" dur="250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250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6" dur="250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250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0" dur="2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2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4" dur="250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250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8" dur="2500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2500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2" dur="250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3" dur="250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6" dur="2500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7" dur="2500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0" dur="2500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2500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4" dur="2500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5" dur="2500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8" dur="2500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9" dur="2500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2" dur="2500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2500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6" dur="2500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7" dur="2500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0" dur="2500"/>
                                        <p:tgtEl>
                                          <p:spTgt spid="2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1" dur="2500"/>
                                        <p:tgtEl>
                                          <p:spTgt spid="2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4" dur="2500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2500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8" dur="2500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9" dur="2500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2" dur="2500"/>
                                        <p:tgtEl>
                                          <p:spTgt spid="3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3" dur="2500"/>
                                        <p:tgtEl>
                                          <p:spTgt spid="3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6" dur="2500"/>
                                        <p:tgtEl>
                                          <p:spTgt spid="3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2500"/>
                                        <p:tgtEl>
                                          <p:spTgt spid="3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0" dur="2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1" dur="2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4" dur="2500"/>
                                        <p:tgtEl>
                                          <p:spTgt spid="3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5" dur="2500"/>
                                        <p:tgtEl>
                                          <p:spTgt spid="3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19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8" dur="2500"/>
                                        <p:tgtEl>
                                          <p:spTgt spid="3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2500"/>
                                        <p:tgtEl>
                                          <p:spTgt spid="3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3" dur="22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4" dur="22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5" presetID="16" presetClass="entr" presetSubtype="4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687" dur="225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0" grpId="0" animBg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7" name="136 Grupo"/>
          <p:cNvGrpSpPr/>
          <p:nvPr/>
        </p:nvGrpSpPr>
        <p:grpSpPr>
          <a:xfrm>
            <a:off x="0" y="-2689"/>
            <a:ext cx="9144000" cy="5143500"/>
            <a:chOff x="0" y="0"/>
            <a:chExt cx="9144000" cy="5143500"/>
          </a:xfrm>
        </p:grpSpPr>
        <p:sp>
          <p:nvSpPr>
            <p:cNvPr id="138" name="137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9" name="138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0" name="139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1" name="140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43" name="142 Imagen" descr="Diapositiva33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" name="3 Grupo"/>
          <p:cNvGrpSpPr/>
          <p:nvPr/>
        </p:nvGrpSpPr>
        <p:grpSpPr>
          <a:xfrm rot="10800000">
            <a:off x="-702333" y="-755650"/>
            <a:ext cx="864096" cy="2556793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2" name="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" name="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" name="7 Grupo"/>
          <p:cNvGrpSpPr/>
          <p:nvPr/>
        </p:nvGrpSpPr>
        <p:grpSpPr>
          <a:xfrm rot="10800000">
            <a:off x="-234787" y="-301872"/>
            <a:ext cx="864096" cy="2556792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9" name="8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" name="9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" name="10 Grupo"/>
          <p:cNvGrpSpPr/>
          <p:nvPr/>
        </p:nvGrpSpPr>
        <p:grpSpPr>
          <a:xfrm rot="10800000">
            <a:off x="197261" y="130176"/>
            <a:ext cx="864096" cy="2556792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2" name="1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" name="1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4" name="13 Grupo"/>
          <p:cNvGrpSpPr/>
          <p:nvPr/>
        </p:nvGrpSpPr>
        <p:grpSpPr>
          <a:xfrm rot="10800000">
            <a:off x="629309" y="562224"/>
            <a:ext cx="864096" cy="2556792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5" name="14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6" name="15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" name="16 Grupo"/>
          <p:cNvGrpSpPr/>
          <p:nvPr/>
        </p:nvGrpSpPr>
        <p:grpSpPr>
          <a:xfrm rot="10800000">
            <a:off x="1061357" y="994272"/>
            <a:ext cx="864096" cy="2556792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8" name="17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9" name="18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0" name="19 Grupo"/>
          <p:cNvGrpSpPr/>
          <p:nvPr/>
        </p:nvGrpSpPr>
        <p:grpSpPr>
          <a:xfrm rot="10800000">
            <a:off x="1493405" y="1426320"/>
            <a:ext cx="864096" cy="2556792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21" name="20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" name="21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3" name="22 Grupo"/>
          <p:cNvGrpSpPr/>
          <p:nvPr/>
        </p:nvGrpSpPr>
        <p:grpSpPr>
          <a:xfrm rot="10800000">
            <a:off x="1925453" y="1858368"/>
            <a:ext cx="864096" cy="2556792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24" name="23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5" name="24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6" name="25 Grupo"/>
          <p:cNvGrpSpPr/>
          <p:nvPr/>
        </p:nvGrpSpPr>
        <p:grpSpPr>
          <a:xfrm rot="10800000">
            <a:off x="2357501" y="2290416"/>
            <a:ext cx="864096" cy="2556792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27" name="26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8" name="27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9" name="28 Grupo"/>
          <p:cNvGrpSpPr/>
          <p:nvPr/>
        </p:nvGrpSpPr>
        <p:grpSpPr>
          <a:xfrm rot="10800000">
            <a:off x="2789549" y="2722464"/>
            <a:ext cx="864096" cy="2556792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30" name="29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1" name="30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2" name="31 Grupo"/>
          <p:cNvGrpSpPr/>
          <p:nvPr/>
        </p:nvGrpSpPr>
        <p:grpSpPr>
          <a:xfrm rot="10800000">
            <a:off x="3221598" y="3154513"/>
            <a:ext cx="864096" cy="2556790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33" name="32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4" name="33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5" name="34 Grupo"/>
          <p:cNvGrpSpPr/>
          <p:nvPr/>
        </p:nvGrpSpPr>
        <p:grpSpPr>
          <a:xfrm rot="10800000">
            <a:off x="3653646" y="3586561"/>
            <a:ext cx="864096" cy="2556790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36" name="35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7" name="36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8" name="37 Grupo"/>
          <p:cNvGrpSpPr/>
          <p:nvPr/>
        </p:nvGrpSpPr>
        <p:grpSpPr>
          <a:xfrm rot="10800000" flipH="1">
            <a:off x="8982237" y="-755649"/>
            <a:ext cx="864096" cy="2556792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39" name="38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0" name="39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1" name="40 Grupo"/>
          <p:cNvGrpSpPr/>
          <p:nvPr/>
        </p:nvGrpSpPr>
        <p:grpSpPr>
          <a:xfrm rot="10800000" flipH="1">
            <a:off x="8514693" y="-301872"/>
            <a:ext cx="864096" cy="2556792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42" name="4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3" name="4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4" name="43 Grupo"/>
          <p:cNvGrpSpPr/>
          <p:nvPr/>
        </p:nvGrpSpPr>
        <p:grpSpPr>
          <a:xfrm rot="10800000" flipH="1">
            <a:off x="8082645" y="130176"/>
            <a:ext cx="864096" cy="2556792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45" name="44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6" name="45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7" name="46 Grupo"/>
          <p:cNvGrpSpPr/>
          <p:nvPr/>
        </p:nvGrpSpPr>
        <p:grpSpPr>
          <a:xfrm rot="10800000" flipH="1">
            <a:off x="7650598" y="562224"/>
            <a:ext cx="864096" cy="2556790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48" name="47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9" name="48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0" name="49 Grupo"/>
          <p:cNvGrpSpPr/>
          <p:nvPr/>
        </p:nvGrpSpPr>
        <p:grpSpPr>
          <a:xfrm rot="10800000" flipH="1">
            <a:off x="7218550" y="994273"/>
            <a:ext cx="864096" cy="2556790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51" name="50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2" name="51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3" name="52 Grupo"/>
          <p:cNvGrpSpPr/>
          <p:nvPr/>
        </p:nvGrpSpPr>
        <p:grpSpPr>
          <a:xfrm rot="10800000" flipH="1">
            <a:off x="6786502" y="1426321"/>
            <a:ext cx="864096" cy="2556790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54" name="53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5" name="54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6" name="55 Grupo"/>
          <p:cNvGrpSpPr/>
          <p:nvPr/>
        </p:nvGrpSpPr>
        <p:grpSpPr>
          <a:xfrm rot="10800000" flipH="1">
            <a:off x="6354454" y="1858369"/>
            <a:ext cx="864096" cy="2556790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57" name="56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8" name="57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9" name="58 Grupo"/>
          <p:cNvGrpSpPr/>
          <p:nvPr/>
        </p:nvGrpSpPr>
        <p:grpSpPr>
          <a:xfrm rot="10800000" flipH="1">
            <a:off x="5922406" y="2290417"/>
            <a:ext cx="864096" cy="2556790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60" name="59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1" name="60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2" name="61 Grupo"/>
          <p:cNvGrpSpPr/>
          <p:nvPr/>
        </p:nvGrpSpPr>
        <p:grpSpPr>
          <a:xfrm rot="10800000" flipH="1">
            <a:off x="5490358" y="2722465"/>
            <a:ext cx="864096" cy="2556790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63" name="62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4" name="63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5" name="64 Grupo"/>
          <p:cNvGrpSpPr/>
          <p:nvPr/>
        </p:nvGrpSpPr>
        <p:grpSpPr>
          <a:xfrm rot="10800000" flipH="1">
            <a:off x="5058310" y="3154513"/>
            <a:ext cx="864096" cy="2556790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66" name="65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7" name="66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8" name="67 Grupo"/>
          <p:cNvGrpSpPr/>
          <p:nvPr/>
        </p:nvGrpSpPr>
        <p:grpSpPr>
          <a:xfrm rot="10800000" flipH="1">
            <a:off x="4626262" y="3586561"/>
            <a:ext cx="864096" cy="2556790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69" name="68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0" name="69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1" name="70 Grupo"/>
          <p:cNvGrpSpPr/>
          <p:nvPr/>
        </p:nvGrpSpPr>
        <p:grpSpPr>
          <a:xfrm>
            <a:off x="8910228" y="3457203"/>
            <a:ext cx="864096" cy="2556792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72" name="7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3" name="7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4" name="73 Grupo"/>
          <p:cNvGrpSpPr/>
          <p:nvPr/>
        </p:nvGrpSpPr>
        <p:grpSpPr>
          <a:xfrm>
            <a:off x="8442684" y="3003426"/>
            <a:ext cx="864096" cy="2556792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75" name="74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6" name="75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7" name="76 Grupo"/>
          <p:cNvGrpSpPr/>
          <p:nvPr/>
        </p:nvGrpSpPr>
        <p:grpSpPr>
          <a:xfrm>
            <a:off x="8010636" y="2571378"/>
            <a:ext cx="864096" cy="2556792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78" name="77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9" name="78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0" name="79 Grupo"/>
          <p:cNvGrpSpPr/>
          <p:nvPr/>
        </p:nvGrpSpPr>
        <p:grpSpPr>
          <a:xfrm>
            <a:off x="7578588" y="2139330"/>
            <a:ext cx="864096" cy="2556792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81" name="80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2" name="81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3" name="82 Grupo"/>
          <p:cNvGrpSpPr/>
          <p:nvPr/>
        </p:nvGrpSpPr>
        <p:grpSpPr>
          <a:xfrm>
            <a:off x="7146540" y="1707282"/>
            <a:ext cx="864096" cy="2556792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84" name="83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5" name="84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6" name="85 Grupo"/>
          <p:cNvGrpSpPr/>
          <p:nvPr/>
        </p:nvGrpSpPr>
        <p:grpSpPr>
          <a:xfrm>
            <a:off x="6714492" y="1275234"/>
            <a:ext cx="864096" cy="2556792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87" name="86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8" name="87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9" name="88 Grupo"/>
          <p:cNvGrpSpPr/>
          <p:nvPr/>
        </p:nvGrpSpPr>
        <p:grpSpPr>
          <a:xfrm>
            <a:off x="6282444" y="843186"/>
            <a:ext cx="864096" cy="2556792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90" name="89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1" name="90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92" name="91 Grupo"/>
          <p:cNvGrpSpPr/>
          <p:nvPr/>
        </p:nvGrpSpPr>
        <p:grpSpPr>
          <a:xfrm>
            <a:off x="5850396" y="411138"/>
            <a:ext cx="864096" cy="2556792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93" name="92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4" name="93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95" name="94 Grupo"/>
          <p:cNvGrpSpPr/>
          <p:nvPr/>
        </p:nvGrpSpPr>
        <p:grpSpPr>
          <a:xfrm>
            <a:off x="5418348" y="-20910"/>
            <a:ext cx="864096" cy="2556792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96" name="95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7" name="96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98" name="97 Grupo"/>
          <p:cNvGrpSpPr/>
          <p:nvPr/>
        </p:nvGrpSpPr>
        <p:grpSpPr>
          <a:xfrm>
            <a:off x="4986300" y="-452958"/>
            <a:ext cx="864096" cy="2556792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99" name="98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0" name="99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1" name="100 Grupo"/>
          <p:cNvGrpSpPr/>
          <p:nvPr/>
        </p:nvGrpSpPr>
        <p:grpSpPr>
          <a:xfrm>
            <a:off x="4554252" y="-885006"/>
            <a:ext cx="864096" cy="2556792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02" name="10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3" name="10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4" name="103 Grupo"/>
          <p:cNvGrpSpPr/>
          <p:nvPr/>
        </p:nvGrpSpPr>
        <p:grpSpPr>
          <a:xfrm flipH="1">
            <a:off x="-702334" y="3434159"/>
            <a:ext cx="864096" cy="2556794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05" name="104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6" name="105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7" name="106 Grupo"/>
          <p:cNvGrpSpPr/>
          <p:nvPr/>
        </p:nvGrpSpPr>
        <p:grpSpPr>
          <a:xfrm flipH="1">
            <a:off x="-234789" y="2980382"/>
            <a:ext cx="864096" cy="2556794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08" name="107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9" name="108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0" name="109 Grupo"/>
          <p:cNvGrpSpPr/>
          <p:nvPr/>
        </p:nvGrpSpPr>
        <p:grpSpPr>
          <a:xfrm flipH="1">
            <a:off x="197259" y="2548334"/>
            <a:ext cx="864096" cy="2556794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11" name="110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2" name="111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3" name="112 Grupo"/>
          <p:cNvGrpSpPr/>
          <p:nvPr/>
        </p:nvGrpSpPr>
        <p:grpSpPr>
          <a:xfrm flipH="1">
            <a:off x="629306" y="2116286"/>
            <a:ext cx="864096" cy="2556794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14" name="113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5" name="114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6" name="115 Grupo"/>
          <p:cNvGrpSpPr/>
          <p:nvPr/>
        </p:nvGrpSpPr>
        <p:grpSpPr>
          <a:xfrm flipH="1">
            <a:off x="1061356" y="1684239"/>
            <a:ext cx="864096" cy="2556792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17" name="116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8" name="117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9" name="118 Grupo"/>
          <p:cNvGrpSpPr/>
          <p:nvPr/>
        </p:nvGrpSpPr>
        <p:grpSpPr>
          <a:xfrm flipH="1">
            <a:off x="1493404" y="1252191"/>
            <a:ext cx="864096" cy="2556792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20" name="119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1" name="120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22" name="121 Grupo"/>
          <p:cNvGrpSpPr/>
          <p:nvPr/>
        </p:nvGrpSpPr>
        <p:grpSpPr>
          <a:xfrm flipH="1">
            <a:off x="1925452" y="820143"/>
            <a:ext cx="864096" cy="2556792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23" name="122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4" name="123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25" name="124 Grupo"/>
          <p:cNvGrpSpPr/>
          <p:nvPr/>
        </p:nvGrpSpPr>
        <p:grpSpPr>
          <a:xfrm flipH="1">
            <a:off x="2357500" y="388095"/>
            <a:ext cx="864096" cy="2556792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26" name="125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7" name="126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28" name="127 Grupo"/>
          <p:cNvGrpSpPr/>
          <p:nvPr/>
        </p:nvGrpSpPr>
        <p:grpSpPr>
          <a:xfrm flipH="1">
            <a:off x="2789548" y="-43953"/>
            <a:ext cx="864096" cy="2556792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29" name="128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0" name="129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31" name="130 Grupo"/>
          <p:cNvGrpSpPr/>
          <p:nvPr/>
        </p:nvGrpSpPr>
        <p:grpSpPr>
          <a:xfrm flipH="1">
            <a:off x="3221596" y="-476001"/>
            <a:ext cx="864096" cy="2556792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32" name="13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3" name="13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34" name="133 Grupo"/>
          <p:cNvGrpSpPr/>
          <p:nvPr/>
        </p:nvGrpSpPr>
        <p:grpSpPr>
          <a:xfrm flipH="1">
            <a:off x="3653644" y="-908049"/>
            <a:ext cx="864096" cy="2556792"/>
            <a:chOff x="251520" y="411510"/>
            <a:chExt cx="864096" cy="698376"/>
          </a:xfrm>
          <a:gradFill>
            <a:gsLst>
              <a:gs pos="48750">
                <a:srgbClr val="00B0F0">
                  <a:alpha val="55000"/>
                </a:srgbClr>
              </a:gs>
              <a:gs pos="41000">
                <a:srgbClr val="FF6600">
                  <a:alpha val="71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35" name="134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6" name="135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sp>
        <p:nvSpPr>
          <p:cNvPr id="142" name="141 Rectángulo"/>
          <p:cNvSpPr/>
          <p:nvPr/>
        </p:nvSpPr>
        <p:spPr>
          <a:xfrm flipH="1">
            <a:off x="-756592" y="-956642"/>
            <a:ext cx="10657184" cy="7200800"/>
          </a:xfrm>
          <a:prstGeom prst="rect">
            <a:avLst/>
          </a:prstGeom>
          <a:gradFill flip="none" rotWithShape="1">
            <a:gsLst>
              <a:gs pos="85000">
                <a:srgbClr val="FFC000">
                  <a:lumMod val="42000"/>
                  <a:lumOff val="58000"/>
                </a:srgbClr>
              </a:gs>
              <a:gs pos="19000">
                <a:srgbClr val="FFC000">
                  <a:lumMod val="27000"/>
                  <a:lumOff val="73000"/>
                </a:srgbClr>
              </a:gs>
              <a:gs pos="53000">
                <a:srgbClr val="FFC000">
                  <a:lumMod val="19000"/>
                  <a:lumOff val="81000"/>
                </a:srgbClr>
              </a:gs>
              <a:gs pos="98000">
                <a:srgbClr val="F5860B"/>
              </a:gs>
              <a:gs pos="3000">
                <a:srgbClr val="FF6600"/>
              </a:gs>
              <a:gs pos="59000">
                <a:srgbClr val="FFC000">
                  <a:lumMod val="99000"/>
                </a:srgbClr>
              </a:gs>
              <a:gs pos="47000">
                <a:srgbClr val="FFC000">
                  <a:lumMod val="62000"/>
                  <a:lumOff val="38000"/>
                </a:srgbClr>
              </a:gs>
              <a:gs pos="70000">
                <a:srgbClr val="F77509"/>
              </a:gs>
              <a:gs pos="33000">
                <a:srgbClr val="F7750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9338594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0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0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0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2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0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2" dur="4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4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0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2" dur="4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4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7" dur="4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4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20" dur="4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4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4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4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4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0" dur="4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2" dur="4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4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7" dur="4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4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0" dur="4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4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4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7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0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2" dur="4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" dur="4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7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0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" dur="4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4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7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0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2" dur="4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" dur="4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7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8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0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4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4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7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0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2" dur="4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" dur="4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7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8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0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4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4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7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8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0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2" dur="4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" dur="4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7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0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4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4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7" dur="4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8" dur="4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0" dur="4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2" dur="400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400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7" dur="4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8" dur="4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40" dur="4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400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400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7" dur="4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4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0" dur="4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4000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4000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7" dur="4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8" dur="4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60" dur="4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40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40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7" dur="4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8" dur="4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70" dur="4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4000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4000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7" dur="4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4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80" dur="4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2" dur="400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400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7" dur="4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8" dur="4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90" dur="4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2" dur="400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400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7" dur="4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8" dur="4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00" dur="4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2" dur="400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400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7" dur="4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4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10" dur="4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2" dur="400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400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7" dur="4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8" dur="4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20" dur="4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2" dur="4000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4000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7" dur="4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8" dur="4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30" dur="4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400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400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7" dur="4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4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0" dur="4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2" dur="40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3" dur="40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7" dur="4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8" dur="4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0" dur="4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2" dur="4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3" dur="4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7" dur="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8" dur="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0" dur="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2" dur="4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4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0" dur="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2" dur="4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3" dur="4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7" dur="4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8" dur="4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0" dur="4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4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4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7" dur="4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8" dur="4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0" dur="4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2" dur="4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3" dur="4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7" dur="4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4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0" dur="4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40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40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7" dur="4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8" dur="4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0" dur="4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2" dur="4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3" dur="4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7" dur="4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8" dur="4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20" dur="4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40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40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7" dur="4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8" dur="4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30" dur="4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2" dur="400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3" dur="400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7" dur="4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8" dur="4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40" dur="4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40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40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47" dur="6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50" dur="6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53" dur="6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56" dur="6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59" dur="6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62" dur="6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65" dur="6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68" dur="6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9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71" dur="6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74" dur="6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5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77" dur="6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80" dur="6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1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83" dur="6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86" dur="6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7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89" dur="6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92" dur="6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3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95" dur="6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98" dur="6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9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01" dur="6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04" dur="6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5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07" dur="6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10" dur="6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1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13" dur="6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16" dur="6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7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19" dur="6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22" dur="6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3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25" dur="6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28" dur="6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9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31" dur="6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34" dur="6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5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37" dur="6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40" dur="6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1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43" dur="6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46" dur="6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7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49" dur="6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52" dur="6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3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55" dur="6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58" dur="6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9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61" dur="6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64" dur="6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5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67" dur="6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8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70" dur="6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1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73" dur="6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4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576" dur="6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7" presetID="23" presetClass="entr" presetSubtype="27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9" dur="3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0" dur="3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1" presetID="4" presetClass="entr" presetSubtype="3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583" dur="3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4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585" dur="indefinite"/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586" dur="indefinite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2" grpId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" name="69 Grupo"/>
          <p:cNvGrpSpPr/>
          <p:nvPr/>
        </p:nvGrpSpPr>
        <p:grpSpPr>
          <a:xfrm>
            <a:off x="-27854" y="0"/>
            <a:ext cx="9144000" cy="5143500"/>
            <a:chOff x="0" y="0"/>
            <a:chExt cx="9144000" cy="5143500"/>
          </a:xfrm>
        </p:grpSpPr>
        <p:sp>
          <p:nvSpPr>
            <p:cNvPr id="71" name="70 Rectángulo"/>
            <p:cNvSpPr/>
            <p:nvPr/>
          </p:nvSpPr>
          <p:spPr>
            <a:xfrm rot="10800000">
              <a:off x="0" y="2553922"/>
              <a:ext cx="9144000" cy="2589578"/>
            </a:xfrm>
            <a:prstGeom prst="rect">
              <a:avLst/>
            </a:prstGeom>
            <a:gradFill flip="none" rotWithShape="1">
              <a:gsLst>
                <a:gs pos="13000">
                  <a:srgbClr val="FF6600"/>
                </a:gs>
                <a:gs pos="24000">
                  <a:srgbClr val="103B00">
                    <a:lumMod val="0"/>
                  </a:srgbClr>
                </a:gs>
                <a:gs pos="5005">
                  <a:srgbClr val="F77509"/>
                </a:gs>
                <a:gs pos="89000">
                  <a:srgbClr val="8CFF58">
                    <a:lumMod val="2000"/>
                  </a:srgbClr>
                </a:gs>
                <a:gs pos="9000">
                  <a:srgbClr val="00CC00"/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2" name="71 Rectángulo"/>
            <p:cNvSpPr/>
            <p:nvPr/>
          </p:nvSpPr>
          <p:spPr>
            <a:xfrm rot="10800000" flipV="1">
              <a:off x="0" y="0"/>
              <a:ext cx="9144000" cy="2589578"/>
            </a:xfrm>
            <a:prstGeom prst="rect">
              <a:avLst/>
            </a:prstGeom>
            <a:gradFill flip="none" rotWithShape="1">
              <a:gsLst>
                <a:gs pos="13000">
                  <a:srgbClr val="FF6600"/>
                </a:gs>
                <a:gs pos="24000">
                  <a:srgbClr val="103B00">
                    <a:lumMod val="0"/>
                  </a:srgbClr>
                </a:gs>
                <a:gs pos="5005">
                  <a:srgbClr val="F77509"/>
                </a:gs>
                <a:gs pos="89000">
                  <a:srgbClr val="8CFF58">
                    <a:lumMod val="2000"/>
                  </a:srgbClr>
                </a:gs>
                <a:gs pos="9000">
                  <a:srgbClr val="00CC00"/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3" name="2 Imagen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sp>
        <p:nvSpPr>
          <p:cNvPr id="6" name="5 Elipse"/>
          <p:cNvSpPr/>
          <p:nvPr/>
        </p:nvSpPr>
        <p:spPr>
          <a:xfrm>
            <a:off x="4644001" y="13256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Elipse"/>
          <p:cNvSpPr/>
          <p:nvPr/>
        </p:nvSpPr>
        <p:spPr>
          <a:xfrm>
            <a:off x="3708000" y="-5852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Elipse"/>
          <p:cNvSpPr/>
          <p:nvPr/>
        </p:nvSpPr>
        <p:spPr>
          <a:xfrm>
            <a:off x="5580002" y="518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Elipse"/>
          <p:cNvSpPr/>
          <p:nvPr/>
        </p:nvSpPr>
        <p:spPr>
          <a:xfrm>
            <a:off x="6497780" y="518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Elipse"/>
          <p:cNvSpPr/>
          <p:nvPr/>
        </p:nvSpPr>
        <p:spPr>
          <a:xfrm>
            <a:off x="7397780" y="7728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Elipse"/>
          <p:cNvSpPr/>
          <p:nvPr/>
        </p:nvSpPr>
        <p:spPr>
          <a:xfrm>
            <a:off x="8333780" y="1035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Elipse"/>
          <p:cNvSpPr/>
          <p:nvPr/>
        </p:nvSpPr>
        <p:spPr>
          <a:xfrm>
            <a:off x="7792" y="-7211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Elipse"/>
          <p:cNvSpPr/>
          <p:nvPr/>
        </p:nvSpPr>
        <p:spPr>
          <a:xfrm>
            <a:off x="925570" y="-7211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Elipse"/>
          <p:cNvSpPr/>
          <p:nvPr/>
        </p:nvSpPr>
        <p:spPr>
          <a:xfrm>
            <a:off x="1825570" y="0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Elipse"/>
          <p:cNvSpPr/>
          <p:nvPr/>
        </p:nvSpPr>
        <p:spPr>
          <a:xfrm>
            <a:off x="2761570" y="-6694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Elipse"/>
          <p:cNvSpPr/>
          <p:nvPr/>
        </p:nvSpPr>
        <p:spPr>
          <a:xfrm>
            <a:off x="4623841" y="855780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Elipse"/>
          <p:cNvSpPr/>
          <p:nvPr/>
        </p:nvSpPr>
        <p:spPr>
          <a:xfrm>
            <a:off x="3687841" y="836673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Elipse"/>
          <p:cNvSpPr/>
          <p:nvPr/>
        </p:nvSpPr>
        <p:spPr>
          <a:xfrm>
            <a:off x="5559841" y="843042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Elipse"/>
          <p:cNvSpPr/>
          <p:nvPr/>
        </p:nvSpPr>
        <p:spPr>
          <a:xfrm>
            <a:off x="6477619" y="843042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Elipse"/>
          <p:cNvSpPr/>
          <p:nvPr/>
        </p:nvSpPr>
        <p:spPr>
          <a:xfrm>
            <a:off x="7377619" y="850253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Elipse"/>
          <p:cNvSpPr/>
          <p:nvPr/>
        </p:nvSpPr>
        <p:spPr>
          <a:xfrm>
            <a:off x="8313619" y="843558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Elipse"/>
          <p:cNvSpPr/>
          <p:nvPr/>
        </p:nvSpPr>
        <p:spPr>
          <a:xfrm>
            <a:off x="-12371" y="835314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Elipse"/>
          <p:cNvSpPr/>
          <p:nvPr/>
        </p:nvSpPr>
        <p:spPr>
          <a:xfrm>
            <a:off x="905409" y="835314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Elipse"/>
          <p:cNvSpPr/>
          <p:nvPr/>
        </p:nvSpPr>
        <p:spPr>
          <a:xfrm>
            <a:off x="1805409" y="842525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Elipse"/>
          <p:cNvSpPr/>
          <p:nvPr/>
        </p:nvSpPr>
        <p:spPr>
          <a:xfrm>
            <a:off x="2741409" y="835830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Elipse"/>
          <p:cNvSpPr/>
          <p:nvPr/>
        </p:nvSpPr>
        <p:spPr>
          <a:xfrm>
            <a:off x="4638931" y="1719876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Elipse"/>
          <p:cNvSpPr/>
          <p:nvPr/>
        </p:nvSpPr>
        <p:spPr>
          <a:xfrm>
            <a:off x="3702931" y="1700769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Elipse"/>
          <p:cNvSpPr/>
          <p:nvPr/>
        </p:nvSpPr>
        <p:spPr>
          <a:xfrm>
            <a:off x="5574929" y="1707138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Elipse"/>
          <p:cNvSpPr/>
          <p:nvPr/>
        </p:nvSpPr>
        <p:spPr>
          <a:xfrm>
            <a:off x="6492709" y="1707138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Elipse"/>
          <p:cNvSpPr/>
          <p:nvPr/>
        </p:nvSpPr>
        <p:spPr>
          <a:xfrm>
            <a:off x="7392709" y="1714349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Elipse"/>
          <p:cNvSpPr/>
          <p:nvPr/>
        </p:nvSpPr>
        <p:spPr>
          <a:xfrm>
            <a:off x="8328709" y="1707654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Elipse"/>
          <p:cNvSpPr/>
          <p:nvPr/>
        </p:nvSpPr>
        <p:spPr>
          <a:xfrm>
            <a:off x="2721" y="1699410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Elipse"/>
          <p:cNvSpPr/>
          <p:nvPr/>
        </p:nvSpPr>
        <p:spPr>
          <a:xfrm>
            <a:off x="920499" y="1699410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Elipse"/>
          <p:cNvSpPr/>
          <p:nvPr/>
        </p:nvSpPr>
        <p:spPr>
          <a:xfrm>
            <a:off x="1820499" y="1706621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Elipse"/>
          <p:cNvSpPr/>
          <p:nvPr/>
        </p:nvSpPr>
        <p:spPr>
          <a:xfrm>
            <a:off x="2756499" y="1699926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Elipse"/>
          <p:cNvSpPr/>
          <p:nvPr/>
        </p:nvSpPr>
        <p:spPr>
          <a:xfrm rot="10800000">
            <a:off x="4659864" y="4339647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Elipse"/>
          <p:cNvSpPr/>
          <p:nvPr/>
        </p:nvSpPr>
        <p:spPr>
          <a:xfrm rot="10800000">
            <a:off x="3723864" y="4320540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Elipse"/>
          <p:cNvSpPr/>
          <p:nvPr/>
        </p:nvSpPr>
        <p:spPr>
          <a:xfrm rot="10800000">
            <a:off x="5595864" y="4326909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Elipse"/>
          <p:cNvSpPr/>
          <p:nvPr/>
        </p:nvSpPr>
        <p:spPr>
          <a:xfrm rot="10800000">
            <a:off x="6513642" y="4326909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Elipse"/>
          <p:cNvSpPr/>
          <p:nvPr/>
        </p:nvSpPr>
        <p:spPr>
          <a:xfrm rot="10800000">
            <a:off x="7413642" y="4334121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Elipse"/>
          <p:cNvSpPr/>
          <p:nvPr/>
        </p:nvSpPr>
        <p:spPr>
          <a:xfrm rot="10800000">
            <a:off x="8349642" y="4327427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Elipse"/>
          <p:cNvSpPr/>
          <p:nvPr/>
        </p:nvSpPr>
        <p:spPr>
          <a:xfrm rot="10800000">
            <a:off x="23654" y="4319181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Elipse"/>
          <p:cNvSpPr/>
          <p:nvPr/>
        </p:nvSpPr>
        <p:spPr>
          <a:xfrm rot="10800000">
            <a:off x="941431" y="4319181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Elipse"/>
          <p:cNvSpPr/>
          <p:nvPr/>
        </p:nvSpPr>
        <p:spPr>
          <a:xfrm rot="10800000">
            <a:off x="1841432" y="4326393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Elipse"/>
          <p:cNvSpPr/>
          <p:nvPr/>
        </p:nvSpPr>
        <p:spPr>
          <a:xfrm rot="10800000">
            <a:off x="2777432" y="4319699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00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Elipse"/>
          <p:cNvSpPr/>
          <p:nvPr/>
        </p:nvSpPr>
        <p:spPr>
          <a:xfrm rot="10800000">
            <a:off x="4646599" y="3454953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Elipse"/>
          <p:cNvSpPr/>
          <p:nvPr/>
        </p:nvSpPr>
        <p:spPr>
          <a:xfrm rot="10800000">
            <a:off x="3710599" y="3435846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Elipse"/>
          <p:cNvSpPr/>
          <p:nvPr/>
        </p:nvSpPr>
        <p:spPr>
          <a:xfrm rot="10800000">
            <a:off x="5582599" y="3442215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Elipse"/>
          <p:cNvSpPr/>
          <p:nvPr/>
        </p:nvSpPr>
        <p:spPr>
          <a:xfrm rot="10800000">
            <a:off x="6500377" y="3442215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Elipse"/>
          <p:cNvSpPr/>
          <p:nvPr/>
        </p:nvSpPr>
        <p:spPr>
          <a:xfrm rot="10800000">
            <a:off x="7400377" y="3449427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Elipse"/>
          <p:cNvSpPr/>
          <p:nvPr/>
        </p:nvSpPr>
        <p:spPr>
          <a:xfrm rot="10800000">
            <a:off x="8336377" y="3442733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Elipse"/>
          <p:cNvSpPr/>
          <p:nvPr/>
        </p:nvSpPr>
        <p:spPr>
          <a:xfrm rot="10800000">
            <a:off x="10389" y="3434487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Elipse"/>
          <p:cNvSpPr/>
          <p:nvPr/>
        </p:nvSpPr>
        <p:spPr>
          <a:xfrm rot="10800000">
            <a:off x="928167" y="3434487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Elipse"/>
          <p:cNvSpPr/>
          <p:nvPr/>
        </p:nvSpPr>
        <p:spPr>
          <a:xfrm rot="10800000">
            <a:off x="1828167" y="3441699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Elipse"/>
          <p:cNvSpPr/>
          <p:nvPr/>
        </p:nvSpPr>
        <p:spPr>
          <a:xfrm rot="10800000">
            <a:off x="2764167" y="3435005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00CC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Elipse"/>
          <p:cNvSpPr/>
          <p:nvPr/>
        </p:nvSpPr>
        <p:spPr>
          <a:xfrm rot="10800000">
            <a:off x="4632887" y="2590857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Elipse"/>
          <p:cNvSpPr/>
          <p:nvPr/>
        </p:nvSpPr>
        <p:spPr>
          <a:xfrm rot="10800000">
            <a:off x="3696887" y="2571750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Elipse"/>
          <p:cNvSpPr/>
          <p:nvPr/>
        </p:nvSpPr>
        <p:spPr>
          <a:xfrm rot="10800000">
            <a:off x="5568887" y="2578119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Elipse"/>
          <p:cNvSpPr/>
          <p:nvPr/>
        </p:nvSpPr>
        <p:spPr>
          <a:xfrm rot="10800000">
            <a:off x="6486663" y="2578119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Elipse"/>
          <p:cNvSpPr/>
          <p:nvPr/>
        </p:nvSpPr>
        <p:spPr>
          <a:xfrm rot="10800000">
            <a:off x="7386665" y="2585331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Elipse"/>
          <p:cNvSpPr/>
          <p:nvPr/>
        </p:nvSpPr>
        <p:spPr>
          <a:xfrm rot="10800000">
            <a:off x="8322665" y="2578637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Elipse"/>
          <p:cNvSpPr/>
          <p:nvPr/>
        </p:nvSpPr>
        <p:spPr>
          <a:xfrm rot="10800000">
            <a:off x="-3325" y="2570391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Elipse"/>
          <p:cNvSpPr/>
          <p:nvPr/>
        </p:nvSpPr>
        <p:spPr>
          <a:xfrm rot="10800000">
            <a:off x="914455" y="2570391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Elipse"/>
          <p:cNvSpPr/>
          <p:nvPr/>
        </p:nvSpPr>
        <p:spPr>
          <a:xfrm rot="10800000">
            <a:off x="1814455" y="2577603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Elipse"/>
          <p:cNvSpPr/>
          <p:nvPr/>
        </p:nvSpPr>
        <p:spPr>
          <a:xfrm rot="10800000">
            <a:off x="2750455" y="2570909"/>
            <a:ext cx="800607" cy="771550"/>
          </a:xfrm>
          <a:prstGeom prst="ellipse">
            <a:avLst/>
          </a:prstGeom>
          <a:gradFill>
            <a:gsLst>
              <a:gs pos="58000">
                <a:schemeClr val="accent1">
                  <a:tint val="66000"/>
                  <a:satMod val="160000"/>
                  <a:alpha val="0"/>
                </a:schemeClr>
              </a:gs>
              <a:gs pos="0">
                <a:srgbClr val="FF6600"/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66FF33"/>
            </a:solidFill>
          </a:ln>
          <a:scene3d>
            <a:camera prst="perspectiveRelaxed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flipH="1">
            <a:off x="-756592" y="-956642"/>
            <a:ext cx="10657184" cy="7200800"/>
          </a:xfrm>
          <a:prstGeom prst="rect">
            <a:avLst/>
          </a:prstGeom>
          <a:gradFill flip="none" rotWithShape="1">
            <a:gsLst>
              <a:gs pos="85000">
                <a:srgbClr val="FFC000">
                  <a:lumMod val="42000"/>
                  <a:lumOff val="58000"/>
                </a:srgbClr>
              </a:gs>
              <a:gs pos="19000">
                <a:srgbClr val="FFC000">
                  <a:lumMod val="27000"/>
                  <a:lumOff val="73000"/>
                </a:srgbClr>
              </a:gs>
              <a:gs pos="53000">
                <a:srgbClr val="FFC000">
                  <a:lumMod val="19000"/>
                  <a:lumOff val="81000"/>
                </a:srgbClr>
              </a:gs>
              <a:gs pos="98000">
                <a:srgbClr val="F5860B"/>
              </a:gs>
              <a:gs pos="3000">
                <a:srgbClr val="FF6600"/>
              </a:gs>
              <a:gs pos="59000">
                <a:srgbClr val="FFC000">
                  <a:lumMod val="99000"/>
                </a:srgbClr>
              </a:gs>
              <a:gs pos="47000">
                <a:srgbClr val="FFC000">
                  <a:lumMod val="62000"/>
                  <a:lumOff val="38000"/>
                </a:srgbClr>
              </a:gs>
              <a:gs pos="70000">
                <a:srgbClr val="F77509"/>
              </a:gs>
              <a:gs pos="33000">
                <a:srgbClr val="F7750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5055875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2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2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2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2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2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2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2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2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2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2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2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2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2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2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2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2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2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2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2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2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2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2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2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2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2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2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2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2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2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2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2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2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2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2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2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2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2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2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2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2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2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2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" dur="2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2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2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2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2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2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2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2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" dur="2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2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2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2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2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2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2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2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9" dur="2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2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2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2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2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2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1" dur="2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" dur="2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2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2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9" dur="2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" dur="2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3" dur="2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" dur="2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2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2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1" dur="2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" dur="2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5" dur="2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6" dur="2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9" dur="2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" dur="2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3" dur="2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4" dur="2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7" dur="2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" dur="2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1" dur="2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2" dur="2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5" dur="2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6" dur="2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9" dur="2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0" dur="2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3" dur="2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4" dur="2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7" dur="2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8" dur="2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1" dur="2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2" dur="2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5" dur="2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6" dur="2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9" dur="2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0" dur="2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3" dur="2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4" dur="2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6" dur="3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8" dur="3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0" dur="3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2" dur="3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4" dur="3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6" dur="3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8" dur="3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0" dur="3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2" dur="3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4" dur="3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6" dur="3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8" dur="3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0" dur="3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2" dur="3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4" dur="3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6" dur="3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8" dur="3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0" dur="3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2" dur="3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4" dur="3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6" dur="3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8" dur="3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0" dur="3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2" dur="3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4" dur="3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6" dur="3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8" dur="3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0" dur="3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2" dur="3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4" dur="3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6" dur="3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8" dur="3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0" dur="3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2" dur="3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4" dur="3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6" dur="3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8" dur="3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0" dur="3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2" dur="3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4" dur="3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6" dur="3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8" dur="3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0" dur="3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2" dur="3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4" dur="3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6" dur="3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8" dur="3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0" dur="3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2" dur="3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4" dur="3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6" dur="3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8" dur="3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0" dur="3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2" dur="3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4" dur="3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6" dur="3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8" dur="3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0" dur="3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2" dur="3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4" dur="3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6" dur="3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7" dur="3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0" dur="3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" dur="3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3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3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3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3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3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3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3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3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3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3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3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3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35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35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3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3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35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35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35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35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3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3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35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35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3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3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3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3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35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5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35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35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3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3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35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35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3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3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3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35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5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35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35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35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35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35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35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35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35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35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35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35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35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35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35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3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3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3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3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3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3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8" dur="3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3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2" dur="3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3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35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35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3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3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4" dur="35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35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35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35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35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35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6" dur="35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35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35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35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3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3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8" dur="3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3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35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35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6" dur="3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3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0" dur="3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3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4" dur="35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35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8" dur="3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" dur="3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2" dur="35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35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6" dur="35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35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35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35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35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35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35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35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2" dur="35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35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6" dur="35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35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35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35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4" dur="35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" dur="35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8" dur="35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35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35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35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06" dur="1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7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8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09" dur="1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0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1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12" dur="1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3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4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15" dur="1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18" dur="1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9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0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21" dur="1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2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3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24" dur="1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5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6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27" dur="1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30" dur="1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1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2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33" dur="1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4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5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36" dur="1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7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8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39" dur="1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42" dur="1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3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4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45" dur="1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6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7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48" dur="1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9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0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51" dur="1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54" dur="1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5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6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57" dur="1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8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9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60" dur="1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2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63" dur="1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66" dur="1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7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8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69" dur="1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0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1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72" dur="1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3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4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75" dur="1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78" dur="1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9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0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81" dur="1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2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3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84" dur="1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6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87" dur="1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90" dur="1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1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2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93" dur="1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4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5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96" dur="1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7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8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699" dur="1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02" dur="1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3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4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05" dur="1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6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7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08" dur="1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9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0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11" dur="1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14" dur="1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5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6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17" dur="1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8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9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20" dur="1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1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2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23" dur="1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26" dur="1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7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8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29" dur="1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0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1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32" dur="1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3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4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35" dur="1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38" dur="12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9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0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41" dur="1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2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3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44" dur="1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5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6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47" dur="12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50" dur="12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1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2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53" dur="12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4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5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56" dur="12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7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8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59" dur="12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62" dur="12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3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4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65" dur="12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6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7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68" dur="12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9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0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71" dur="12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74" dur="12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5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6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77" dur="12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8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9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80" dur="12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2" presetID="21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8)">
                                      <p:cBhvr>
                                        <p:cTn id="783" dur="1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11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23" presetClass="entr" presetSubtype="28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7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7" dur="2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8" dur="2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9" presetID="16" presetClass="entr" presetSubtype="4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7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791" dur="2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2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793" dur="indefinite"/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94" dur="indefinite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  <p:bldP spid="39" grpId="1" animBg="1"/>
      <p:bldP spid="39" grpId="2" animBg="1"/>
      <p:bldP spid="39" grpId="3" animBg="1"/>
      <p:bldP spid="40" grpId="0" animBg="1"/>
      <p:bldP spid="40" grpId="1" animBg="1"/>
      <p:bldP spid="40" grpId="2" animBg="1"/>
      <p:bldP spid="40" grpId="3" animBg="1"/>
      <p:bldP spid="41" grpId="0" animBg="1"/>
      <p:bldP spid="41" grpId="1" animBg="1"/>
      <p:bldP spid="41" grpId="2" animBg="1"/>
      <p:bldP spid="41" grpId="3" animBg="1"/>
      <p:bldP spid="42" grpId="0" animBg="1"/>
      <p:bldP spid="42" grpId="1" animBg="1"/>
      <p:bldP spid="42" grpId="2" animBg="1"/>
      <p:bldP spid="42" grpId="3" animBg="1"/>
      <p:bldP spid="43" grpId="0" animBg="1"/>
      <p:bldP spid="43" grpId="1" animBg="1"/>
      <p:bldP spid="43" grpId="2" animBg="1"/>
      <p:bldP spid="43" grpId="3" animBg="1"/>
      <p:bldP spid="44" grpId="0" animBg="1"/>
      <p:bldP spid="44" grpId="1" animBg="1"/>
      <p:bldP spid="44" grpId="2" animBg="1"/>
      <p:bldP spid="44" grpId="3" animBg="1"/>
      <p:bldP spid="45" grpId="0" animBg="1"/>
      <p:bldP spid="45" grpId="1" animBg="1"/>
      <p:bldP spid="45" grpId="2" animBg="1"/>
      <p:bldP spid="45" grpId="3" animBg="1"/>
      <p:bldP spid="46" grpId="0" animBg="1"/>
      <p:bldP spid="46" grpId="1" animBg="1"/>
      <p:bldP spid="46" grpId="2" animBg="1"/>
      <p:bldP spid="46" grpId="3" animBg="1"/>
      <p:bldP spid="47" grpId="0" animBg="1"/>
      <p:bldP spid="47" grpId="1" animBg="1"/>
      <p:bldP spid="47" grpId="2" animBg="1"/>
      <p:bldP spid="47" grpId="3" animBg="1"/>
      <p:bldP spid="48" grpId="0" animBg="1"/>
      <p:bldP spid="48" grpId="1" animBg="1"/>
      <p:bldP spid="48" grpId="2" animBg="1"/>
      <p:bldP spid="48" grpId="3" animBg="1"/>
      <p:bldP spid="49" grpId="0" animBg="1"/>
      <p:bldP spid="49" grpId="1" animBg="1"/>
      <p:bldP spid="49" grpId="2" animBg="1"/>
      <p:bldP spid="49" grpId="3" animBg="1"/>
      <p:bldP spid="50" grpId="0" animBg="1"/>
      <p:bldP spid="50" grpId="1" animBg="1"/>
      <p:bldP spid="50" grpId="2" animBg="1"/>
      <p:bldP spid="50" grpId="3" animBg="1"/>
      <p:bldP spid="51" grpId="0" animBg="1"/>
      <p:bldP spid="51" grpId="1" animBg="1"/>
      <p:bldP spid="51" grpId="2" animBg="1"/>
      <p:bldP spid="51" grpId="3" animBg="1"/>
      <p:bldP spid="52" grpId="0" animBg="1"/>
      <p:bldP spid="52" grpId="1" animBg="1"/>
      <p:bldP spid="52" grpId="2" animBg="1"/>
      <p:bldP spid="52" grpId="3" animBg="1"/>
      <p:bldP spid="53" grpId="0" animBg="1"/>
      <p:bldP spid="53" grpId="1" animBg="1"/>
      <p:bldP spid="53" grpId="2" animBg="1"/>
      <p:bldP spid="53" grpId="3" animBg="1"/>
      <p:bldP spid="54" grpId="0" animBg="1"/>
      <p:bldP spid="54" grpId="1" animBg="1"/>
      <p:bldP spid="54" grpId="2" animBg="1"/>
      <p:bldP spid="54" grpId="3" animBg="1"/>
      <p:bldP spid="55" grpId="0" animBg="1"/>
      <p:bldP spid="55" grpId="1" animBg="1"/>
      <p:bldP spid="55" grpId="2" animBg="1"/>
      <p:bldP spid="55" grpId="3" animBg="1"/>
      <p:bldP spid="56" grpId="0" animBg="1"/>
      <p:bldP spid="56" grpId="1" animBg="1"/>
      <p:bldP spid="56" grpId="2" animBg="1"/>
      <p:bldP spid="56" grpId="3" animBg="1"/>
      <p:bldP spid="57" grpId="0" animBg="1"/>
      <p:bldP spid="57" grpId="1" animBg="1"/>
      <p:bldP spid="57" grpId="2" animBg="1"/>
      <p:bldP spid="57" grpId="3" animBg="1"/>
      <p:bldP spid="58" grpId="0" animBg="1"/>
      <p:bldP spid="58" grpId="1" animBg="1"/>
      <p:bldP spid="58" grpId="2" animBg="1"/>
      <p:bldP spid="58" grpId="3" animBg="1"/>
      <p:bldP spid="59" grpId="0" animBg="1"/>
      <p:bldP spid="59" grpId="1" animBg="1"/>
      <p:bldP spid="59" grpId="2" animBg="1"/>
      <p:bldP spid="59" grpId="3" animBg="1"/>
      <p:bldP spid="60" grpId="0" animBg="1"/>
      <p:bldP spid="60" grpId="1" animBg="1"/>
      <p:bldP spid="60" grpId="2" animBg="1"/>
      <p:bldP spid="60" grpId="3" animBg="1"/>
      <p:bldP spid="61" grpId="0" animBg="1"/>
      <p:bldP spid="61" grpId="1" animBg="1"/>
      <p:bldP spid="61" grpId="2" animBg="1"/>
      <p:bldP spid="61" grpId="3" animBg="1"/>
      <p:bldP spid="62" grpId="0" animBg="1"/>
      <p:bldP spid="62" grpId="1" animBg="1"/>
      <p:bldP spid="62" grpId="2" animBg="1"/>
      <p:bldP spid="62" grpId="3" animBg="1"/>
      <p:bldP spid="63" grpId="0" animBg="1"/>
      <p:bldP spid="63" grpId="1" animBg="1"/>
      <p:bldP spid="63" grpId="2" animBg="1"/>
      <p:bldP spid="63" grpId="3" animBg="1"/>
      <p:bldP spid="64" grpId="0" animBg="1"/>
      <p:bldP spid="64" grpId="1" animBg="1"/>
      <p:bldP spid="64" grpId="2" animBg="1"/>
      <p:bldP spid="64" grpId="3" animBg="1"/>
      <p:bldP spid="65" grpId="0" animBg="1"/>
      <p:bldP spid="65" grpId="1" animBg="1"/>
      <p:bldP spid="65" grpId="2" animBg="1"/>
      <p:bldP spid="65" grpId="3" animBg="1"/>
      <p:bldP spid="66" grpId="0" animBg="1"/>
      <p:bldP spid="66" grpId="1" animBg="1"/>
      <p:bldP spid="66" grpId="2" animBg="1"/>
      <p:bldP spid="66" grpId="3" animBg="1"/>
      <p:bldP spid="67" grpId="0" animBg="1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" name="45 Grupo"/>
          <p:cNvGrpSpPr/>
          <p:nvPr/>
        </p:nvGrpSpPr>
        <p:grpSpPr>
          <a:xfrm>
            <a:off x="-252536" y="0"/>
            <a:ext cx="9577064" cy="5140102"/>
            <a:chOff x="-6896" y="3398"/>
            <a:chExt cx="9157792" cy="5140102"/>
          </a:xfrm>
        </p:grpSpPr>
        <p:grpSp>
          <p:nvGrpSpPr>
            <p:cNvPr id="47" name="46 Grupo"/>
            <p:cNvGrpSpPr/>
            <p:nvPr/>
          </p:nvGrpSpPr>
          <p:grpSpPr>
            <a:xfrm>
              <a:off x="0" y="2571750"/>
              <a:ext cx="9150896" cy="2571750"/>
              <a:chOff x="2339752" y="6172150"/>
              <a:chExt cx="9090248" cy="5152274"/>
            </a:xfrm>
          </p:grpSpPr>
          <p:sp>
            <p:nvSpPr>
              <p:cNvPr id="51" name="50 Rectángulo"/>
              <p:cNvSpPr/>
              <p:nvPr/>
            </p:nvSpPr>
            <p:spPr>
              <a:xfrm flipH="1">
                <a:off x="6858000" y="6172150"/>
                <a:ext cx="4572000" cy="5152274"/>
              </a:xfrm>
              <a:prstGeom prst="rect">
                <a:avLst/>
              </a:prstGeom>
              <a:gradFill>
                <a:gsLst>
                  <a:gs pos="71000">
                    <a:srgbClr val="F9A807"/>
                  </a:gs>
                  <a:gs pos="65000">
                    <a:schemeClr val="accent1">
                      <a:lumMod val="20000"/>
                      <a:lumOff val="80000"/>
                    </a:schemeClr>
                  </a:gs>
                  <a:gs pos="100000">
                    <a:srgbClr val="5E3D76">
                      <a:lumMod val="0"/>
                    </a:srgbClr>
                  </a:gs>
                  <a:gs pos="38000">
                    <a:srgbClr val="7030A0">
                      <a:lumMod val="0"/>
                    </a:srgbClr>
                  </a:gs>
                </a:gsLst>
                <a:lin ang="8100000" scaled="1"/>
              </a:gradFill>
              <a:ln w="41275">
                <a:noFill/>
                <a:headEnd w="lg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52" name="51 Rectángulo"/>
              <p:cNvSpPr/>
              <p:nvPr/>
            </p:nvSpPr>
            <p:spPr>
              <a:xfrm>
                <a:off x="2339752" y="6172150"/>
                <a:ext cx="4608000" cy="5152274"/>
              </a:xfrm>
              <a:prstGeom prst="rect">
                <a:avLst/>
              </a:prstGeom>
              <a:gradFill>
                <a:gsLst>
                  <a:gs pos="71000">
                    <a:srgbClr val="F9A807"/>
                  </a:gs>
                  <a:gs pos="65000">
                    <a:schemeClr val="accent1">
                      <a:lumMod val="20000"/>
                      <a:lumOff val="80000"/>
                    </a:schemeClr>
                  </a:gs>
                  <a:gs pos="100000">
                    <a:srgbClr val="5E3D76">
                      <a:lumMod val="0"/>
                    </a:srgbClr>
                  </a:gs>
                  <a:gs pos="38000">
                    <a:srgbClr val="7030A0">
                      <a:lumMod val="0"/>
                    </a:srgbClr>
                  </a:gs>
                </a:gsLst>
                <a:lin ang="8100000" scaled="1"/>
              </a:gradFill>
              <a:ln w="41275">
                <a:noFill/>
                <a:headEnd w="lg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48" name="47 Grupo"/>
            <p:cNvGrpSpPr/>
            <p:nvPr/>
          </p:nvGrpSpPr>
          <p:grpSpPr>
            <a:xfrm rot="10800000">
              <a:off x="-6896" y="3398"/>
              <a:ext cx="9150896" cy="2571750"/>
              <a:chOff x="2339752" y="6172150"/>
              <a:chExt cx="9090248" cy="5152274"/>
            </a:xfrm>
          </p:grpSpPr>
          <p:sp>
            <p:nvSpPr>
              <p:cNvPr id="49" name="48 Rectángulo"/>
              <p:cNvSpPr/>
              <p:nvPr/>
            </p:nvSpPr>
            <p:spPr>
              <a:xfrm>
                <a:off x="2339752" y="6172150"/>
                <a:ext cx="4608000" cy="5152274"/>
              </a:xfrm>
              <a:prstGeom prst="rect">
                <a:avLst/>
              </a:prstGeom>
              <a:gradFill>
                <a:gsLst>
                  <a:gs pos="71000">
                    <a:srgbClr val="F9A807"/>
                  </a:gs>
                  <a:gs pos="65000">
                    <a:schemeClr val="accent1">
                      <a:lumMod val="20000"/>
                      <a:lumOff val="80000"/>
                    </a:schemeClr>
                  </a:gs>
                  <a:gs pos="100000">
                    <a:srgbClr val="5E3D76">
                      <a:lumMod val="0"/>
                    </a:srgbClr>
                  </a:gs>
                  <a:gs pos="38000">
                    <a:srgbClr val="7030A0">
                      <a:lumMod val="0"/>
                    </a:srgbClr>
                  </a:gs>
                </a:gsLst>
                <a:lin ang="8100000" scaled="1"/>
              </a:gradFill>
              <a:ln w="41275">
                <a:noFill/>
                <a:headEnd w="lg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50" name="49 Rectángulo"/>
              <p:cNvSpPr/>
              <p:nvPr/>
            </p:nvSpPr>
            <p:spPr>
              <a:xfrm flipH="1">
                <a:off x="6858000" y="6172150"/>
                <a:ext cx="4572000" cy="5152274"/>
              </a:xfrm>
              <a:prstGeom prst="rect">
                <a:avLst/>
              </a:prstGeom>
              <a:gradFill>
                <a:gsLst>
                  <a:gs pos="71000">
                    <a:srgbClr val="F9A807"/>
                  </a:gs>
                  <a:gs pos="65000">
                    <a:schemeClr val="accent1">
                      <a:lumMod val="20000"/>
                      <a:lumOff val="80000"/>
                    </a:schemeClr>
                  </a:gs>
                  <a:gs pos="100000">
                    <a:srgbClr val="5E3D76">
                      <a:lumMod val="0"/>
                    </a:srgbClr>
                  </a:gs>
                  <a:gs pos="38000">
                    <a:srgbClr val="7030A0">
                      <a:lumMod val="0"/>
                    </a:srgbClr>
                  </a:gs>
                </a:gsLst>
                <a:lin ang="8100000" scaled="1"/>
              </a:gradFill>
              <a:ln w="41275">
                <a:noFill/>
                <a:headEnd w="lg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</p:grpSp>
      <p:pic>
        <p:nvPicPr>
          <p:cNvPr id="43" name="42 Imagen" descr="Diapositiva38"/>
          <p:cNvPicPr>
            <a:picLocks noGrp="1" noChangeAspect="1"/>
          </p:cNvPicPr>
          <p:nvPr isPhoto="1"/>
        </p:nvPicPr>
        <p:blipFill rotWithShape="1"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0" b="390"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1 Rectángulo"/>
          <p:cNvSpPr/>
          <p:nvPr/>
        </p:nvSpPr>
        <p:spPr>
          <a:xfrm rot="2608420">
            <a:off x="-865251" y="76710"/>
            <a:ext cx="956813" cy="1288171"/>
          </a:xfrm>
          <a:prstGeom prst="rect">
            <a:avLst/>
          </a:prstGeom>
          <a:gradFill flip="none" rotWithShape="1">
            <a:gsLst>
              <a:gs pos="58000">
                <a:srgbClr val="CA2DD3">
                  <a:alpha val="0"/>
                  <a:lumMod val="87000"/>
                  <a:lumOff val="13000"/>
                </a:srgbClr>
              </a:gs>
              <a:gs pos="52000">
                <a:srgbClr val="C686E1">
                  <a:alpha val="0"/>
                </a:srgbClr>
              </a:gs>
              <a:gs pos="39000">
                <a:srgbClr val="B359D8">
                  <a:alpha val="0"/>
                </a:srgbClr>
              </a:gs>
              <a:gs pos="45000">
                <a:schemeClr val="accent1">
                  <a:tint val="66000"/>
                  <a:satMod val="160000"/>
                  <a:lumMod val="68000"/>
                  <a:lumOff val="32000"/>
                </a:schemeClr>
              </a:gs>
              <a:gs pos="24000">
                <a:srgbClr val="FFC000">
                  <a:alpha val="77000"/>
                </a:srgbClr>
              </a:gs>
              <a:gs pos="10000">
                <a:srgbClr val="FF6600"/>
              </a:gs>
              <a:gs pos="90000">
                <a:srgbClr val="FF6600"/>
              </a:gs>
              <a:gs pos="70000">
                <a:srgbClr val="FFC000">
                  <a:alpha val="90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" name="2 Rectángulo"/>
          <p:cNvSpPr/>
          <p:nvPr/>
        </p:nvSpPr>
        <p:spPr>
          <a:xfrm rot="2608420">
            <a:off x="-865251" y="1064284"/>
            <a:ext cx="956813" cy="1288171"/>
          </a:xfrm>
          <a:prstGeom prst="rect">
            <a:avLst/>
          </a:prstGeom>
          <a:gradFill flip="none" rotWithShape="1">
            <a:gsLst>
              <a:gs pos="58000">
                <a:srgbClr val="CA2DD3">
                  <a:alpha val="0"/>
                  <a:lumMod val="87000"/>
                  <a:lumOff val="13000"/>
                </a:srgbClr>
              </a:gs>
              <a:gs pos="52000">
                <a:srgbClr val="C686E1">
                  <a:alpha val="0"/>
                </a:srgbClr>
              </a:gs>
              <a:gs pos="39000">
                <a:srgbClr val="B359D8">
                  <a:alpha val="0"/>
                </a:srgbClr>
              </a:gs>
              <a:gs pos="45000">
                <a:schemeClr val="accent1">
                  <a:tint val="66000"/>
                  <a:satMod val="160000"/>
                  <a:lumMod val="68000"/>
                  <a:lumOff val="32000"/>
                </a:schemeClr>
              </a:gs>
              <a:gs pos="24000">
                <a:srgbClr val="FFC000">
                  <a:alpha val="77000"/>
                </a:srgbClr>
              </a:gs>
              <a:gs pos="10000">
                <a:srgbClr val="FF6600"/>
              </a:gs>
              <a:gs pos="90000">
                <a:srgbClr val="FF6600"/>
              </a:gs>
              <a:gs pos="70000">
                <a:srgbClr val="FFC000">
                  <a:alpha val="90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2608420">
            <a:off x="466391" y="71404"/>
            <a:ext cx="956813" cy="1288171"/>
          </a:xfrm>
          <a:prstGeom prst="rect">
            <a:avLst/>
          </a:prstGeom>
          <a:gradFill flip="none" rotWithShape="1">
            <a:gsLst>
              <a:gs pos="58000">
                <a:srgbClr val="CA2DD3">
                  <a:alpha val="0"/>
                  <a:lumMod val="87000"/>
                  <a:lumOff val="13000"/>
                </a:srgbClr>
              </a:gs>
              <a:gs pos="52000">
                <a:srgbClr val="C686E1">
                  <a:alpha val="0"/>
                </a:srgbClr>
              </a:gs>
              <a:gs pos="39000">
                <a:srgbClr val="B359D8">
                  <a:alpha val="0"/>
                </a:srgbClr>
              </a:gs>
              <a:gs pos="45000">
                <a:schemeClr val="accent1">
                  <a:tint val="66000"/>
                  <a:satMod val="160000"/>
                  <a:lumMod val="68000"/>
                  <a:lumOff val="32000"/>
                </a:schemeClr>
              </a:gs>
              <a:gs pos="24000">
                <a:srgbClr val="FFC000">
                  <a:alpha val="77000"/>
                </a:srgbClr>
              </a:gs>
              <a:gs pos="10000">
                <a:srgbClr val="FF6600"/>
              </a:gs>
              <a:gs pos="90000">
                <a:srgbClr val="FF6600"/>
              </a:gs>
              <a:gs pos="70000">
                <a:srgbClr val="FFC000">
                  <a:alpha val="90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Rectángulo"/>
          <p:cNvSpPr/>
          <p:nvPr/>
        </p:nvSpPr>
        <p:spPr>
          <a:xfrm rot="2608420">
            <a:off x="466391" y="1058978"/>
            <a:ext cx="956813" cy="1288171"/>
          </a:xfrm>
          <a:prstGeom prst="rect">
            <a:avLst/>
          </a:prstGeom>
          <a:gradFill flip="none" rotWithShape="1">
            <a:gsLst>
              <a:gs pos="58000">
                <a:srgbClr val="CA2DD3">
                  <a:alpha val="0"/>
                  <a:lumMod val="87000"/>
                  <a:lumOff val="13000"/>
                </a:srgbClr>
              </a:gs>
              <a:gs pos="52000">
                <a:srgbClr val="C686E1">
                  <a:alpha val="0"/>
                </a:srgbClr>
              </a:gs>
              <a:gs pos="39000">
                <a:srgbClr val="B359D8">
                  <a:alpha val="0"/>
                </a:srgbClr>
              </a:gs>
              <a:gs pos="45000">
                <a:schemeClr val="accent1">
                  <a:tint val="66000"/>
                  <a:satMod val="160000"/>
                  <a:lumMod val="68000"/>
                  <a:lumOff val="32000"/>
                </a:schemeClr>
              </a:gs>
              <a:gs pos="24000">
                <a:srgbClr val="FFC000">
                  <a:alpha val="77000"/>
                </a:srgbClr>
              </a:gs>
              <a:gs pos="10000">
                <a:srgbClr val="FF6600"/>
              </a:gs>
              <a:gs pos="90000">
                <a:srgbClr val="FF6600"/>
              </a:gs>
              <a:gs pos="70000">
                <a:srgbClr val="FFC000">
                  <a:alpha val="90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608420">
            <a:off x="1762535" y="76710"/>
            <a:ext cx="956813" cy="1288171"/>
          </a:xfrm>
          <a:prstGeom prst="rect">
            <a:avLst/>
          </a:prstGeom>
          <a:gradFill flip="none" rotWithShape="1">
            <a:gsLst>
              <a:gs pos="58000">
                <a:srgbClr val="CA2DD3">
                  <a:alpha val="0"/>
                  <a:lumMod val="87000"/>
                  <a:lumOff val="13000"/>
                </a:srgbClr>
              </a:gs>
              <a:gs pos="52000">
                <a:srgbClr val="C686E1">
                  <a:alpha val="0"/>
                </a:srgbClr>
              </a:gs>
              <a:gs pos="39000">
                <a:srgbClr val="B359D8">
                  <a:alpha val="0"/>
                </a:srgbClr>
              </a:gs>
              <a:gs pos="45000">
                <a:schemeClr val="accent1">
                  <a:tint val="66000"/>
                  <a:satMod val="160000"/>
                  <a:lumMod val="68000"/>
                  <a:lumOff val="32000"/>
                </a:schemeClr>
              </a:gs>
              <a:gs pos="24000">
                <a:srgbClr val="FFC000">
                  <a:alpha val="77000"/>
                </a:srgbClr>
              </a:gs>
              <a:gs pos="10000">
                <a:srgbClr val="FF6600"/>
              </a:gs>
              <a:gs pos="90000">
                <a:srgbClr val="FF6600"/>
              </a:gs>
              <a:gs pos="70000">
                <a:srgbClr val="FFC000">
                  <a:alpha val="90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2608420">
            <a:off x="1762535" y="1064284"/>
            <a:ext cx="956813" cy="1288171"/>
          </a:xfrm>
          <a:prstGeom prst="rect">
            <a:avLst/>
          </a:prstGeom>
          <a:gradFill flip="none" rotWithShape="1">
            <a:gsLst>
              <a:gs pos="58000">
                <a:srgbClr val="CA2DD3">
                  <a:alpha val="0"/>
                  <a:lumMod val="87000"/>
                  <a:lumOff val="13000"/>
                </a:srgbClr>
              </a:gs>
              <a:gs pos="52000">
                <a:srgbClr val="C686E1">
                  <a:alpha val="0"/>
                </a:srgbClr>
              </a:gs>
              <a:gs pos="39000">
                <a:srgbClr val="B359D8">
                  <a:alpha val="0"/>
                </a:srgbClr>
              </a:gs>
              <a:gs pos="45000">
                <a:schemeClr val="accent1">
                  <a:tint val="66000"/>
                  <a:satMod val="160000"/>
                  <a:lumMod val="68000"/>
                  <a:lumOff val="32000"/>
                </a:schemeClr>
              </a:gs>
              <a:gs pos="24000">
                <a:srgbClr val="FFC000">
                  <a:alpha val="77000"/>
                </a:srgbClr>
              </a:gs>
              <a:gs pos="10000">
                <a:srgbClr val="FF6600"/>
              </a:gs>
              <a:gs pos="90000">
                <a:srgbClr val="FF6600"/>
              </a:gs>
              <a:gs pos="70000">
                <a:srgbClr val="FFC000">
                  <a:alpha val="90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608420">
            <a:off x="3214472" y="8459"/>
            <a:ext cx="956813" cy="1288171"/>
          </a:xfrm>
          <a:prstGeom prst="rect">
            <a:avLst/>
          </a:prstGeom>
          <a:gradFill flip="none" rotWithShape="1">
            <a:gsLst>
              <a:gs pos="58000">
                <a:srgbClr val="CA2DD3">
                  <a:alpha val="0"/>
                  <a:lumMod val="87000"/>
                  <a:lumOff val="13000"/>
                </a:srgbClr>
              </a:gs>
              <a:gs pos="52000">
                <a:srgbClr val="C686E1">
                  <a:alpha val="0"/>
                </a:srgbClr>
              </a:gs>
              <a:gs pos="39000">
                <a:srgbClr val="B359D8">
                  <a:alpha val="0"/>
                </a:srgbClr>
              </a:gs>
              <a:gs pos="45000">
                <a:schemeClr val="accent1">
                  <a:tint val="66000"/>
                  <a:satMod val="160000"/>
                  <a:lumMod val="68000"/>
                  <a:lumOff val="32000"/>
                </a:schemeClr>
              </a:gs>
              <a:gs pos="24000">
                <a:srgbClr val="FFC000">
                  <a:alpha val="77000"/>
                </a:srgbClr>
              </a:gs>
              <a:gs pos="10000">
                <a:srgbClr val="FF6600"/>
              </a:gs>
              <a:gs pos="90000">
                <a:srgbClr val="FF6600"/>
              </a:gs>
              <a:gs pos="70000">
                <a:srgbClr val="FFC000">
                  <a:alpha val="90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2608420">
            <a:off x="3214472" y="996033"/>
            <a:ext cx="956813" cy="1288171"/>
          </a:xfrm>
          <a:prstGeom prst="rect">
            <a:avLst/>
          </a:prstGeom>
          <a:gradFill flip="none" rotWithShape="1">
            <a:gsLst>
              <a:gs pos="58000">
                <a:srgbClr val="CA2DD3">
                  <a:alpha val="0"/>
                  <a:lumMod val="87000"/>
                  <a:lumOff val="13000"/>
                </a:srgbClr>
              </a:gs>
              <a:gs pos="52000">
                <a:srgbClr val="C686E1">
                  <a:alpha val="0"/>
                </a:srgbClr>
              </a:gs>
              <a:gs pos="39000">
                <a:srgbClr val="B359D8">
                  <a:alpha val="0"/>
                </a:srgbClr>
              </a:gs>
              <a:gs pos="45000">
                <a:schemeClr val="accent1">
                  <a:tint val="66000"/>
                  <a:satMod val="160000"/>
                  <a:lumMod val="68000"/>
                  <a:lumOff val="32000"/>
                </a:schemeClr>
              </a:gs>
              <a:gs pos="24000">
                <a:srgbClr val="FFC000">
                  <a:alpha val="77000"/>
                </a:srgbClr>
              </a:gs>
              <a:gs pos="10000">
                <a:srgbClr val="FF6600"/>
              </a:gs>
              <a:gs pos="90000">
                <a:srgbClr val="FF6600"/>
              </a:gs>
              <a:gs pos="70000">
                <a:srgbClr val="FFC000">
                  <a:alpha val="90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18991580" flipH="1">
            <a:off x="8992321" y="46938"/>
            <a:ext cx="956813" cy="1421710"/>
          </a:xfrm>
          <a:prstGeom prst="rect">
            <a:avLst/>
          </a:prstGeom>
          <a:gradFill flip="none" rotWithShape="1">
            <a:gsLst>
              <a:gs pos="58000">
                <a:srgbClr val="CA2DD3">
                  <a:alpha val="0"/>
                  <a:lumMod val="87000"/>
                  <a:lumOff val="13000"/>
                </a:srgbClr>
              </a:gs>
              <a:gs pos="52000">
                <a:srgbClr val="C686E1">
                  <a:alpha val="0"/>
                </a:srgbClr>
              </a:gs>
              <a:gs pos="39000">
                <a:srgbClr val="B359D8">
                  <a:alpha val="0"/>
                </a:srgbClr>
              </a:gs>
              <a:gs pos="45000">
                <a:schemeClr val="accent1">
                  <a:tint val="66000"/>
                  <a:satMod val="160000"/>
                  <a:lumMod val="68000"/>
                  <a:lumOff val="32000"/>
                </a:schemeClr>
              </a:gs>
              <a:gs pos="24000">
                <a:srgbClr val="FFC000">
                  <a:alpha val="77000"/>
                </a:srgbClr>
              </a:gs>
              <a:gs pos="10000">
                <a:srgbClr val="FF6600"/>
              </a:gs>
              <a:gs pos="90000">
                <a:srgbClr val="FF6600"/>
              </a:gs>
              <a:gs pos="70000">
                <a:srgbClr val="FFC000">
                  <a:alpha val="90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18991580" flipH="1">
            <a:off x="8992321" y="1034511"/>
            <a:ext cx="956813" cy="1421710"/>
          </a:xfrm>
          <a:prstGeom prst="rect">
            <a:avLst/>
          </a:prstGeom>
          <a:gradFill flip="none" rotWithShape="1">
            <a:gsLst>
              <a:gs pos="58000">
                <a:srgbClr val="CA2DD3">
                  <a:alpha val="0"/>
                  <a:lumMod val="87000"/>
                  <a:lumOff val="13000"/>
                </a:srgbClr>
              </a:gs>
              <a:gs pos="52000">
                <a:srgbClr val="C686E1">
                  <a:alpha val="0"/>
                </a:srgbClr>
              </a:gs>
              <a:gs pos="39000">
                <a:srgbClr val="B359D8">
                  <a:alpha val="0"/>
                </a:srgbClr>
              </a:gs>
              <a:gs pos="45000">
                <a:schemeClr val="accent1">
                  <a:tint val="66000"/>
                  <a:satMod val="160000"/>
                  <a:lumMod val="68000"/>
                  <a:lumOff val="32000"/>
                </a:schemeClr>
              </a:gs>
              <a:gs pos="24000">
                <a:srgbClr val="FFC000">
                  <a:alpha val="77000"/>
                </a:srgbClr>
              </a:gs>
              <a:gs pos="10000">
                <a:srgbClr val="FF6600"/>
              </a:gs>
              <a:gs pos="90000">
                <a:srgbClr val="FF6600"/>
              </a:gs>
              <a:gs pos="70000">
                <a:srgbClr val="FFC000">
                  <a:alpha val="90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18991580" flipH="1">
            <a:off x="7660679" y="41631"/>
            <a:ext cx="956813" cy="1421710"/>
          </a:xfrm>
          <a:prstGeom prst="rect">
            <a:avLst/>
          </a:prstGeom>
          <a:gradFill flip="none" rotWithShape="1">
            <a:gsLst>
              <a:gs pos="58000">
                <a:srgbClr val="CA2DD3">
                  <a:alpha val="0"/>
                  <a:lumMod val="87000"/>
                  <a:lumOff val="13000"/>
                </a:srgbClr>
              </a:gs>
              <a:gs pos="52000">
                <a:srgbClr val="C686E1">
                  <a:alpha val="0"/>
                </a:srgbClr>
              </a:gs>
              <a:gs pos="39000">
                <a:srgbClr val="B359D8">
                  <a:alpha val="0"/>
                </a:srgbClr>
              </a:gs>
              <a:gs pos="45000">
                <a:schemeClr val="accent1">
                  <a:tint val="66000"/>
                  <a:satMod val="160000"/>
                  <a:lumMod val="68000"/>
                  <a:lumOff val="32000"/>
                </a:schemeClr>
              </a:gs>
              <a:gs pos="24000">
                <a:srgbClr val="FFC000">
                  <a:alpha val="77000"/>
                </a:srgbClr>
              </a:gs>
              <a:gs pos="10000">
                <a:srgbClr val="FF6600"/>
              </a:gs>
              <a:gs pos="90000">
                <a:srgbClr val="FF6600"/>
              </a:gs>
              <a:gs pos="70000">
                <a:srgbClr val="FFC000">
                  <a:alpha val="90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18991580" flipH="1">
            <a:off x="7660679" y="1029206"/>
            <a:ext cx="956813" cy="1421710"/>
          </a:xfrm>
          <a:prstGeom prst="rect">
            <a:avLst/>
          </a:prstGeom>
          <a:gradFill flip="none" rotWithShape="1">
            <a:gsLst>
              <a:gs pos="58000">
                <a:srgbClr val="CA2DD3">
                  <a:alpha val="0"/>
                  <a:lumMod val="87000"/>
                  <a:lumOff val="13000"/>
                </a:srgbClr>
              </a:gs>
              <a:gs pos="52000">
                <a:srgbClr val="C686E1">
                  <a:alpha val="0"/>
                </a:srgbClr>
              </a:gs>
              <a:gs pos="39000">
                <a:srgbClr val="B359D8">
                  <a:alpha val="0"/>
                </a:srgbClr>
              </a:gs>
              <a:gs pos="45000">
                <a:schemeClr val="accent1">
                  <a:tint val="66000"/>
                  <a:satMod val="160000"/>
                  <a:lumMod val="68000"/>
                  <a:lumOff val="32000"/>
                </a:schemeClr>
              </a:gs>
              <a:gs pos="24000">
                <a:srgbClr val="FFC000">
                  <a:alpha val="77000"/>
                </a:srgbClr>
              </a:gs>
              <a:gs pos="10000">
                <a:srgbClr val="FF6600"/>
              </a:gs>
              <a:gs pos="90000">
                <a:srgbClr val="FF6600"/>
              </a:gs>
              <a:gs pos="70000">
                <a:srgbClr val="FFC000">
                  <a:alpha val="90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18991580" flipH="1">
            <a:off x="6364537" y="46938"/>
            <a:ext cx="956813" cy="1421710"/>
          </a:xfrm>
          <a:prstGeom prst="rect">
            <a:avLst/>
          </a:prstGeom>
          <a:gradFill flip="none" rotWithShape="1">
            <a:gsLst>
              <a:gs pos="58000">
                <a:srgbClr val="CA2DD3">
                  <a:alpha val="0"/>
                  <a:lumMod val="87000"/>
                  <a:lumOff val="13000"/>
                </a:srgbClr>
              </a:gs>
              <a:gs pos="52000">
                <a:srgbClr val="C686E1">
                  <a:alpha val="0"/>
                </a:srgbClr>
              </a:gs>
              <a:gs pos="39000">
                <a:srgbClr val="B359D8">
                  <a:alpha val="0"/>
                </a:srgbClr>
              </a:gs>
              <a:gs pos="45000">
                <a:schemeClr val="accent1">
                  <a:tint val="66000"/>
                  <a:satMod val="160000"/>
                  <a:lumMod val="68000"/>
                  <a:lumOff val="32000"/>
                </a:schemeClr>
              </a:gs>
              <a:gs pos="24000">
                <a:srgbClr val="FFC000">
                  <a:alpha val="77000"/>
                </a:srgbClr>
              </a:gs>
              <a:gs pos="10000">
                <a:srgbClr val="FF6600"/>
              </a:gs>
              <a:gs pos="90000">
                <a:srgbClr val="FF6600"/>
              </a:gs>
              <a:gs pos="70000">
                <a:srgbClr val="FFC000">
                  <a:alpha val="90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18991580" flipH="1">
            <a:off x="6364537" y="1034511"/>
            <a:ext cx="956813" cy="1421710"/>
          </a:xfrm>
          <a:prstGeom prst="rect">
            <a:avLst/>
          </a:prstGeom>
          <a:gradFill flip="none" rotWithShape="1">
            <a:gsLst>
              <a:gs pos="58000">
                <a:srgbClr val="CA2DD3">
                  <a:alpha val="0"/>
                  <a:lumMod val="87000"/>
                  <a:lumOff val="13000"/>
                </a:srgbClr>
              </a:gs>
              <a:gs pos="52000">
                <a:srgbClr val="C686E1">
                  <a:alpha val="0"/>
                </a:srgbClr>
              </a:gs>
              <a:gs pos="39000">
                <a:srgbClr val="B359D8">
                  <a:alpha val="0"/>
                </a:srgbClr>
              </a:gs>
              <a:gs pos="45000">
                <a:schemeClr val="accent1">
                  <a:tint val="66000"/>
                  <a:satMod val="160000"/>
                  <a:lumMod val="68000"/>
                  <a:lumOff val="32000"/>
                </a:schemeClr>
              </a:gs>
              <a:gs pos="24000">
                <a:srgbClr val="FFC000">
                  <a:alpha val="77000"/>
                </a:srgbClr>
              </a:gs>
              <a:gs pos="10000">
                <a:srgbClr val="FF6600"/>
              </a:gs>
              <a:gs pos="90000">
                <a:srgbClr val="FF6600"/>
              </a:gs>
              <a:gs pos="70000">
                <a:srgbClr val="FFC000">
                  <a:alpha val="90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18991580" flipH="1">
            <a:off x="4912600" y="-21314"/>
            <a:ext cx="956813" cy="1421710"/>
          </a:xfrm>
          <a:prstGeom prst="rect">
            <a:avLst/>
          </a:prstGeom>
          <a:gradFill flip="none" rotWithShape="1">
            <a:gsLst>
              <a:gs pos="58000">
                <a:srgbClr val="CA2DD3">
                  <a:alpha val="0"/>
                  <a:lumMod val="87000"/>
                  <a:lumOff val="13000"/>
                </a:srgbClr>
              </a:gs>
              <a:gs pos="52000">
                <a:srgbClr val="C686E1">
                  <a:alpha val="0"/>
                </a:srgbClr>
              </a:gs>
              <a:gs pos="39000">
                <a:srgbClr val="B359D8">
                  <a:alpha val="0"/>
                </a:srgbClr>
              </a:gs>
              <a:gs pos="45000">
                <a:schemeClr val="accent1">
                  <a:tint val="66000"/>
                  <a:satMod val="160000"/>
                  <a:lumMod val="68000"/>
                  <a:lumOff val="32000"/>
                </a:schemeClr>
              </a:gs>
              <a:gs pos="24000">
                <a:srgbClr val="FFC000">
                  <a:alpha val="77000"/>
                </a:srgbClr>
              </a:gs>
              <a:gs pos="10000">
                <a:srgbClr val="FF6600"/>
              </a:gs>
              <a:gs pos="90000">
                <a:srgbClr val="FF6600"/>
              </a:gs>
              <a:gs pos="70000">
                <a:srgbClr val="FFC000">
                  <a:alpha val="90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18991580" flipH="1">
            <a:off x="4912600" y="966260"/>
            <a:ext cx="956813" cy="1421710"/>
          </a:xfrm>
          <a:prstGeom prst="rect">
            <a:avLst/>
          </a:prstGeom>
          <a:gradFill flip="none" rotWithShape="1">
            <a:gsLst>
              <a:gs pos="58000">
                <a:srgbClr val="CA2DD3">
                  <a:alpha val="0"/>
                  <a:lumMod val="87000"/>
                  <a:lumOff val="13000"/>
                </a:srgbClr>
              </a:gs>
              <a:gs pos="52000">
                <a:srgbClr val="C686E1">
                  <a:alpha val="0"/>
                </a:srgbClr>
              </a:gs>
              <a:gs pos="39000">
                <a:srgbClr val="B359D8">
                  <a:alpha val="0"/>
                </a:srgbClr>
              </a:gs>
              <a:gs pos="45000">
                <a:schemeClr val="accent1">
                  <a:tint val="66000"/>
                  <a:satMod val="160000"/>
                  <a:lumMod val="68000"/>
                  <a:lumOff val="32000"/>
                </a:schemeClr>
              </a:gs>
              <a:gs pos="24000">
                <a:srgbClr val="FFC000">
                  <a:alpha val="77000"/>
                </a:srgbClr>
              </a:gs>
              <a:gs pos="10000">
                <a:srgbClr val="FF6600"/>
              </a:gs>
              <a:gs pos="90000">
                <a:srgbClr val="FF6600"/>
              </a:gs>
              <a:gs pos="70000">
                <a:srgbClr val="FFC000">
                  <a:alpha val="90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8191580" flipH="1">
            <a:off x="-894724" y="3660617"/>
            <a:ext cx="956813" cy="1461117"/>
          </a:xfrm>
          <a:prstGeom prst="rect">
            <a:avLst/>
          </a:prstGeom>
          <a:gradFill flip="none" rotWithShape="1">
            <a:gsLst>
              <a:gs pos="58000">
                <a:srgbClr val="CA2DD3">
                  <a:alpha val="0"/>
                  <a:lumMod val="87000"/>
                  <a:lumOff val="13000"/>
                </a:srgbClr>
              </a:gs>
              <a:gs pos="52000">
                <a:srgbClr val="C686E1">
                  <a:alpha val="0"/>
                </a:srgbClr>
              </a:gs>
              <a:gs pos="39000">
                <a:srgbClr val="B359D8">
                  <a:alpha val="0"/>
                </a:srgbClr>
              </a:gs>
              <a:gs pos="45000">
                <a:schemeClr val="accent1">
                  <a:tint val="66000"/>
                  <a:satMod val="160000"/>
                  <a:lumMod val="68000"/>
                  <a:lumOff val="32000"/>
                </a:schemeClr>
              </a:gs>
              <a:gs pos="24000">
                <a:srgbClr val="FFC000">
                  <a:alpha val="77000"/>
                </a:srgbClr>
              </a:gs>
              <a:gs pos="10000">
                <a:srgbClr val="FF6600"/>
              </a:gs>
              <a:gs pos="90000">
                <a:srgbClr val="FF6600"/>
              </a:gs>
              <a:gs pos="70000">
                <a:srgbClr val="FFC000">
                  <a:alpha val="90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8191580" flipH="1">
            <a:off x="-894724" y="2673044"/>
            <a:ext cx="956813" cy="1461118"/>
          </a:xfrm>
          <a:prstGeom prst="rect">
            <a:avLst/>
          </a:prstGeom>
          <a:gradFill flip="none" rotWithShape="1">
            <a:gsLst>
              <a:gs pos="58000">
                <a:srgbClr val="CA2DD3">
                  <a:alpha val="0"/>
                  <a:lumMod val="87000"/>
                  <a:lumOff val="13000"/>
                </a:srgbClr>
              </a:gs>
              <a:gs pos="52000">
                <a:srgbClr val="C686E1">
                  <a:alpha val="0"/>
                </a:srgbClr>
              </a:gs>
              <a:gs pos="39000">
                <a:srgbClr val="B359D8">
                  <a:alpha val="0"/>
                </a:srgbClr>
              </a:gs>
              <a:gs pos="45000">
                <a:schemeClr val="accent1">
                  <a:tint val="66000"/>
                  <a:satMod val="160000"/>
                  <a:lumMod val="68000"/>
                  <a:lumOff val="32000"/>
                </a:schemeClr>
              </a:gs>
              <a:gs pos="24000">
                <a:srgbClr val="FFC000">
                  <a:alpha val="77000"/>
                </a:srgbClr>
              </a:gs>
              <a:gs pos="10000">
                <a:srgbClr val="FF6600"/>
              </a:gs>
              <a:gs pos="90000">
                <a:srgbClr val="FF6600"/>
              </a:gs>
              <a:gs pos="70000">
                <a:srgbClr val="FFC000">
                  <a:alpha val="90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8191580" flipH="1">
            <a:off x="436918" y="3665924"/>
            <a:ext cx="956813" cy="1461117"/>
          </a:xfrm>
          <a:prstGeom prst="rect">
            <a:avLst/>
          </a:prstGeom>
          <a:gradFill flip="none" rotWithShape="1">
            <a:gsLst>
              <a:gs pos="58000">
                <a:srgbClr val="CA2DD3">
                  <a:alpha val="0"/>
                  <a:lumMod val="87000"/>
                  <a:lumOff val="13000"/>
                </a:srgbClr>
              </a:gs>
              <a:gs pos="52000">
                <a:srgbClr val="C686E1">
                  <a:alpha val="0"/>
                </a:srgbClr>
              </a:gs>
              <a:gs pos="39000">
                <a:srgbClr val="B359D8">
                  <a:alpha val="0"/>
                </a:srgbClr>
              </a:gs>
              <a:gs pos="45000">
                <a:schemeClr val="accent1">
                  <a:tint val="66000"/>
                  <a:satMod val="160000"/>
                  <a:lumMod val="68000"/>
                  <a:lumOff val="32000"/>
                </a:schemeClr>
              </a:gs>
              <a:gs pos="24000">
                <a:srgbClr val="FFC000">
                  <a:alpha val="77000"/>
                </a:srgbClr>
              </a:gs>
              <a:gs pos="10000">
                <a:srgbClr val="FF6600"/>
              </a:gs>
              <a:gs pos="90000">
                <a:srgbClr val="FF6600"/>
              </a:gs>
              <a:gs pos="70000">
                <a:srgbClr val="FFC000">
                  <a:alpha val="90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8191580" flipH="1">
            <a:off x="436918" y="2678350"/>
            <a:ext cx="956813" cy="1461117"/>
          </a:xfrm>
          <a:prstGeom prst="rect">
            <a:avLst/>
          </a:prstGeom>
          <a:gradFill flip="none" rotWithShape="1">
            <a:gsLst>
              <a:gs pos="58000">
                <a:srgbClr val="CA2DD3">
                  <a:alpha val="0"/>
                  <a:lumMod val="87000"/>
                  <a:lumOff val="13000"/>
                </a:srgbClr>
              </a:gs>
              <a:gs pos="52000">
                <a:srgbClr val="C686E1">
                  <a:alpha val="0"/>
                </a:srgbClr>
              </a:gs>
              <a:gs pos="39000">
                <a:srgbClr val="B359D8">
                  <a:alpha val="0"/>
                </a:srgbClr>
              </a:gs>
              <a:gs pos="45000">
                <a:schemeClr val="accent1">
                  <a:tint val="66000"/>
                  <a:satMod val="160000"/>
                  <a:lumMod val="68000"/>
                  <a:lumOff val="32000"/>
                </a:schemeClr>
              </a:gs>
              <a:gs pos="24000">
                <a:srgbClr val="FFC000">
                  <a:alpha val="77000"/>
                </a:srgbClr>
              </a:gs>
              <a:gs pos="10000">
                <a:srgbClr val="FF6600"/>
              </a:gs>
              <a:gs pos="90000">
                <a:srgbClr val="FF6600"/>
              </a:gs>
              <a:gs pos="70000">
                <a:srgbClr val="FFC000">
                  <a:alpha val="90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8191580" flipH="1">
            <a:off x="1733062" y="3660617"/>
            <a:ext cx="956813" cy="1461117"/>
          </a:xfrm>
          <a:prstGeom prst="rect">
            <a:avLst/>
          </a:prstGeom>
          <a:gradFill flip="none" rotWithShape="1">
            <a:gsLst>
              <a:gs pos="58000">
                <a:srgbClr val="CA2DD3">
                  <a:alpha val="0"/>
                  <a:lumMod val="87000"/>
                  <a:lumOff val="13000"/>
                </a:srgbClr>
              </a:gs>
              <a:gs pos="52000">
                <a:srgbClr val="C686E1">
                  <a:alpha val="0"/>
                </a:srgbClr>
              </a:gs>
              <a:gs pos="39000">
                <a:srgbClr val="B359D8">
                  <a:alpha val="0"/>
                </a:srgbClr>
              </a:gs>
              <a:gs pos="45000">
                <a:schemeClr val="accent1">
                  <a:tint val="66000"/>
                  <a:satMod val="160000"/>
                  <a:lumMod val="68000"/>
                  <a:lumOff val="32000"/>
                </a:schemeClr>
              </a:gs>
              <a:gs pos="24000">
                <a:srgbClr val="FFC000">
                  <a:alpha val="77000"/>
                </a:srgbClr>
              </a:gs>
              <a:gs pos="10000">
                <a:srgbClr val="FF6600"/>
              </a:gs>
              <a:gs pos="90000">
                <a:srgbClr val="FF6600"/>
              </a:gs>
              <a:gs pos="70000">
                <a:srgbClr val="FFC000">
                  <a:alpha val="90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8191580" flipH="1">
            <a:off x="1733062" y="2673044"/>
            <a:ext cx="956813" cy="1461117"/>
          </a:xfrm>
          <a:prstGeom prst="rect">
            <a:avLst/>
          </a:prstGeom>
          <a:gradFill flip="none" rotWithShape="1">
            <a:gsLst>
              <a:gs pos="58000">
                <a:srgbClr val="CA2DD3">
                  <a:alpha val="0"/>
                  <a:lumMod val="87000"/>
                  <a:lumOff val="13000"/>
                </a:srgbClr>
              </a:gs>
              <a:gs pos="52000">
                <a:srgbClr val="C686E1">
                  <a:alpha val="0"/>
                </a:srgbClr>
              </a:gs>
              <a:gs pos="39000">
                <a:srgbClr val="B359D8">
                  <a:alpha val="0"/>
                </a:srgbClr>
              </a:gs>
              <a:gs pos="45000">
                <a:schemeClr val="accent1">
                  <a:tint val="66000"/>
                  <a:satMod val="160000"/>
                  <a:lumMod val="68000"/>
                  <a:lumOff val="32000"/>
                </a:schemeClr>
              </a:gs>
              <a:gs pos="24000">
                <a:srgbClr val="FFC000">
                  <a:alpha val="77000"/>
                </a:srgbClr>
              </a:gs>
              <a:gs pos="10000">
                <a:srgbClr val="FF6600"/>
              </a:gs>
              <a:gs pos="90000">
                <a:srgbClr val="FF6600"/>
              </a:gs>
              <a:gs pos="70000">
                <a:srgbClr val="FFC000">
                  <a:alpha val="90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8191580" flipH="1">
            <a:off x="3184999" y="3728869"/>
            <a:ext cx="956813" cy="1461117"/>
          </a:xfrm>
          <a:prstGeom prst="rect">
            <a:avLst/>
          </a:prstGeom>
          <a:gradFill flip="none" rotWithShape="1">
            <a:gsLst>
              <a:gs pos="58000">
                <a:srgbClr val="CA2DD3">
                  <a:alpha val="0"/>
                  <a:lumMod val="87000"/>
                  <a:lumOff val="13000"/>
                </a:srgbClr>
              </a:gs>
              <a:gs pos="52000">
                <a:srgbClr val="C686E1">
                  <a:alpha val="0"/>
                </a:srgbClr>
              </a:gs>
              <a:gs pos="39000">
                <a:srgbClr val="B359D8">
                  <a:alpha val="0"/>
                </a:srgbClr>
              </a:gs>
              <a:gs pos="45000">
                <a:schemeClr val="accent1">
                  <a:tint val="66000"/>
                  <a:satMod val="160000"/>
                  <a:lumMod val="68000"/>
                  <a:lumOff val="32000"/>
                </a:schemeClr>
              </a:gs>
              <a:gs pos="24000">
                <a:srgbClr val="FFC000">
                  <a:alpha val="77000"/>
                </a:srgbClr>
              </a:gs>
              <a:gs pos="10000">
                <a:srgbClr val="FF6600"/>
              </a:gs>
              <a:gs pos="90000">
                <a:srgbClr val="FF6600"/>
              </a:gs>
              <a:gs pos="70000">
                <a:srgbClr val="FFC000">
                  <a:alpha val="90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8191580" flipH="1">
            <a:off x="3184999" y="2741294"/>
            <a:ext cx="956813" cy="1461117"/>
          </a:xfrm>
          <a:prstGeom prst="rect">
            <a:avLst/>
          </a:prstGeom>
          <a:gradFill flip="none" rotWithShape="1">
            <a:gsLst>
              <a:gs pos="58000">
                <a:srgbClr val="CA2DD3">
                  <a:alpha val="0"/>
                  <a:lumMod val="87000"/>
                  <a:lumOff val="13000"/>
                </a:srgbClr>
              </a:gs>
              <a:gs pos="52000">
                <a:srgbClr val="C686E1">
                  <a:alpha val="0"/>
                </a:srgbClr>
              </a:gs>
              <a:gs pos="39000">
                <a:srgbClr val="B359D8">
                  <a:alpha val="0"/>
                </a:srgbClr>
              </a:gs>
              <a:gs pos="45000">
                <a:schemeClr val="accent1">
                  <a:tint val="66000"/>
                  <a:satMod val="160000"/>
                  <a:lumMod val="68000"/>
                  <a:lumOff val="32000"/>
                </a:schemeClr>
              </a:gs>
              <a:gs pos="24000">
                <a:srgbClr val="FFC000">
                  <a:alpha val="77000"/>
                </a:srgbClr>
              </a:gs>
              <a:gs pos="10000">
                <a:srgbClr val="FF6600"/>
              </a:gs>
              <a:gs pos="90000">
                <a:srgbClr val="FF6600"/>
              </a:gs>
              <a:gs pos="70000">
                <a:srgbClr val="FFC000">
                  <a:alpha val="90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13408420">
            <a:off x="9070404" y="3721341"/>
            <a:ext cx="956813" cy="1439374"/>
          </a:xfrm>
          <a:prstGeom prst="rect">
            <a:avLst/>
          </a:prstGeom>
          <a:gradFill flip="none" rotWithShape="1">
            <a:gsLst>
              <a:gs pos="58000">
                <a:srgbClr val="CA2DD3">
                  <a:alpha val="0"/>
                  <a:lumMod val="87000"/>
                  <a:lumOff val="13000"/>
                </a:srgbClr>
              </a:gs>
              <a:gs pos="52000">
                <a:srgbClr val="C686E1">
                  <a:alpha val="0"/>
                </a:srgbClr>
              </a:gs>
              <a:gs pos="39000">
                <a:srgbClr val="B359D8">
                  <a:alpha val="0"/>
                </a:srgbClr>
              </a:gs>
              <a:gs pos="45000">
                <a:schemeClr val="accent1">
                  <a:tint val="66000"/>
                  <a:satMod val="160000"/>
                  <a:lumMod val="68000"/>
                  <a:lumOff val="32000"/>
                </a:schemeClr>
              </a:gs>
              <a:gs pos="24000">
                <a:srgbClr val="FFC000">
                  <a:alpha val="77000"/>
                </a:srgbClr>
              </a:gs>
              <a:gs pos="10000">
                <a:srgbClr val="FF6600"/>
              </a:gs>
              <a:gs pos="90000">
                <a:srgbClr val="FF6600"/>
              </a:gs>
              <a:gs pos="70000">
                <a:srgbClr val="FFC000">
                  <a:alpha val="90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13408420">
            <a:off x="9070404" y="2733768"/>
            <a:ext cx="956813" cy="1439374"/>
          </a:xfrm>
          <a:prstGeom prst="rect">
            <a:avLst/>
          </a:prstGeom>
          <a:gradFill flip="none" rotWithShape="1">
            <a:gsLst>
              <a:gs pos="58000">
                <a:srgbClr val="CA2DD3">
                  <a:alpha val="0"/>
                  <a:lumMod val="87000"/>
                  <a:lumOff val="13000"/>
                </a:srgbClr>
              </a:gs>
              <a:gs pos="52000">
                <a:srgbClr val="C686E1">
                  <a:alpha val="0"/>
                </a:srgbClr>
              </a:gs>
              <a:gs pos="39000">
                <a:srgbClr val="B359D8">
                  <a:alpha val="0"/>
                </a:srgbClr>
              </a:gs>
              <a:gs pos="45000">
                <a:schemeClr val="accent1">
                  <a:tint val="66000"/>
                  <a:satMod val="160000"/>
                  <a:lumMod val="68000"/>
                  <a:lumOff val="32000"/>
                </a:schemeClr>
              </a:gs>
              <a:gs pos="24000">
                <a:srgbClr val="FFC000">
                  <a:alpha val="77000"/>
                </a:srgbClr>
              </a:gs>
              <a:gs pos="10000">
                <a:srgbClr val="FF6600"/>
              </a:gs>
              <a:gs pos="90000">
                <a:srgbClr val="FF6600"/>
              </a:gs>
              <a:gs pos="70000">
                <a:srgbClr val="FFC000">
                  <a:alpha val="90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13408420">
            <a:off x="7738764" y="3726648"/>
            <a:ext cx="956813" cy="1439374"/>
          </a:xfrm>
          <a:prstGeom prst="rect">
            <a:avLst/>
          </a:prstGeom>
          <a:gradFill flip="none" rotWithShape="1">
            <a:gsLst>
              <a:gs pos="58000">
                <a:srgbClr val="CA2DD3">
                  <a:alpha val="0"/>
                  <a:lumMod val="87000"/>
                  <a:lumOff val="13000"/>
                </a:srgbClr>
              </a:gs>
              <a:gs pos="52000">
                <a:srgbClr val="C686E1">
                  <a:alpha val="0"/>
                </a:srgbClr>
              </a:gs>
              <a:gs pos="39000">
                <a:srgbClr val="B359D8">
                  <a:alpha val="0"/>
                </a:srgbClr>
              </a:gs>
              <a:gs pos="45000">
                <a:schemeClr val="accent1">
                  <a:tint val="66000"/>
                  <a:satMod val="160000"/>
                  <a:lumMod val="68000"/>
                  <a:lumOff val="32000"/>
                </a:schemeClr>
              </a:gs>
              <a:gs pos="24000">
                <a:srgbClr val="FFC000">
                  <a:alpha val="77000"/>
                </a:srgbClr>
              </a:gs>
              <a:gs pos="10000">
                <a:srgbClr val="FF6600"/>
              </a:gs>
              <a:gs pos="90000">
                <a:srgbClr val="FF6600"/>
              </a:gs>
              <a:gs pos="70000">
                <a:srgbClr val="FFC000">
                  <a:alpha val="90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13408420">
            <a:off x="7738764" y="2739074"/>
            <a:ext cx="956813" cy="1439374"/>
          </a:xfrm>
          <a:prstGeom prst="rect">
            <a:avLst/>
          </a:prstGeom>
          <a:gradFill flip="none" rotWithShape="1">
            <a:gsLst>
              <a:gs pos="58000">
                <a:srgbClr val="CA2DD3">
                  <a:alpha val="0"/>
                  <a:lumMod val="87000"/>
                  <a:lumOff val="13000"/>
                </a:srgbClr>
              </a:gs>
              <a:gs pos="52000">
                <a:srgbClr val="C686E1">
                  <a:alpha val="0"/>
                </a:srgbClr>
              </a:gs>
              <a:gs pos="39000">
                <a:srgbClr val="B359D8">
                  <a:alpha val="0"/>
                </a:srgbClr>
              </a:gs>
              <a:gs pos="45000">
                <a:schemeClr val="accent1">
                  <a:tint val="66000"/>
                  <a:satMod val="160000"/>
                  <a:lumMod val="68000"/>
                  <a:lumOff val="32000"/>
                </a:schemeClr>
              </a:gs>
              <a:gs pos="24000">
                <a:srgbClr val="FFC000">
                  <a:alpha val="77000"/>
                </a:srgbClr>
              </a:gs>
              <a:gs pos="10000">
                <a:srgbClr val="FF6600"/>
              </a:gs>
              <a:gs pos="90000">
                <a:srgbClr val="FF6600"/>
              </a:gs>
              <a:gs pos="70000">
                <a:srgbClr val="FFC000">
                  <a:alpha val="90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13408420">
            <a:off x="6442620" y="3721341"/>
            <a:ext cx="956813" cy="1439374"/>
          </a:xfrm>
          <a:prstGeom prst="rect">
            <a:avLst/>
          </a:prstGeom>
          <a:gradFill flip="none" rotWithShape="1">
            <a:gsLst>
              <a:gs pos="58000">
                <a:srgbClr val="CA2DD3">
                  <a:alpha val="0"/>
                  <a:lumMod val="87000"/>
                  <a:lumOff val="13000"/>
                </a:srgbClr>
              </a:gs>
              <a:gs pos="52000">
                <a:srgbClr val="C686E1">
                  <a:alpha val="0"/>
                </a:srgbClr>
              </a:gs>
              <a:gs pos="39000">
                <a:srgbClr val="B359D8">
                  <a:alpha val="0"/>
                </a:srgbClr>
              </a:gs>
              <a:gs pos="45000">
                <a:schemeClr val="accent1">
                  <a:tint val="66000"/>
                  <a:satMod val="160000"/>
                  <a:lumMod val="68000"/>
                  <a:lumOff val="32000"/>
                </a:schemeClr>
              </a:gs>
              <a:gs pos="24000">
                <a:srgbClr val="FFC000">
                  <a:alpha val="77000"/>
                </a:srgbClr>
              </a:gs>
              <a:gs pos="10000">
                <a:srgbClr val="FF6600"/>
              </a:gs>
              <a:gs pos="90000">
                <a:srgbClr val="FF6600"/>
              </a:gs>
              <a:gs pos="70000">
                <a:srgbClr val="FFC000">
                  <a:alpha val="90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13408420">
            <a:off x="6442620" y="2733768"/>
            <a:ext cx="956813" cy="1439374"/>
          </a:xfrm>
          <a:prstGeom prst="rect">
            <a:avLst/>
          </a:prstGeom>
          <a:gradFill flip="none" rotWithShape="1">
            <a:gsLst>
              <a:gs pos="58000">
                <a:srgbClr val="CA2DD3">
                  <a:alpha val="0"/>
                  <a:lumMod val="87000"/>
                  <a:lumOff val="13000"/>
                </a:srgbClr>
              </a:gs>
              <a:gs pos="52000">
                <a:srgbClr val="C686E1">
                  <a:alpha val="0"/>
                </a:srgbClr>
              </a:gs>
              <a:gs pos="39000">
                <a:srgbClr val="B359D8">
                  <a:alpha val="0"/>
                </a:srgbClr>
              </a:gs>
              <a:gs pos="45000">
                <a:schemeClr val="accent1">
                  <a:tint val="66000"/>
                  <a:satMod val="160000"/>
                  <a:lumMod val="68000"/>
                  <a:lumOff val="32000"/>
                </a:schemeClr>
              </a:gs>
              <a:gs pos="24000">
                <a:srgbClr val="FFC000">
                  <a:alpha val="77000"/>
                </a:srgbClr>
              </a:gs>
              <a:gs pos="10000">
                <a:srgbClr val="FF6600"/>
              </a:gs>
              <a:gs pos="90000">
                <a:srgbClr val="FF6600"/>
              </a:gs>
              <a:gs pos="70000">
                <a:srgbClr val="FFC000">
                  <a:alpha val="90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13408420">
            <a:off x="4990683" y="3789593"/>
            <a:ext cx="956813" cy="1439374"/>
          </a:xfrm>
          <a:prstGeom prst="rect">
            <a:avLst/>
          </a:prstGeom>
          <a:gradFill flip="none" rotWithShape="1">
            <a:gsLst>
              <a:gs pos="58000">
                <a:srgbClr val="CA2DD3">
                  <a:alpha val="0"/>
                  <a:lumMod val="87000"/>
                  <a:lumOff val="13000"/>
                </a:srgbClr>
              </a:gs>
              <a:gs pos="52000">
                <a:srgbClr val="C686E1">
                  <a:alpha val="0"/>
                </a:srgbClr>
              </a:gs>
              <a:gs pos="39000">
                <a:srgbClr val="B359D8">
                  <a:alpha val="0"/>
                </a:srgbClr>
              </a:gs>
              <a:gs pos="45000">
                <a:schemeClr val="accent1">
                  <a:tint val="66000"/>
                  <a:satMod val="160000"/>
                  <a:lumMod val="68000"/>
                  <a:lumOff val="32000"/>
                </a:schemeClr>
              </a:gs>
              <a:gs pos="24000">
                <a:srgbClr val="FFC000">
                  <a:alpha val="77000"/>
                </a:srgbClr>
              </a:gs>
              <a:gs pos="10000">
                <a:srgbClr val="FF6600"/>
              </a:gs>
              <a:gs pos="90000">
                <a:srgbClr val="FF6600"/>
              </a:gs>
              <a:gs pos="70000">
                <a:srgbClr val="FFC000">
                  <a:alpha val="90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13408420">
            <a:off x="4990683" y="2802018"/>
            <a:ext cx="956813" cy="1439374"/>
          </a:xfrm>
          <a:prstGeom prst="rect">
            <a:avLst/>
          </a:prstGeom>
          <a:gradFill flip="none" rotWithShape="1">
            <a:gsLst>
              <a:gs pos="58000">
                <a:srgbClr val="CA2DD3">
                  <a:alpha val="0"/>
                  <a:lumMod val="87000"/>
                  <a:lumOff val="13000"/>
                </a:srgbClr>
              </a:gs>
              <a:gs pos="52000">
                <a:srgbClr val="C686E1">
                  <a:alpha val="0"/>
                </a:srgbClr>
              </a:gs>
              <a:gs pos="39000">
                <a:srgbClr val="B359D8">
                  <a:alpha val="0"/>
                </a:srgbClr>
              </a:gs>
              <a:gs pos="45000">
                <a:schemeClr val="accent1">
                  <a:tint val="66000"/>
                  <a:satMod val="160000"/>
                  <a:lumMod val="68000"/>
                  <a:lumOff val="32000"/>
                </a:schemeClr>
              </a:gs>
              <a:gs pos="24000">
                <a:srgbClr val="FFC000">
                  <a:alpha val="77000"/>
                </a:srgbClr>
              </a:gs>
              <a:gs pos="10000">
                <a:srgbClr val="FF6600"/>
              </a:gs>
              <a:gs pos="90000">
                <a:srgbClr val="FF6600"/>
              </a:gs>
              <a:gs pos="70000">
                <a:srgbClr val="FFC000">
                  <a:alpha val="90000"/>
                </a:srgb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flipH="1">
            <a:off x="-756592" y="-956642"/>
            <a:ext cx="10657184" cy="7200800"/>
          </a:xfrm>
          <a:prstGeom prst="rect">
            <a:avLst/>
          </a:prstGeom>
          <a:gradFill flip="none" rotWithShape="1">
            <a:gsLst>
              <a:gs pos="85000">
                <a:srgbClr val="FFC000">
                  <a:lumMod val="42000"/>
                  <a:lumOff val="58000"/>
                </a:srgbClr>
              </a:gs>
              <a:gs pos="19000">
                <a:srgbClr val="FFC000">
                  <a:lumMod val="27000"/>
                  <a:lumOff val="73000"/>
                </a:srgbClr>
              </a:gs>
              <a:gs pos="53000">
                <a:srgbClr val="FFC000">
                  <a:lumMod val="19000"/>
                  <a:lumOff val="81000"/>
                </a:srgbClr>
              </a:gs>
              <a:gs pos="98000">
                <a:srgbClr val="F5860B"/>
              </a:gs>
              <a:gs pos="3000">
                <a:srgbClr val="FF6600"/>
              </a:gs>
              <a:gs pos="59000">
                <a:srgbClr val="FFC000">
                  <a:lumMod val="99000"/>
                </a:srgbClr>
              </a:gs>
              <a:gs pos="47000">
                <a:srgbClr val="FFC000">
                  <a:lumMod val="62000"/>
                  <a:lumOff val="38000"/>
                </a:srgbClr>
              </a:gs>
              <a:gs pos="70000">
                <a:srgbClr val="F77509"/>
              </a:gs>
              <a:gs pos="33000">
                <a:srgbClr val="F7750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2659947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" dur="4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4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2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2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2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2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2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2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" dur="4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4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2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2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8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0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2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6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8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4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2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4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6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7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2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2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xit" presetSubtype="3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0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1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3" dur="2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2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5" presetID="2" presetClass="exit" presetSubtype="3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6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1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4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5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2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2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2" presetClass="exit" presetSubtype="3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" dur="4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4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5" dur="4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4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8" dur="4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9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1" dur="2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" dur="2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3" presetID="2" presetClass="exit" presetSubtype="3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4" dur="4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" dur="4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9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2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3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2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2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2" presetClass="exit" presetSubtype="3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4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4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3" dur="4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4" dur="4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6" dur="4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7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9" dur="2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0" dur="2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1" presetID="2" presetClass="exit" presetSubtype="3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2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5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7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8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0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3" dur="2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4" dur="2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5" presetID="2" presetClass="exit" presetSubtype="3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4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4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1" dur="4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4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4" dur="4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5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7" dur="2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" dur="2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9" presetID="2" presetClass="exit" presetSubtype="3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0" dur="4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" dur="4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3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5" dur="4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6" dur="4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8" dur="4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9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1" dur="2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2" dur="2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4" dur="4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4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9" dur="4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0" dur="4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42" dur="4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3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5" dur="2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6" dur="2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8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3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6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7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9" dur="2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0" dur="2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7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8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70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1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3" dur="2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" dur="2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6" dur="4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4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1" dur="4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2" dur="4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84" dur="4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5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7" dur="2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8" dur="2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0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3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5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98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9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1" dur="2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" dur="2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4" dur="4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4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7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9" dur="4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0" dur="4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12" dur="4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3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5" dur="2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6" dur="2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8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1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3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4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26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7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9" dur="2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0" dur="2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4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4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7" dur="4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4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40" dur="4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1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3" dur="2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4" dur="2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5" presetID="2" presetClass="exit" presetSubtype="9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6" dur="4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7" dur="4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9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1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2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4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5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7" dur="2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8" dur="2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9" presetID="2" presetClass="exit" presetSubtype="9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0" dur="4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1" dur="4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5" dur="4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6" dur="4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8" dur="4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9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1" dur="2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2" dur="2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3" presetID="2" presetClass="exit" presetSubtype="9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4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4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9" dur="4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0" dur="4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2" dur="4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3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5" dur="2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6" dur="2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7" presetID="2" presetClass="exit" presetSubtype="9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8" dur="4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9" dur="4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1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3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4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6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7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9" dur="2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0" dur="2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1" presetID="2" presetClass="exit" presetSubtype="9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4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4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7" dur="4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8" dur="4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0" dur="4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1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3" dur="2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4" dur="2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5" presetID="2" presetClass="exit" presetSubtype="9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6" dur="4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7" dur="4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9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1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2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24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5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7" dur="2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" dur="2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9" presetID="2" presetClass="exit" presetSubtype="9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4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4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5" dur="4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6" dur="4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38" dur="4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9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1" dur="2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2" dur="2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3" presetID="2" presetClass="exit" presetSubtype="9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4" dur="4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5" dur="4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7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9" dur="4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0" dur="4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52" dur="4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3" presetID="23" presetClass="exit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4" dur="4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5" dur="4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9" dur="4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0" dur="4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1" presetID="16" presetClass="entr" presetSubtype="4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463" dur="4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4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465" dur="indefinite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466" dur="indefinite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2" grpId="3" animBg="1"/>
      <p:bldP spid="3" grpId="0" animBg="1"/>
      <p:bldP spid="3" grpId="1" animBg="1"/>
      <p:bldP spid="3" grpId="2" animBg="1"/>
      <p:bldP spid="3" grpId="3" animBg="1"/>
      <p:bldP spid="4" grpId="0" animBg="1"/>
      <p:bldP spid="4" grpId="1" animBg="1"/>
      <p:bldP spid="4" grpId="2" animBg="1"/>
      <p:bldP spid="4" grpId="3" animBg="1"/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42" grpId="0" animBg="1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3 Imagen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sp>
        <p:nvSpPr>
          <p:cNvPr id="3" name="2 Rectángulo"/>
          <p:cNvSpPr/>
          <p:nvPr/>
        </p:nvSpPr>
        <p:spPr>
          <a:xfrm>
            <a:off x="1907704" y="195486"/>
            <a:ext cx="6408712" cy="3231654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chemeClr val="tx1"/>
              </a:extrusionClr>
            </a:sp3d>
          </a:bodyPr>
          <a:lstStyle/>
          <a:p>
            <a:pPr algn="ctr"/>
            <a:endParaRPr lang="es-ES" sz="1600" dirty="0">
              <a:solidFill>
                <a:srgbClr val="321547"/>
              </a:solidFill>
              <a:latin typeface="Hobo Std" pitchFamily="34" charset="0"/>
            </a:endParaRPr>
          </a:p>
          <a:p>
            <a:pPr algn="ctr"/>
            <a:r>
              <a:rPr lang="es-ES" sz="2000" dirty="0" smtClean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Contraindicaciones</a:t>
            </a:r>
            <a:endParaRPr lang="es-ES" sz="2000" dirty="0">
              <a:solidFill>
                <a:schemeClr val="accent3">
                  <a:lumMod val="50000"/>
                </a:schemeClr>
              </a:solidFill>
              <a:latin typeface="Hobo Std" pitchFamily="34" charset="0"/>
            </a:endParaRPr>
          </a:p>
          <a:p>
            <a:pPr algn="ctr"/>
            <a:endParaRPr lang="es-ES" sz="1400" dirty="0">
              <a:solidFill>
                <a:schemeClr val="accent3">
                  <a:lumMod val="50000"/>
                </a:schemeClr>
              </a:solidFill>
              <a:latin typeface="Hobo Std" pitchFamily="34" charset="0"/>
            </a:endParaRPr>
          </a:p>
          <a:p>
            <a:pPr algn="ctr"/>
            <a:r>
              <a:rPr lang="es-ES" sz="1400" dirty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Aunque no provoca daños, para algunas personas su consumo está contraindicado por ocasionarles problemas relacionados con una condición de salud ya existente.</a:t>
            </a:r>
          </a:p>
          <a:p>
            <a:pPr algn="ctr"/>
            <a:endParaRPr lang="es-ES" sz="1400" dirty="0">
              <a:solidFill>
                <a:schemeClr val="accent3">
                  <a:lumMod val="50000"/>
                </a:schemeClr>
              </a:solidFill>
              <a:latin typeface="Hobo Std" pitchFamily="34" charset="0"/>
            </a:endParaRPr>
          </a:p>
          <a:p>
            <a:pPr algn="ctr"/>
            <a:r>
              <a:rPr lang="es-ES" sz="1400" dirty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Dado que posee propiedades diuréticas, debe evitar ser ingerida por quienes siguen un tratamiento médico con este fin, pues suele aumentar su efecto.</a:t>
            </a:r>
          </a:p>
          <a:p>
            <a:pPr algn="ctr"/>
            <a:endParaRPr lang="es-ES" sz="1400" dirty="0">
              <a:solidFill>
                <a:schemeClr val="accent3">
                  <a:lumMod val="50000"/>
                </a:schemeClr>
              </a:solidFill>
              <a:latin typeface="Hobo Std" pitchFamily="34" charset="0"/>
            </a:endParaRPr>
          </a:p>
          <a:p>
            <a:pPr algn="ctr"/>
            <a:r>
              <a:rPr lang="es-ES" sz="1400" dirty="0">
                <a:solidFill>
                  <a:schemeClr val="accent3">
                    <a:lumMod val="50000"/>
                  </a:schemeClr>
                </a:solidFill>
                <a:latin typeface="Hobo Std" pitchFamily="34" charset="0"/>
              </a:rPr>
              <a:t>Tampoco se sugiere para quienes sufren de hipersensibilidad, exponerse al sol por un período prolongado después de consumirla o tocar la planta, debido a que puede provocarle problemas dérmicos como enrojecimiento o irritación.</a:t>
            </a:r>
            <a:endParaRPr lang="es-ES" dirty="0">
              <a:solidFill>
                <a:schemeClr val="accent3">
                  <a:lumMod val="50000"/>
                </a:schemeClr>
              </a:solidFill>
              <a:latin typeface="Hobo Std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505089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21 Grupo"/>
          <p:cNvGrpSpPr/>
          <p:nvPr/>
        </p:nvGrpSpPr>
        <p:grpSpPr>
          <a:xfrm>
            <a:off x="8112" y="-5529"/>
            <a:ext cx="9144000" cy="5143501"/>
            <a:chOff x="-10117632" y="1707654"/>
            <a:chExt cx="9144000" cy="5109858"/>
          </a:xfrm>
        </p:grpSpPr>
        <p:sp>
          <p:nvSpPr>
            <p:cNvPr id="24" name="23 Rectángulo"/>
            <p:cNvSpPr/>
            <p:nvPr/>
          </p:nvSpPr>
          <p:spPr>
            <a:xfrm rot="10800000">
              <a:off x="-10117632" y="4227934"/>
              <a:ext cx="9144000" cy="2589578"/>
            </a:xfrm>
            <a:prstGeom prst="rect">
              <a:avLst/>
            </a:prstGeom>
            <a:gradFill>
              <a:gsLst>
                <a:gs pos="3000">
                  <a:srgbClr val="FF6600"/>
                </a:gs>
                <a:gs pos="24000">
                  <a:srgbClr val="00B050">
                    <a:lumMod val="42000"/>
                  </a:srgbClr>
                </a:gs>
                <a:gs pos="14000">
                  <a:srgbClr val="FF6600"/>
                </a:gs>
                <a:gs pos="9000">
                  <a:srgbClr val="00CC00"/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5" name="24 Rectángulo"/>
            <p:cNvSpPr/>
            <p:nvPr/>
          </p:nvSpPr>
          <p:spPr>
            <a:xfrm>
              <a:off x="-10117632" y="1707654"/>
              <a:ext cx="9144000" cy="2589577"/>
            </a:xfrm>
            <a:prstGeom prst="rect">
              <a:avLst/>
            </a:prstGeom>
            <a:gradFill flip="none" rotWithShape="1">
              <a:gsLst>
                <a:gs pos="3000">
                  <a:srgbClr val="FF6600"/>
                </a:gs>
                <a:gs pos="24000">
                  <a:srgbClr val="00B050">
                    <a:lumMod val="42000"/>
                  </a:srgbClr>
                </a:gs>
                <a:gs pos="14000">
                  <a:srgbClr val="FF6600"/>
                </a:gs>
                <a:gs pos="9000">
                  <a:srgbClr val="00CC00"/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23" name="22 Imagen" descr="Diapositiva36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66110" cy="5136646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1 Forma libre"/>
          <p:cNvSpPr/>
          <p:nvPr/>
        </p:nvSpPr>
        <p:spPr>
          <a:xfrm rot="5400000">
            <a:off x="3940470" y="-4149571"/>
            <a:ext cx="1263059" cy="914399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73025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F0000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57915">
                  <a:srgbClr val="95DEF8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chemeClr val="tx1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" name="2 Forma libre"/>
          <p:cNvSpPr/>
          <p:nvPr/>
        </p:nvSpPr>
        <p:spPr>
          <a:xfrm rot="5400000">
            <a:off x="3920341" y="-3294016"/>
            <a:ext cx="1263058" cy="9144001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73025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F0000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57915">
                  <a:srgbClr val="95DEF8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chemeClr val="tx1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" name="3 Forma libre"/>
          <p:cNvSpPr/>
          <p:nvPr/>
        </p:nvSpPr>
        <p:spPr>
          <a:xfrm rot="5400000">
            <a:off x="3976711" y="-2429920"/>
            <a:ext cx="1263056" cy="914399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73025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F0000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57915">
                  <a:srgbClr val="95DEF8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chemeClr val="tx1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" name="4 Forma libre"/>
          <p:cNvSpPr/>
          <p:nvPr/>
        </p:nvSpPr>
        <p:spPr>
          <a:xfrm rot="5400000">
            <a:off x="3945800" y="-1604740"/>
            <a:ext cx="1263059" cy="914399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73025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F0000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57915">
                  <a:srgbClr val="95DEF8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chemeClr val="tx1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5 Forma libre"/>
          <p:cNvSpPr/>
          <p:nvPr/>
        </p:nvSpPr>
        <p:spPr>
          <a:xfrm rot="5400000">
            <a:off x="3916746" y="-740646"/>
            <a:ext cx="1263062" cy="9144001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73025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F0000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57915">
                  <a:srgbClr val="95DEF8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chemeClr val="tx1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7" name="6 Forma libre"/>
          <p:cNvSpPr/>
          <p:nvPr/>
        </p:nvSpPr>
        <p:spPr>
          <a:xfrm rot="5400000">
            <a:off x="3973116" y="123451"/>
            <a:ext cx="1263058" cy="9143997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73025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F0000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57915">
                  <a:srgbClr val="95DEF8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chemeClr val="tx1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5" name="14 Forma libre"/>
          <p:cNvSpPr/>
          <p:nvPr/>
        </p:nvSpPr>
        <p:spPr>
          <a:xfrm rot="16200000" flipV="1">
            <a:off x="3916747" y="104527"/>
            <a:ext cx="1263056" cy="9143997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73025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F0000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57915">
                  <a:srgbClr val="95DEF8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chemeClr val="tx1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6" name="15 Forma libre"/>
          <p:cNvSpPr/>
          <p:nvPr/>
        </p:nvSpPr>
        <p:spPr>
          <a:xfrm rot="16200000" flipV="1">
            <a:off x="3887695" y="-759569"/>
            <a:ext cx="1263056" cy="9144001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73025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F0000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57915">
                  <a:srgbClr val="95DEF8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chemeClr val="tx1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7" name="16 Forma libre"/>
          <p:cNvSpPr/>
          <p:nvPr/>
        </p:nvSpPr>
        <p:spPr>
          <a:xfrm rot="16200000" flipV="1">
            <a:off x="3944064" y="-1623664"/>
            <a:ext cx="1263056" cy="914399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73025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F0000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57915">
                  <a:srgbClr val="95DEF8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chemeClr val="tx1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8" name="17 Forma libre"/>
          <p:cNvSpPr/>
          <p:nvPr/>
        </p:nvSpPr>
        <p:spPr>
          <a:xfrm rot="16200000" flipV="1">
            <a:off x="3913153" y="-2448846"/>
            <a:ext cx="1263059" cy="9144001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73025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F0000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57915">
                  <a:srgbClr val="95DEF8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chemeClr val="tx1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9" name="18 Forma libre"/>
          <p:cNvSpPr/>
          <p:nvPr/>
        </p:nvSpPr>
        <p:spPr>
          <a:xfrm rot="16200000" flipV="1">
            <a:off x="3884100" y="-3312942"/>
            <a:ext cx="1263059" cy="9144001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73025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F0000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57915">
                  <a:srgbClr val="95DEF8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chemeClr val="tx1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0" name="19 Forma libre"/>
          <p:cNvSpPr/>
          <p:nvPr/>
        </p:nvSpPr>
        <p:spPr>
          <a:xfrm rot="16200000" flipV="1">
            <a:off x="3940470" y="-4177034"/>
            <a:ext cx="1263056" cy="9144000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73025" cap="sq" cmpd="sng" algn="ctr">
            <a:gradFill flip="none" rotWithShape="1">
              <a:gsLst>
                <a:gs pos="4163">
                  <a:srgbClr val="FF822E"/>
                </a:gs>
                <a:gs pos="31000">
                  <a:srgbClr val="FF0000"/>
                </a:gs>
                <a:gs pos="73000">
                  <a:srgbClr val="FF0000">
                    <a:lumMod val="43000"/>
                    <a:lumOff val="57000"/>
                  </a:srgbClr>
                </a:gs>
                <a:gs pos="23000">
                  <a:srgbClr val="9999FF">
                    <a:lumMod val="0"/>
                    <a:lumOff val="100000"/>
                  </a:srgbClr>
                </a:gs>
                <a:gs pos="43000">
                  <a:srgbClr val="FFC000"/>
                </a:gs>
                <a:gs pos="94583">
                  <a:srgbClr val="F77509"/>
                </a:gs>
                <a:gs pos="57915">
                  <a:srgbClr val="95DEF8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25400">
              <a:schemeClr val="tx1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1" name="20 Rectángulo"/>
          <p:cNvSpPr/>
          <p:nvPr/>
        </p:nvSpPr>
        <p:spPr>
          <a:xfrm flipH="1">
            <a:off x="-756592" y="-956642"/>
            <a:ext cx="10657184" cy="7200800"/>
          </a:xfrm>
          <a:prstGeom prst="rect">
            <a:avLst/>
          </a:prstGeom>
          <a:gradFill flip="none" rotWithShape="1">
            <a:gsLst>
              <a:gs pos="85000">
                <a:srgbClr val="FFC000">
                  <a:lumMod val="42000"/>
                  <a:lumOff val="58000"/>
                </a:srgbClr>
              </a:gs>
              <a:gs pos="19000">
                <a:srgbClr val="FFC000">
                  <a:lumMod val="27000"/>
                  <a:lumOff val="73000"/>
                </a:srgbClr>
              </a:gs>
              <a:gs pos="53000">
                <a:srgbClr val="FFC000">
                  <a:lumMod val="19000"/>
                  <a:lumOff val="81000"/>
                </a:srgbClr>
              </a:gs>
              <a:gs pos="98000">
                <a:srgbClr val="F5860B"/>
              </a:gs>
              <a:gs pos="3000">
                <a:srgbClr val="FF6600"/>
              </a:gs>
              <a:gs pos="59000">
                <a:srgbClr val="FFC000">
                  <a:lumMod val="99000"/>
                </a:srgbClr>
              </a:gs>
              <a:gs pos="47000">
                <a:srgbClr val="FFC000">
                  <a:lumMod val="62000"/>
                  <a:lumOff val="38000"/>
                </a:srgbClr>
              </a:gs>
              <a:gs pos="70000">
                <a:srgbClr val="F77509"/>
              </a:gs>
              <a:gs pos="33000">
                <a:srgbClr val="F7750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958306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2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2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27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27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2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2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27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27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2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2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2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2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" dur="27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27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2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2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2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2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27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27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2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2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2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2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27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7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2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2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27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27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2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2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2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2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27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27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2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2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2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2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" dur="27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27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2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2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2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2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" dur="27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27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2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2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2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2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27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7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1" dur="2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2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27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27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2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2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3" dur="2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2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27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27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16" presetClass="entr" presetSubtype="4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51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57" dur="indefinite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58" dur="indefinite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" name="66 Grupo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68" name="67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9" name="68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0" name="69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1" name="70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23928" y="1923678"/>
            <a:ext cx="1296144" cy="128861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4" name="3 Elipse"/>
          <p:cNvSpPr/>
          <p:nvPr/>
        </p:nvSpPr>
        <p:spPr>
          <a:xfrm>
            <a:off x="4140000" y="2088000"/>
            <a:ext cx="914400" cy="914400"/>
          </a:xfrm>
          <a:prstGeom prst="ellipse">
            <a:avLst/>
          </a:prstGeom>
          <a:solidFill>
            <a:srgbClr val="F77509">
              <a:alpha val="74000"/>
            </a:srgbClr>
          </a:solidFill>
          <a:ln>
            <a:noFill/>
          </a:ln>
          <a:effectLst>
            <a:softEdge rad="2159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72" name="71 Imagen" descr="Diapositiva35"/>
          <p:cNvPicPr>
            <a:picLocks noGrp="1" noChangeAspect="1"/>
          </p:cNvPicPr>
          <p:nvPr isPhoto="1"/>
        </p:nvPicPr>
        <p:blipFill>
          <a:blip r:embed="rId3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33214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1 Onda"/>
          <p:cNvSpPr/>
          <p:nvPr/>
        </p:nvSpPr>
        <p:spPr>
          <a:xfrm rot="5400000">
            <a:off x="3975843" y="315689"/>
            <a:ext cx="1129110" cy="512861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gradFill>
            <a:gsLst>
              <a:gs pos="0">
                <a:schemeClr val="accent1">
                  <a:tint val="66000"/>
                  <a:satMod val="160000"/>
                  <a:alpha val="68000"/>
                </a:schemeClr>
              </a:gs>
              <a:gs pos="50000">
                <a:schemeClr val="accent1">
                  <a:tint val="44500"/>
                  <a:satMod val="160000"/>
                  <a:alpha val="86000"/>
                </a:schemeClr>
              </a:gs>
              <a:gs pos="100000">
                <a:schemeClr val="accent1">
                  <a:tint val="23500"/>
                  <a:satMod val="160000"/>
                  <a:lumMod val="0"/>
                  <a:lumOff val="100000"/>
                </a:schemeClr>
              </a:gs>
            </a:gsLst>
            <a:lin ang="5400000" scaled="0"/>
          </a:gra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1 Onda"/>
          <p:cNvSpPr/>
          <p:nvPr/>
        </p:nvSpPr>
        <p:spPr>
          <a:xfrm rot="6119343">
            <a:off x="4492438" y="1253223"/>
            <a:ext cx="649055" cy="308324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solidFill>
            <a:srgbClr val="F77509">
              <a:alpha val="84000"/>
            </a:srgb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1 Onda"/>
          <p:cNvSpPr/>
          <p:nvPr/>
        </p:nvSpPr>
        <p:spPr>
          <a:xfrm rot="16919343">
            <a:off x="4047016" y="3513269"/>
            <a:ext cx="649055" cy="308324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solidFill>
            <a:srgbClr val="F77509">
              <a:alpha val="84000"/>
            </a:srgb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1 Onda"/>
          <p:cNvSpPr/>
          <p:nvPr/>
        </p:nvSpPr>
        <p:spPr>
          <a:xfrm rot="11519343">
            <a:off x="5440065" y="2620897"/>
            <a:ext cx="678804" cy="294812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solidFill>
            <a:srgbClr val="F77509">
              <a:alpha val="84000"/>
            </a:srgb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1 Onda"/>
          <p:cNvSpPr/>
          <p:nvPr/>
        </p:nvSpPr>
        <p:spPr>
          <a:xfrm rot="719343">
            <a:off x="3072202" y="2133110"/>
            <a:ext cx="678804" cy="294812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solidFill>
            <a:srgbClr val="F77509">
              <a:alpha val="84000"/>
            </a:srgb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1 Onda"/>
          <p:cNvSpPr/>
          <p:nvPr/>
        </p:nvSpPr>
        <p:spPr>
          <a:xfrm rot="7457321">
            <a:off x="4949227" y="1454249"/>
            <a:ext cx="649055" cy="308324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solidFill>
            <a:srgbClr val="F77509">
              <a:alpha val="84000"/>
            </a:srgb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1 Onda"/>
          <p:cNvSpPr/>
          <p:nvPr/>
        </p:nvSpPr>
        <p:spPr>
          <a:xfrm rot="18257321">
            <a:off x="3612465" y="3348914"/>
            <a:ext cx="649055" cy="308324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solidFill>
            <a:srgbClr val="F77509">
              <a:alpha val="84000"/>
            </a:srgb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1 Onda"/>
          <p:cNvSpPr/>
          <p:nvPr/>
        </p:nvSpPr>
        <p:spPr>
          <a:xfrm rot="12857321">
            <a:off x="5293453" y="3061363"/>
            <a:ext cx="678804" cy="294812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solidFill>
            <a:srgbClr val="F77509">
              <a:alpha val="84000"/>
            </a:srgb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1 Onda"/>
          <p:cNvSpPr/>
          <p:nvPr/>
        </p:nvSpPr>
        <p:spPr>
          <a:xfrm rot="2057321">
            <a:off x="3279166" y="1750843"/>
            <a:ext cx="678804" cy="294812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solidFill>
            <a:srgbClr val="F77509">
              <a:alpha val="84000"/>
            </a:srgb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1 Onda"/>
          <p:cNvSpPr/>
          <p:nvPr/>
        </p:nvSpPr>
        <p:spPr>
          <a:xfrm rot="8773869">
            <a:off x="5263089" y="1798418"/>
            <a:ext cx="649055" cy="308324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solidFill>
            <a:srgbClr val="F77509">
              <a:alpha val="84000"/>
            </a:srgb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1 Onda"/>
          <p:cNvSpPr/>
          <p:nvPr/>
        </p:nvSpPr>
        <p:spPr>
          <a:xfrm rot="19573869">
            <a:off x="3276359" y="3063378"/>
            <a:ext cx="649055" cy="308324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solidFill>
            <a:srgbClr val="F77509">
              <a:alpha val="84000"/>
            </a:srgb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1 Onda"/>
          <p:cNvSpPr/>
          <p:nvPr/>
        </p:nvSpPr>
        <p:spPr>
          <a:xfrm rot="14173869">
            <a:off x="4960635" y="3407531"/>
            <a:ext cx="678804" cy="294812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solidFill>
            <a:srgbClr val="F77509">
              <a:alpha val="84000"/>
            </a:srgb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1 Onda"/>
          <p:cNvSpPr/>
          <p:nvPr/>
        </p:nvSpPr>
        <p:spPr>
          <a:xfrm rot="3373869">
            <a:off x="3588812" y="1478254"/>
            <a:ext cx="678804" cy="294812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solidFill>
            <a:srgbClr val="F77509">
              <a:alpha val="84000"/>
            </a:srgb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1 Onda"/>
          <p:cNvSpPr/>
          <p:nvPr/>
        </p:nvSpPr>
        <p:spPr>
          <a:xfrm rot="10044740">
            <a:off x="5434682" y="2149972"/>
            <a:ext cx="678804" cy="294812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solidFill>
            <a:srgbClr val="F77509">
              <a:alpha val="84000"/>
            </a:srgb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1 Onda"/>
          <p:cNvSpPr/>
          <p:nvPr/>
        </p:nvSpPr>
        <p:spPr>
          <a:xfrm rot="20844740">
            <a:off x="3092859" y="2631989"/>
            <a:ext cx="678804" cy="294812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solidFill>
            <a:srgbClr val="F77509">
              <a:alpha val="84000"/>
            </a:srgb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1 Onda"/>
          <p:cNvSpPr/>
          <p:nvPr/>
        </p:nvSpPr>
        <p:spPr>
          <a:xfrm rot="15444740">
            <a:off x="4576255" y="3527018"/>
            <a:ext cx="649055" cy="308324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solidFill>
            <a:srgbClr val="F77509">
              <a:alpha val="84000"/>
            </a:srgb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1 Onda"/>
          <p:cNvSpPr/>
          <p:nvPr/>
        </p:nvSpPr>
        <p:spPr>
          <a:xfrm rot="4644740">
            <a:off x="4014415" y="1264918"/>
            <a:ext cx="649055" cy="308324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solidFill>
            <a:srgbClr val="F77509">
              <a:alpha val="84000"/>
            </a:srgb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1 Onda"/>
          <p:cNvSpPr/>
          <p:nvPr/>
        </p:nvSpPr>
        <p:spPr>
          <a:xfrm rot="6560160">
            <a:off x="4624341" y="1846572"/>
            <a:ext cx="359191" cy="161852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gradFill>
            <a:gsLst>
              <a:gs pos="0">
                <a:schemeClr val="accent1">
                  <a:tint val="66000"/>
                  <a:satMod val="160000"/>
                  <a:alpha val="68000"/>
                </a:schemeClr>
              </a:gs>
              <a:gs pos="50000">
                <a:schemeClr val="accent1">
                  <a:tint val="44500"/>
                  <a:satMod val="160000"/>
                  <a:alpha val="86000"/>
                </a:schemeClr>
              </a:gs>
              <a:gs pos="100000">
                <a:schemeClr val="accent1">
                  <a:tint val="23500"/>
                  <a:satMod val="160000"/>
                  <a:lumMod val="0"/>
                  <a:lumOff val="100000"/>
                </a:schemeClr>
              </a:gs>
            </a:gsLst>
            <a:lin ang="5400000" scaled="0"/>
          </a:gra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1 Onda"/>
          <p:cNvSpPr/>
          <p:nvPr/>
        </p:nvSpPr>
        <p:spPr>
          <a:xfrm rot="17360160">
            <a:off x="4219019" y="3055187"/>
            <a:ext cx="359191" cy="161852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gradFill>
            <a:gsLst>
              <a:gs pos="0">
                <a:schemeClr val="accent1">
                  <a:tint val="66000"/>
                  <a:satMod val="160000"/>
                  <a:alpha val="68000"/>
                </a:schemeClr>
              </a:gs>
              <a:gs pos="50000">
                <a:schemeClr val="accent1">
                  <a:tint val="44500"/>
                  <a:satMod val="160000"/>
                  <a:alpha val="86000"/>
                </a:schemeClr>
              </a:gs>
              <a:gs pos="100000">
                <a:schemeClr val="accent1">
                  <a:tint val="23500"/>
                  <a:satMod val="160000"/>
                  <a:lumMod val="0"/>
                  <a:lumOff val="100000"/>
                </a:schemeClr>
              </a:gs>
            </a:gsLst>
            <a:lin ang="5400000" scaled="0"/>
          </a:gra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1 Onda"/>
          <p:cNvSpPr/>
          <p:nvPr/>
        </p:nvSpPr>
        <p:spPr>
          <a:xfrm rot="11960160">
            <a:off x="5024860" y="2649455"/>
            <a:ext cx="356331" cy="163151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gradFill>
            <a:gsLst>
              <a:gs pos="0">
                <a:schemeClr val="accent1">
                  <a:tint val="66000"/>
                  <a:satMod val="160000"/>
                  <a:alpha val="68000"/>
                </a:schemeClr>
              </a:gs>
              <a:gs pos="50000">
                <a:schemeClr val="accent1">
                  <a:tint val="44500"/>
                  <a:satMod val="160000"/>
                  <a:alpha val="86000"/>
                </a:schemeClr>
              </a:gs>
              <a:gs pos="100000">
                <a:schemeClr val="accent1">
                  <a:tint val="23500"/>
                  <a:satMod val="160000"/>
                  <a:lumMod val="0"/>
                  <a:lumOff val="100000"/>
                </a:schemeClr>
              </a:gs>
            </a:gsLst>
            <a:lin ang="5400000" scaled="0"/>
          </a:gra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1 Onda"/>
          <p:cNvSpPr/>
          <p:nvPr/>
        </p:nvSpPr>
        <p:spPr>
          <a:xfrm rot="1160160">
            <a:off x="3824684" y="2236944"/>
            <a:ext cx="356331" cy="163151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gradFill>
            <a:gsLst>
              <a:gs pos="0">
                <a:schemeClr val="accent1">
                  <a:tint val="66000"/>
                  <a:satMod val="160000"/>
                  <a:alpha val="68000"/>
                </a:schemeClr>
              </a:gs>
              <a:gs pos="50000">
                <a:schemeClr val="accent1">
                  <a:tint val="44500"/>
                  <a:satMod val="160000"/>
                  <a:alpha val="86000"/>
                </a:schemeClr>
              </a:gs>
              <a:gs pos="100000">
                <a:schemeClr val="accent1">
                  <a:tint val="23500"/>
                  <a:satMod val="160000"/>
                  <a:lumMod val="0"/>
                  <a:lumOff val="100000"/>
                </a:schemeClr>
              </a:gs>
            </a:gsLst>
            <a:lin ang="5400000" scaled="0"/>
          </a:gra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1 Onda"/>
          <p:cNvSpPr/>
          <p:nvPr/>
        </p:nvSpPr>
        <p:spPr>
          <a:xfrm rot="7898138">
            <a:off x="4847706" y="1984629"/>
            <a:ext cx="359191" cy="161852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gradFill>
            <a:gsLst>
              <a:gs pos="0">
                <a:schemeClr val="accent1">
                  <a:tint val="66000"/>
                  <a:satMod val="160000"/>
                  <a:alpha val="68000"/>
                </a:schemeClr>
              </a:gs>
              <a:gs pos="50000">
                <a:schemeClr val="accent1">
                  <a:tint val="44500"/>
                  <a:satMod val="160000"/>
                  <a:alpha val="86000"/>
                </a:schemeClr>
              </a:gs>
              <a:gs pos="100000">
                <a:schemeClr val="accent1">
                  <a:tint val="23500"/>
                  <a:satMod val="160000"/>
                  <a:lumMod val="0"/>
                  <a:lumOff val="100000"/>
                </a:schemeClr>
              </a:gs>
            </a:gsLst>
            <a:lin ang="5400000" scaled="0"/>
          </a:gra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1 Onda"/>
          <p:cNvSpPr/>
          <p:nvPr/>
        </p:nvSpPr>
        <p:spPr>
          <a:xfrm rot="18698138">
            <a:off x="4004476" y="2938554"/>
            <a:ext cx="359191" cy="161852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gradFill>
            <a:gsLst>
              <a:gs pos="0">
                <a:schemeClr val="accent1">
                  <a:tint val="66000"/>
                  <a:satMod val="160000"/>
                  <a:alpha val="68000"/>
                </a:schemeClr>
              </a:gs>
              <a:gs pos="50000">
                <a:schemeClr val="accent1">
                  <a:tint val="44500"/>
                  <a:satMod val="160000"/>
                  <a:alpha val="86000"/>
                </a:schemeClr>
              </a:gs>
              <a:gs pos="100000">
                <a:schemeClr val="accent1">
                  <a:tint val="23500"/>
                  <a:satMod val="160000"/>
                  <a:lumMod val="0"/>
                  <a:lumOff val="100000"/>
                </a:schemeClr>
              </a:gs>
            </a:gsLst>
            <a:lin ang="5400000" scaled="0"/>
          </a:gra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1 Onda"/>
          <p:cNvSpPr/>
          <p:nvPr/>
        </p:nvSpPr>
        <p:spPr>
          <a:xfrm rot="13298138">
            <a:off x="4914614" y="2881324"/>
            <a:ext cx="356331" cy="163151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gradFill>
            <a:gsLst>
              <a:gs pos="0">
                <a:schemeClr val="accent1">
                  <a:tint val="66000"/>
                  <a:satMod val="160000"/>
                  <a:alpha val="68000"/>
                </a:schemeClr>
              </a:gs>
              <a:gs pos="50000">
                <a:schemeClr val="accent1">
                  <a:tint val="44500"/>
                  <a:satMod val="160000"/>
                  <a:alpha val="86000"/>
                </a:schemeClr>
              </a:gs>
              <a:gs pos="100000">
                <a:schemeClr val="accent1">
                  <a:tint val="23500"/>
                  <a:satMod val="160000"/>
                  <a:lumMod val="0"/>
                  <a:lumOff val="100000"/>
                </a:schemeClr>
              </a:gs>
            </a:gsLst>
            <a:lin ang="5400000" scaled="0"/>
          </a:gra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1 Onda"/>
          <p:cNvSpPr/>
          <p:nvPr/>
        </p:nvSpPr>
        <p:spPr>
          <a:xfrm rot="2498138">
            <a:off x="3962027" y="2040619"/>
            <a:ext cx="356331" cy="163151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gradFill>
            <a:gsLst>
              <a:gs pos="0">
                <a:schemeClr val="accent1">
                  <a:tint val="66000"/>
                  <a:satMod val="160000"/>
                  <a:alpha val="68000"/>
                </a:schemeClr>
              </a:gs>
              <a:gs pos="50000">
                <a:schemeClr val="accent1">
                  <a:tint val="44500"/>
                  <a:satMod val="160000"/>
                  <a:alpha val="86000"/>
                </a:schemeClr>
              </a:gs>
              <a:gs pos="100000">
                <a:schemeClr val="accent1">
                  <a:tint val="23500"/>
                  <a:satMod val="160000"/>
                  <a:lumMod val="0"/>
                  <a:lumOff val="100000"/>
                </a:schemeClr>
              </a:gs>
            </a:gsLst>
            <a:lin ang="5400000" scaled="0"/>
          </a:gra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1 Onda"/>
          <p:cNvSpPr/>
          <p:nvPr/>
        </p:nvSpPr>
        <p:spPr>
          <a:xfrm rot="9214686">
            <a:off x="4985450" y="2192174"/>
            <a:ext cx="359191" cy="161852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gradFill>
            <a:gsLst>
              <a:gs pos="0">
                <a:schemeClr val="accent1">
                  <a:tint val="66000"/>
                  <a:satMod val="160000"/>
                  <a:alpha val="68000"/>
                </a:schemeClr>
              </a:gs>
              <a:gs pos="50000">
                <a:schemeClr val="accent1">
                  <a:tint val="44500"/>
                  <a:satMod val="160000"/>
                  <a:alpha val="86000"/>
                </a:schemeClr>
              </a:gs>
              <a:gs pos="100000">
                <a:schemeClr val="accent1">
                  <a:tint val="23500"/>
                  <a:satMod val="160000"/>
                  <a:lumMod val="0"/>
                  <a:lumOff val="100000"/>
                </a:schemeClr>
              </a:gs>
            </a:gsLst>
            <a:lin ang="5400000" scaled="0"/>
          </a:gra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1 Onda"/>
          <p:cNvSpPr/>
          <p:nvPr/>
        </p:nvSpPr>
        <p:spPr>
          <a:xfrm rot="20014686">
            <a:off x="3850632" y="2761707"/>
            <a:ext cx="359191" cy="161852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gradFill>
            <a:gsLst>
              <a:gs pos="0">
                <a:schemeClr val="accent1">
                  <a:tint val="66000"/>
                  <a:satMod val="160000"/>
                  <a:alpha val="68000"/>
                </a:schemeClr>
              </a:gs>
              <a:gs pos="50000">
                <a:schemeClr val="accent1">
                  <a:tint val="44500"/>
                  <a:satMod val="160000"/>
                  <a:alpha val="86000"/>
                </a:schemeClr>
              </a:gs>
              <a:gs pos="100000">
                <a:schemeClr val="accent1">
                  <a:tint val="23500"/>
                  <a:satMod val="160000"/>
                  <a:lumMod val="0"/>
                  <a:lumOff val="100000"/>
                </a:schemeClr>
              </a:gs>
            </a:gsLst>
            <a:lin ang="5400000" scaled="0"/>
          </a:gra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1 Onda"/>
          <p:cNvSpPr/>
          <p:nvPr/>
        </p:nvSpPr>
        <p:spPr>
          <a:xfrm rot="14614686">
            <a:off x="4714258" y="3050161"/>
            <a:ext cx="356331" cy="163151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gradFill>
            <a:gsLst>
              <a:gs pos="0">
                <a:schemeClr val="accent1">
                  <a:tint val="66000"/>
                  <a:satMod val="160000"/>
                  <a:alpha val="68000"/>
                </a:schemeClr>
              </a:gs>
              <a:gs pos="50000">
                <a:schemeClr val="accent1">
                  <a:tint val="44500"/>
                  <a:satMod val="160000"/>
                  <a:alpha val="86000"/>
                </a:schemeClr>
              </a:gs>
              <a:gs pos="100000">
                <a:schemeClr val="accent1">
                  <a:tint val="23500"/>
                  <a:satMod val="160000"/>
                  <a:lumMod val="0"/>
                  <a:lumOff val="100000"/>
                </a:schemeClr>
              </a:gs>
            </a:gsLst>
            <a:lin ang="5400000" scaled="0"/>
          </a:gra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1 Onda"/>
          <p:cNvSpPr/>
          <p:nvPr/>
        </p:nvSpPr>
        <p:spPr>
          <a:xfrm rot="3814686">
            <a:off x="4144655" y="1910597"/>
            <a:ext cx="356331" cy="163151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gradFill>
            <a:gsLst>
              <a:gs pos="0">
                <a:schemeClr val="accent1">
                  <a:tint val="66000"/>
                  <a:satMod val="160000"/>
                  <a:alpha val="68000"/>
                </a:schemeClr>
              </a:gs>
              <a:gs pos="50000">
                <a:schemeClr val="accent1">
                  <a:tint val="44500"/>
                  <a:satMod val="160000"/>
                  <a:alpha val="86000"/>
                </a:schemeClr>
              </a:gs>
              <a:gs pos="100000">
                <a:schemeClr val="accent1">
                  <a:tint val="23500"/>
                  <a:satMod val="160000"/>
                  <a:lumMod val="0"/>
                  <a:lumOff val="100000"/>
                </a:schemeClr>
              </a:gs>
            </a:gsLst>
            <a:lin ang="5400000" scaled="0"/>
          </a:gra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1 Onda"/>
          <p:cNvSpPr/>
          <p:nvPr/>
        </p:nvSpPr>
        <p:spPr>
          <a:xfrm rot="10485557">
            <a:off x="5058000" y="2391573"/>
            <a:ext cx="356331" cy="163151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gradFill>
            <a:gsLst>
              <a:gs pos="0">
                <a:schemeClr val="accent1">
                  <a:tint val="66000"/>
                  <a:satMod val="160000"/>
                  <a:alpha val="68000"/>
                </a:schemeClr>
              </a:gs>
              <a:gs pos="50000">
                <a:schemeClr val="accent1">
                  <a:tint val="44500"/>
                  <a:satMod val="160000"/>
                  <a:alpha val="86000"/>
                </a:schemeClr>
              </a:gs>
              <a:gs pos="100000">
                <a:schemeClr val="accent1">
                  <a:tint val="23500"/>
                  <a:satMod val="160000"/>
                  <a:lumMod val="0"/>
                  <a:lumOff val="100000"/>
                </a:schemeClr>
              </a:gs>
            </a:gsLst>
            <a:lin ang="5400000" scaled="0"/>
          </a:gra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1 Onda"/>
          <p:cNvSpPr/>
          <p:nvPr/>
        </p:nvSpPr>
        <p:spPr>
          <a:xfrm rot="21285557">
            <a:off x="3797391" y="2511055"/>
            <a:ext cx="356331" cy="163151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gradFill>
            <a:gsLst>
              <a:gs pos="0">
                <a:schemeClr val="accent1">
                  <a:tint val="66000"/>
                  <a:satMod val="160000"/>
                  <a:alpha val="68000"/>
                </a:schemeClr>
              </a:gs>
              <a:gs pos="50000">
                <a:schemeClr val="accent1">
                  <a:tint val="44500"/>
                  <a:satMod val="160000"/>
                  <a:alpha val="86000"/>
                </a:schemeClr>
              </a:gs>
              <a:gs pos="100000">
                <a:schemeClr val="accent1">
                  <a:tint val="23500"/>
                  <a:satMod val="160000"/>
                  <a:lumMod val="0"/>
                  <a:lumOff val="100000"/>
                </a:schemeClr>
              </a:gs>
            </a:gsLst>
            <a:lin ang="5400000" scaled="0"/>
          </a:gra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1 Onda"/>
          <p:cNvSpPr/>
          <p:nvPr/>
        </p:nvSpPr>
        <p:spPr>
          <a:xfrm rot="15885557">
            <a:off x="4494544" y="3095280"/>
            <a:ext cx="359191" cy="161852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gradFill>
            <a:gsLst>
              <a:gs pos="0">
                <a:schemeClr val="accent1">
                  <a:tint val="66000"/>
                  <a:satMod val="160000"/>
                  <a:alpha val="68000"/>
                </a:schemeClr>
              </a:gs>
              <a:gs pos="50000">
                <a:schemeClr val="accent1">
                  <a:tint val="44500"/>
                  <a:satMod val="160000"/>
                  <a:alpha val="86000"/>
                </a:schemeClr>
              </a:gs>
              <a:gs pos="100000">
                <a:schemeClr val="accent1">
                  <a:tint val="23500"/>
                  <a:satMod val="160000"/>
                  <a:lumMod val="0"/>
                  <a:lumOff val="100000"/>
                </a:schemeClr>
              </a:gs>
            </a:gsLst>
            <a:lin ang="5400000" scaled="0"/>
          </a:gra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1 Onda"/>
          <p:cNvSpPr/>
          <p:nvPr/>
        </p:nvSpPr>
        <p:spPr>
          <a:xfrm rot="5085557">
            <a:off x="4373639" y="1823547"/>
            <a:ext cx="359191" cy="161852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gradFill>
            <a:gsLst>
              <a:gs pos="0">
                <a:schemeClr val="accent1">
                  <a:tint val="66000"/>
                  <a:satMod val="160000"/>
                  <a:alpha val="68000"/>
                </a:schemeClr>
              </a:gs>
              <a:gs pos="50000">
                <a:schemeClr val="accent1">
                  <a:tint val="44500"/>
                  <a:satMod val="160000"/>
                  <a:alpha val="86000"/>
                </a:schemeClr>
              </a:gs>
              <a:gs pos="100000">
                <a:schemeClr val="accent1">
                  <a:tint val="23500"/>
                  <a:satMod val="160000"/>
                  <a:lumMod val="0"/>
                  <a:lumOff val="100000"/>
                </a:schemeClr>
              </a:gs>
            </a:gsLst>
            <a:lin ang="5400000" scaled="0"/>
          </a:gra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 Onda"/>
          <p:cNvSpPr/>
          <p:nvPr/>
        </p:nvSpPr>
        <p:spPr>
          <a:xfrm rot="6737978">
            <a:off x="4788543" y="492703"/>
            <a:ext cx="1129110" cy="512861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gradFill>
            <a:gsLst>
              <a:gs pos="0">
                <a:schemeClr val="accent1">
                  <a:tint val="66000"/>
                  <a:satMod val="160000"/>
                  <a:alpha val="68000"/>
                </a:schemeClr>
              </a:gs>
              <a:gs pos="50000">
                <a:schemeClr val="accent1">
                  <a:tint val="44500"/>
                  <a:satMod val="160000"/>
                  <a:alpha val="86000"/>
                </a:schemeClr>
              </a:gs>
              <a:gs pos="100000">
                <a:schemeClr val="accent1">
                  <a:tint val="23500"/>
                  <a:satMod val="160000"/>
                  <a:lumMod val="0"/>
                  <a:lumOff val="100000"/>
                </a:schemeClr>
              </a:gs>
            </a:gsLst>
            <a:lin ang="5400000" scaled="0"/>
          </a:gra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1 Onda"/>
          <p:cNvSpPr/>
          <p:nvPr/>
        </p:nvSpPr>
        <p:spPr>
          <a:xfrm rot="8054526">
            <a:off x="5418146" y="964949"/>
            <a:ext cx="1129110" cy="512861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gradFill>
            <a:gsLst>
              <a:gs pos="0">
                <a:schemeClr val="accent1">
                  <a:tint val="66000"/>
                  <a:satMod val="160000"/>
                  <a:alpha val="68000"/>
                </a:schemeClr>
              </a:gs>
              <a:gs pos="50000">
                <a:schemeClr val="accent1">
                  <a:tint val="44500"/>
                  <a:satMod val="160000"/>
                  <a:alpha val="86000"/>
                </a:schemeClr>
              </a:gs>
              <a:gs pos="100000">
                <a:schemeClr val="accent1">
                  <a:tint val="23500"/>
                  <a:satMod val="160000"/>
                  <a:lumMod val="0"/>
                  <a:lumOff val="100000"/>
                </a:schemeClr>
              </a:gs>
            </a:gsLst>
            <a:lin ang="5400000" scaled="0"/>
          </a:gra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1 Onda"/>
          <p:cNvSpPr/>
          <p:nvPr/>
        </p:nvSpPr>
        <p:spPr>
          <a:xfrm rot="9325397">
            <a:off x="5840684" y="1484302"/>
            <a:ext cx="1129110" cy="512861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gradFill>
            <a:gsLst>
              <a:gs pos="0">
                <a:schemeClr val="accent1">
                  <a:tint val="66000"/>
                  <a:satMod val="160000"/>
                  <a:alpha val="68000"/>
                </a:schemeClr>
              </a:gs>
              <a:gs pos="50000">
                <a:schemeClr val="accent1">
                  <a:tint val="44500"/>
                  <a:satMod val="160000"/>
                  <a:alpha val="86000"/>
                </a:schemeClr>
              </a:gs>
              <a:gs pos="100000">
                <a:schemeClr val="accent1">
                  <a:tint val="23500"/>
                  <a:satMod val="160000"/>
                  <a:lumMod val="0"/>
                  <a:lumOff val="100000"/>
                </a:schemeClr>
              </a:gs>
            </a:gsLst>
            <a:lin ang="5400000" scaled="0"/>
          </a:gra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1 Onda"/>
          <p:cNvSpPr/>
          <p:nvPr/>
        </p:nvSpPr>
        <p:spPr>
          <a:xfrm rot="10800000">
            <a:off x="6012160" y="2283718"/>
            <a:ext cx="1129110" cy="512861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gradFill>
            <a:gsLst>
              <a:gs pos="0">
                <a:schemeClr val="accent1">
                  <a:tint val="66000"/>
                  <a:satMod val="160000"/>
                  <a:alpha val="68000"/>
                </a:schemeClr>
              </a:gs>
              <a:gs pos="50000">
                <a:schemeClr val="accent1">
                  <a:tint val="44500"/>
                  <a:satMod val="160000"/>
                  <a:alpha val="86000"/>
                </a:schemeClr>
              </a:gs>
              <a:gs pos="100000">
                <a:schemeClr val="accent1">
                  <a:tint val="23500"/>
                  <a:satMod val="160000"/>
                  <a:lumMod val="0"/>
                  <a:lumOff val="100000"/>
                </a:schemeClr>
              </a:gs>
            </a:gsLst>
            <a:lin ang="5400000" scaled="0"/>
          </a:gra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 Onda"/>
          <p:cNvSpPr/>
          <p:nvPr/>
        </p:nvSpPr>
        <p:spPr>
          <a:xfrm rot="12137978">
            <a:off x="5925800" y="3086228"/>
            <a:ext cx="1129110" cy="512861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gradFill>
            <a:gsLst>
              <a:gs pos="0">
                <a:schemeClr val="accent1">
                  <a:tint val="66000"/>
                  <a:satMod val="160000"/>
                  <a:alpha val="68000"/>
                </a:schemeClr>
              </a:gs>
              <a:gs pos="50000">
                <a:schemeClr val="accent1">
                  <a:tint val="44500"/>
                  <a:satMod val="160000"/>
                  <a:alpha val="86000"/>
                </a:schemeClr>
              </a:gs>
              <a:gs pos="100000">
                <a:schemeClr val="accent1">
                  <a:tint val="23500"/>
                  <a:satMod val="160000"/>
                  <a:lumMod val="0"/>
                  <a:lumOff val="100000"/>
                </a:schemeClr>
              </a:gs>
            </a:gsLst>
            <a:lin ang="5400000" scaled="0"/>
          </a:gra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1 Onda"/>
          <p:cNvSpPr/>
          <p:nvPr/>
        </p:nvSpPr>
        <p:spPr>
          <a:xfrm rot="13454526">
            <a:off x="5503882" y="3795563"/>
            <a:ext cx="1129110" cy="512861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gradFill>
            <a:gsLst>
              <a:gs pos="0">
                <a:schemeClr val="accent1">
                  <a:tint val="66000"/>
                  <a:satMod val="160000"/>
                  <a:alpha val="68000"/>
                </a:schemeClr>
              </a:gs>
              <a:gs pos="50000">
                <a:schemeClr val="accent1">
                  <a:tint val="44500"/>
                  <a:satMod val="160000"/>
                  <a:alpha val="86000"/>
                </a:schemeClr>
              </a:gs>
              <a:gs pos="100000">
                <a:schemeClr val="accent1">
                  <a:tint val="23500"/>
                  <a:satMod val="160000"/>
                  <a:lumMod val="0"/>
                  <a:lumOff val="100000"/>
                </a:schemeClr>
              </a:gs>
            </a:gsLst>
            <a:lin ang="5400000" scaled="0"/>
          </a:gra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1 Onda"/>
          <p:cNvSpPr/>
          <p:nvPr/>
        </p:nvSpPr>
        <p:spPr>
          <a:xfrm rot="14725397">
            <a:off x="4897875" y="4154664"/>
            <a:ext cx="1129110" cy="512861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gradFill>
            <a:gsLst>
              <a:gs pos="0">
                <a:schemeClr val="accent1">
                  <a:tint val="66000"/>
                  <a:satMod val="160000"/>
                  <a:alpha val="68000"/>
                </a:schemeClr>
              </a:gs>
              <a:gs pos="50000">
                <a:schemeClr val="accent1">
                  <a:tint val="44500"/>
                  <a:satMod val="160000"/>
                  <a:alpha val="86000"/>
                </a:schemeClr>
              </a:gs>
              <a:gs pos="100000">
                <a:schemeClr val="accent1">
                  <a:tint val="23500"/>
                  <a:satMod val="160000"/>
                  <a:lumMod val="0"/>
                  <a:lumOff val="100000"/>
                </a:schemeClr>
              </a:gs>
            </a:gsLst>
            <a:lin ang="5400000" scaled="0"/>
          </a:gra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" name="1 Onda"/>
          <p:cNvSpPr/>
          <p:nvPr/>
        </p:nvSpPr>
        <p:spPr>
          <a:xfrm rot="16200000">
            <a:off x="4032000" y="4322514"/>
            <a:ext cx="1129110" cy="512861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gradFill>
            <a:gsLst>
              <a:gs pos="0">
                <a:schemeClr val="accent1">
                  <a:tint val="66000"/>
                  <a:satMod val="160000"/>
                  <a:alpha val="68000"/>
                </a:schemeClr>
              </a:gs>
              <a:gs pos="50000">
                <a:schemeClr val="accent1">
                  <a:tint val="44500"/>
                  <a:satMod val="160000"/>
                  <a:alpha val="86000"/>
                </a:schemeClr>
              </a:gs>
              <a:gs pos="100000">
                <a:schemeClr val="accent1">
                  <a:tint val="23500"/>
                  <a:satMod val="160000"/>
                  <a:lumMod val="0"/>
                  <a:lumOff val="100000"/>
                </a:schemeClr>
              </a:gs>
            </a:gsLst>
            <a:lin ang="5400000" scaled="0"/>
          </a:gra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 Onda"/>
          <p:cNvSpPr/>
          <p:nvPr/>
        </p:nvSpPr>
        <p:spPr>
          <a:xfrm rot="17537978">
            <a:off x="3268154" y="4199866"/>
            <a:ext cx="1129110" cy="512861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gradFill>
            <a:gsLst>
              <a:gs pos="0">
                <a:schemeClr val="accent1">
                  <a:tint val="66000"/>
                  <a:satMod val="160000"/>
                  <a:alpha val="68000"/>
                </a:schemeClr>
              </a:gs>
              <a:gs pos="50000">
                <a:schemeClr val="accent1">
                  <a:tint val="44500"/>
                  <a:satMod val="160000"/>
                  <a:alpha val="86000"/>
                </a:schemeClr>
              </a:gs>
              <a:gs pos="100000">
                <a:schemeClr val="accent1">
                  <a:tint val="23500"/>
                  <a:satMod val="160000"/>
                  <a:lumMod val="0"/>
                  <a:lumOff val="100000"/>
                </a:schemeClr>
              </a:gs>
            </a:gsLst>
            <a:lin ang="5400000" scaled="0"/>
          </a:gra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1 Onda"/>
          <p:cNvSpPr/>
          <p:nvPr/>
        </p:nvSpPr>
        <p:spPr>
          <a:xfrm rot="18854526">
            <a:off x="2622618" y="3835432"/>
            <a:ext cx="1129110" cy="512861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gradFill>
            <a:gsLst>
              <a:gs pos="0">
                <a:schemeClr val="accent1">
                  <a:tint val="66000"/>
                  <a:satMod val="160000"/>
                  <a:alpha val="68000"/>
                </a:schemeClr>
              </a:gs>
              <a:gs pos="50000">
                <a:schemeClr val="accent1">
                  <a:tint val="44500"/>
                  <a:satMod val="160000"/>
                  <a:alpha val="86000"/>
                </a:schemeClr>
              </a:gs>
              <a:gs pos="100000">
                <a:schemeClr val="accent1">
                  <a:tint val="23500"/>
                  <a:satMod val="160000"/>
                  <a:lumMod val="0"/>
                  <a:lumOff val="100000"/>
                </a:schemeClr>
              </a:gs>
            </a:gsLst>
            <a:lin ang="5400000" scaled="0"/>
          </a:gra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1 Onda"/>
          <p:cNvSpPr/>
          <p:nvPr/>
        </p:nvSpPr>
        <p:spPr>
          <a:xfrm rot="20125397">
            <a:off x="2196857" y="3150786"/>
            <a:ext cx="1129110" cy="512861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gradFill>
            <a:gsLst>
              <a:gs pos="0">
                <a:schemeClr val="accent1">
                  <a:tint val="66000"/>
                  <a:satMod val="160000"/>
                  <a:alpha val="68000"/>
                </a:schemeClr>
              </a:gs>
              <a:gs pos="50000">
                <a:schemeClr val="accent1">
                  <a:tint val="44500"/>
                  <a:satMod val="160000"/>
                  <a:alpha val="86000"/>
                </a:schemeClr>
              </a:gs>
              <a:gs pos="100000">
                <a:schemeClr val="accent1">
                  <a:tint val="23500"/>
                  <a:satMod val="160000"/>
                  <a:lumMod val="0"/>
                  <a:lumOff val="100000"/>
                </a:schemeClr>
              </a:gs>
            </a:gsLst>
            <a:lin ang="5400000" scaled="0"/>
          </a:gra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1 Onda"/>
          <p:cNvSpPr/>
          <p:nvPr/>
        </p:nvSpPr>
        <p:spPr>
          <a:xfrm>
            <a:off x="1979712" y="2355726"/>
            <a:ext cx="1129110" cy="512861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gradFill>
            <a:gsLst>
              <a:gs pos="0">
                <a:schemeClr val="accent1">
                  <a:tint val="66000"/>
                  <a:satMod val="160000"/>
                  <a:alpha val="68000"/>
                </a:schemeClr>
              </a:gs>
              <a:gs pos="50000">
                <a:schemeClr val="accent1">
                  <a:tint val="44500"/>
                  <a:satMod val="160000"/>
                  <a:alpha val="86000"/>
                </a:schemeClr>
              </a:gs>
              <a:gs pos="100000">
                <a:schemeClr val="accent1">
                  <a:tint val="23500"/>
                  <a:satMod val="160000"/>
                  <a:lumMod val="0"/>
                  <a:lumOff val="100000"/>
                </a:schemeClr>
              </a:gs>
            </a:gsLst>
            <a:lin ang="5400000" scaled="0"/>
          </a:gra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1 Onda"/>
          <p:cNvSpPr/>
          <p:nvPr/>
        </p:nvSpPr>
        <p:spPr>
          <a:xfrm rot="1337978">
            <a:off x="2195539" y="1584035"/>
            <a:ext cx="1129110" cy="512861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gradFill>
            <a:gsLst>
              <a:gs pos="0">
                <a:schemeClr val="accent1">
                  <a:tint val="66000"/>
                  <a:satMod val="160000"/>
                  <a:alpha val="68000"/>
                </a:schemeClr>
              </a:gs>
              <a:gs pos="50000">
                <a:schemeClr val="accent1">
                  <a:tint val="44500"/>
                  <a:satMod val="160000"/>
                  <a:alpha val="86000"/>
                </a:schemeClr>
              </a:gs>
              <a:gs pos="100000">
                <a:schemeClr val="accent1">
                  <a:tint val="23500"/>
                  <a:satMod val="160000"/>
                  <a:lumMod val="0"/>
                  <a:lumOff val="100000"/>
                </a:schemeClr>
              </a:gs>
            </a:gsLst>
            <a:lin ang="5400000" scaled="0"/>
          </a:gra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1 Onda"/>
          <p:cNvSpPr/>
          <p:nvPr/>
        </p:nvSpPr>
        <p:spPr>
          <a:xfrm rot="2654526">
            <a:off x="2605176" y="1008283"/>
            <a:ext cx="1129110" cy="512861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gradFill>
            <a:gsLst>
              <a:gs pos="0">
                <a:schemeClr val="accent1">
                  <a:tint val="66000"/>
                  <a:satMod val="160000"/>
                  <a:alpha val="68000"/>
                </a:schemeClr>
              </a:gs>
              <a:gs pos="50000">
                <a:schemeClr val="accent1">
                  <a:tint val="44500"/>
                  <a:satMod val="160000"/>
                  <a:alpha val="86000"/>
                </a:schemeClr>
              </a:gs>
              <a:gs pos="100000">
                <a:schemeClr val="accent1">
                  <a:tint val="23500"/>
                  <a:satMod val="160000"/>
                  <a:lumMod val="0"/>
                  <a:lumOff val="100000"/>
                </a:schemeClr>
              </a:gs>
            </a:gsLst>
            <a:lin ang="5400000" scaled="0"/>
          </a:gra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1 Onda"/>
          <p:cNvSpPr/>
          <p:nvPr/>
        </p:nvSpPr>
        <p:spPr>
          <a:xfrm rot="3925397">
            <a:off x="3202094" y="508330"/>
            <a:ext cx="1129110" cy="512861"/>
          </a:xfrm>
          <a:custGeom>
            <a:avLst/>
            <a:gdLst>
              <a:gd name="connsiteX0" fmla="*/ 878498 w 4392488"/>
              <a:gd name="connsiteY0" fmla="*/ 370101 h 1850504"/>
              <a:gd name="connsiteX1" fmla="*/ 4392488 w 4392488"/>
              <a:gd name="connsiteY1" fmla="*/ 370101 h 1850504"/>
              <a:gd name="connsiteX2" fmla="*/ 3513990 w 4392488"/>
              <a:gd name="connsiteY2" fmla="*/ 1480403 h 1850504"/>
              <a:gd name="connsiteX3" fmla="*/ 0 w 4392488"/>
              <a:gd name="connsiteY3" fmla="*/ 1480403 h 1850504"/>
              <a:gd name="connsiteX4" fmla="*/ 878498 w 4392488"/>
              <a:gd name="connsiteY4" fmla="*/ 370101 h 1850504"/>
              <a:gd name="connsiteX0" fmla="*/ 890855 w 4404845"/>
              <a:gd name="connsiteY0" fmla="*/ 356130 h 1780191"/>
              <a:gd name="connsiteX1" fmla="*/ 4404845 w 4404845"/>
              <a:gd name="connsiteY1" fmla="*/ 356130 h 1780191"/>
              <a:gd name="connsiteX2" fmla="*/ 3526347 w 4404845"/>
              <a:gd name="connsiteY2" fmla="*/ 1466432 h 1780191"/>
              <a:gd name="connsiteX3" fmla="*/ 0 w 4404845"/>
              <a:gd name="connsiteY3" fmla="*/ 1046302 h 1780191"/>
              <a:gd name="connsiteX4" fmla="*/ 890855 w 4404845"/>
              <a:gd name="connsiteY4" fmla="*/ 356130 h 1780191"/>
              <a:gd name="connsiteX0" fmla="*/ 6989 w 3520979"/>
              <a:gd name="connsiteY0" fmla="*/ 356130 h 1466432"/>
              <a:gd name="connsiteX1" fmla="*/ 3520979 w 3520979"/>
              <a:gd name="connsiteY1" fmla="*/ 356130 h 1466432"/>
              <a:gd name="connsiteX2" fmla="*/ 2642481 w 3520979"/>
              <a:gd name="connsiteY2" fmla="*/ 1466432 h 1466432"/>
              <a:gd name="connsiteX3" fmla="*/ 6989 w 3520979"/>
              <a:gd name="connsiteY3" fmla="*/ 356130 h 1466432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22639 w 3536629"/>
              <a:gd name="connsiteY0" fmla="*/ 356130 h 1512607"/>
              <a:gd name="connsiteX1" fmla="*/ 3536629 w 3536629"/>
              <a:gd name="connsiteY1" fmla="*/ 356130 h 1512607"/>
              <a:gd name="connsiteX2" fmla="*/ 2658131 w 3536629"/>
              <a:gd name="connsiteY2" fmla="*/ 1466432 h 1512607"/>
              <a:gd name="connsiteX3" fmla="*/ 22639 w 3536629"/>
              <a:gd name="connsiteY3" fmla="*/ 356130 h 1512607"/>
              <a:gd name="connsiteX0" fmla="*/ 19837 w 3645038"/>
              <a:gd name="connsiteY0" fmla="*/ 394110 h 1265986"/>
              <a:gd name="connsiteX1" fmla="*/ 3645038 w 3645038"/>
              <a:gd name="connsiteY1" fmla="*/ 97548 h 1265986"/>
              <a:gd name="connsiteX2" fmla="*/ 2766540 w 3645038"/>
              <a:gd name="connsiteY2" fmla="*/ 1207850 h 1265986"/>
              <a:gd name="connsiteX3" fmla="*/ 19837 w 3645038"/>
              <a:gd name="connsiteY3" fmla="*/ 394110 h 1265986"/>
              <a:gd name="connsiteX0" fmla="*/ 25781 w 3650982"/>
              <a:gd name="connsiteY0" fmla="*/ 394110 h 1265986"/>
              <a:gd name="connsiteX1" fmla="*/ 3650982 w 3650982"/>
              <a:gd name="connsiteY1" fmla="*/ 97548 h 1265986"/>
              <a:gd name="connsiteX2" fmla="*/ 2562420 w 3650982"/>
              <a:gd name="connsiteY2" fmla="*/ 1207850 h 1265986"/>
              <a:gd name="connsiteX3" fmla="*/ 25781 w 3650982"/>
              <a:gd name="connsiteY3" fmla="*/ 394110 h 1265986"/>
              <a:gd name="connsiteX0" fmla="*/ 25781 w 3725123"/>
              <a:gd name="connsiteY0" fmla="*/ 356130 h 1228006"/>
              <a:gd name="connsiteX1" fmla="*/ 3725123 w 3725123"/>
              <a:gd name="connsiteY1" fmla="*/ 356130 h 1228006"/>
              <a:gd name="connsiteX2" fmla="*/ 2562420 w 3725123"/>
              <a:gd name="connsiteY2" fmla="*/ 1169870 h 1228006"/>
              <a:gd name="connsiteX3" fmla="*/ 25781 w 3725123"/>
              <a:gd name="connsiteY3" fmla="*/ 356130 h 1228006"/>
              <a:gd name="connsiteX0" fmla="*/ 25781 w 3725123"/>
              <a:gd name="connsiteY0" fmla="*/ 341552 h 1213428"/>
              <a:gd name="connsiteX1" fmla="*/ 3725123 w 3725123"/>
              <a:gd name="connsiteY1" fmla="*/ 341552 h 1213428"/>
              <a:gd name="connsiteX2" fmla="*/ 2562420 w 3725123"/>
              <a:gd name="connsiteY2" fmla="*/ 1155292 h 1213428"/>
              <a:gd name="connsiteX3" fmla="*/ 25781 w 3725123"/>
              <a:gd name="connsiteY3" fmla="*/ 341552 h 1213428"/>
              <a:gd name="connsiteX0" fmla="*/ 0 w 3699342"/>
              <a:gd name="connsiteY0" fmla="*/ 341552 h 1220722"/>
              <a:gd name="connsiteX1" fmla="*/ 3699342 w 3699342"/>
              <a:gd name="connsiteY1" fmla="*/ 341552 h 1220722"/>
              <a:gd name="connsiteX2" fmla="*/ 2536639 w 3699342"/>
              <a:gd name="connsiteY2" fmla="*/ 1155292 h 1220722"/>
              <a:gd name="connsiteX3" fmla="*/ 0 w 3699342"/>
              <a:gd name="connsiteY3" fmla="*/ 341552 h 1220722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99342"/>
              <a:gd name="connsiteY0" fmla="*/ 341552 h 1209157"/>
              <a:gd name="connsiteX1" fmla="*/ 3699342 w 3699342"/>
              <a:gd name="connsiteY1" fmla="*/ 341552 h 1209157"/>
              <a:gd name="connsiteX2" fmla="*/ 2351288 w 3699342"/>
              <a:gd name="connsiteY2" fmla="*/ 1142935 h 1209157"/>
              <a:gd name="connsiteX3" fmla="*/ 0 w 3699342"/>
              <a:gd name="connsiteY3" fmla="*/ 341552 h 1209157"/>
              <a:gd name="connsiteX0" fmla="*/ 0 w 3674628"/>
              <a:gd name="connsiteY0" fmla="*/ 368685 h 1032124"/>
              <a:gd name="connsiteX1" fmla="*/ 3674628 w 3674628"/>
              <a:gd name="connsiteY1" fmla="*/ 146260 h 1032124"/>
              <a:gd name="connsiteX2" fmla="*/ 2326574 w 3674628"/>
              <a:gd name="connsiteY2" fmla="*/ 947643 h 1032124"/>
              <a:gd name="connsiteX3" fmla="*/ 0 w 3674628"/>
              <a:gd name="connsiteY3" fmla="*/ 368685 h 1032124"/>
              <a:gd name="connsiteX0" fmla="*/ 16808 w 3691436"/>
              <a:gd name="connsiteY0" fmla="*/ 368685 h 1033321"/>
              <a:gd name="connsiteX1" fmla="*/ 3691436 w 3691436"/>
              <a:gd name="connsiteY1" fmla="*/ 146260 h 1033321"/>
              <a:gd name="connsiteX2" fmla="*/ 2343382 w 3691436"/>
              <a:gd name="connsiteY2" fmla="*/ 947643 h 1033321"/>
              <a:gd name="connsiteX3" fmla="*/ 16808 w 3691436"/>
              <a:gd name="connsiteY3" fmla="*/ 368685 h 1033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91436" h="1033321">
                <a:moveTo>
                  <a:pt x="16808" y="368685"/>
                </a:moveTo>
                <a:cubicBezTo>
                  <a:pt x="891575" y="-827912"/>
                  <a:pt x="2520106" y="1379929"/>
                  <a:pt x="3691436" y="146260"/>
                </a:cubicBezTo>
                <a:cubicBezTo>
                  <a:pt x="3398603" y="516361"/>
                  <a:pt x="2982205" y="799964"/>
                  <a:pt x="2343382" y="947643"/>
                </a:cubicBezTo>
                <a:cubicBezTo>
                  <a:pt x="89558" y="1244204"/>
                  <a:pt x="-67824" y="702018"/>
                  <a:pt x="16808" y="368685"/>
                </a:cubicBezTo>
                <a:close/>
              </a:path>
            </a:pathLst>
          </a:custGeom>
          <a:gradFill>
            <a:gsLst>
              <a:gs pos="0">
                <a:schemeClr val="accent1">
                  <a:tint val="66000"/>
                  <a:satMod val="160000"/>
                  <a:alpha val="68000"/>
                </a:schemeClr>
              </a:gs>
              <a:gs pos="50000">
                <a:schemeClr val="accent1">
                  <a:tint val="44500"/>
                  <a:satMod val="160000"/>
                  <a:alpha val="86000"/>
                </a:schemeClr>
              </a:gs>
              <a:gs pos="100000">
                <a:schemeClr val="accent1">
                  <a:tint val="23500"/>
                  <a:satMod val="160000"/>
                  <a:lumMod val="0"/>
                  <a:lumOff val="100000"/>
                </a:schemeClr>
              </a:gs>
            </a:gsLst>
            <a:lin ang="5400000" scaled="0"/>
          </a:gradFill>
          <a:ln w="12700">
            <a:noFill/>
          </a:ln>
          <a:scene3d>
            <a:camera prst="orthographicFront"/>
            <a:lightRig rig="threePt" dir="t"/>
          </a:scene3d>
          <a:sp3d>
            <a:bevelT w="3302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3" name="72 Rectángulo"/>
          <p:cNvSpPr/>
          <p:nvPr/>
        </p:nvSpPr>
        <p:spPr>
          <a:xfrm flipH="1">
            <a:off x="-756592" y="-956642"/>
            <a:ext cx="10657184" cy="7200800"/>
          </a:xfrm>
          <a:prstGeom prst="rect">
            <a:avLst/>
          </a:prstGeom>
          <a:gradFill flip="none" rotWithShape="1">
            <a:gsLst>
              <a:gs pos="85000">
                <a:srgbClr val="FFC000">
                  <a:lumMod val="42000"/>
                  <a:lumOff val="58000"/>
                </a:srgbClr>
              </a:gs>
              <a:gs pos="19000">
                <a:srgbClr val="FFC000">
                  <a:lumMod val="27000"/>
                  <a:lumOff val="73000"/>
                </a:srgbClr>
              </a:gs>
              <a:gs pos="53000">
                <a:srgbClr val="FFC000">
                  <a:lumMod val="19000"/>
                  <a:lumOff val="81000"/>
                </a:srgbClr>
              </a:gs>
              <a:gs pos="98000">
                <a:srgbClr val="F5860B"/>
              </a:gs>
              <a:gs pos="3000">
                <a:srgbClr val="FF6600"/>
              </a:gs>
              <a:gs pos="59000">
                <a:srgbClr val="FFC000">
                  <a:lumMod val="99000"/>
                </a:srgbClr>
              </a:gs>
              <a:gs pos="47000">
                <a:srgbClr val="FFC000">
                  <a:lumMod val="62000"/>
                  <a:lumOff val="38000"/>
                </a:srgbClr>
              </a:gs>
              <a:gs pos="70000">
                <a:srgbClr val="F77509"/>
              </a:gs>
              <a:gs pos="33000">
                <a:srgbClr val="F7750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469753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300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300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3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1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7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3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9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1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7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3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4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9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6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1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7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8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3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4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0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5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6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1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7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8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3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9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0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5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6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1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2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7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8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3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4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9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0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5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1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2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7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8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3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4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7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98" dur="indefinite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299" dur="indefinite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1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3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1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9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3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9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7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1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5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7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9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1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3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5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7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9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1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3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7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9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1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3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7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9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1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3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5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7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9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1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3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5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6" fill="hold">
                            <p:stCondLst>
                              <p:cond delay="3000"/>
                            </p:stCondLst>
                            <p:childTnLst>
                              <p:par>
                                <p:cTn id="397" presetID="23" presetClass="exit" presetSubtype="288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8" dur="3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9" dur="3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2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6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8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8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0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1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4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5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3" presetClass="exit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8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9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2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3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8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7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7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8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1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2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3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86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8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9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2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3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4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5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98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9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04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6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7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0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1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2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3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6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7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8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9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22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3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4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5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28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0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4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6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7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4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1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2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3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46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7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8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9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2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3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4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5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0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1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64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5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6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7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70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1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2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3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76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7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8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9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2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8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0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4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6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7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0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1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2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6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8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9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2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3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4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8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0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1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4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5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6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7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0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2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3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6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7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8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9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2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4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5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8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0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1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54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5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56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5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5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5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6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6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6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6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64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6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6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6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68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6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70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7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7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7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74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7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76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7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78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7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8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8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82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8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84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8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86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8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88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9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92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9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96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98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0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02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04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0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06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0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08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1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12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14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16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18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20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2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24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26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28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30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3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32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3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34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3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36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3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38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3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40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4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42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4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44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4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46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4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48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49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50" dur="3000" fill="hold"/>
                                        <p:tgtEl>
                                          <p:spTgt spid="2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751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52" dur="3000" fill="hold"/>
                                        <p:tgtEl>
                                          <p:spTgt spid="3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753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54" dur="3000" fill="hold"/>
                                        <p:tgtEl>
                                          <p:spTgt spid="6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755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56" dur="3000" fill="hold"/>
                                        <p:tgtEl>
                                          <p:spTgt spid="7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757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58" dur="3000" fill="hold"/>
                                        <p:tgtEl>
                                          <p:spTgt spid="18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759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60" dur="3000" fill="hold"/>
                                        <p:tgtEl>
                                          <p:spTgt spid="19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761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62" dur="3000" fill="hold"/>
                                        <p:tgtEl>
                                          <p:spTgt spid="20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763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64" dur="3000" fill="hold"/>
                                        <p:tgtEl>
                                          <p:spTgt spid="21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765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66" dur="3000" fill="hold"/>
                                        <p:tgtEl>
                                          <p:spTgt spid="24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767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68" dur="3000" fill="hold"/>
                                        <p:tgtEl>
                                          <p:spTgt spid="25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769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70" dur="3000" fill="hold"/>
                                        <p:tgtEl>
                                          <p:spTgt spid="26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771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72" dur="3000" fill="hold"/>
                                        <p:tgtEl>
                                          <p:spTgt spid="27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773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74" dur="3000" fill="hold"/>
                                        <p:tgtEl>
                                          <p:spTgt spid="29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775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76" dur="3000" fill="hold"/>
                                        <p:tgtEl>
                                          <p:spTgt spid="30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777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78" dur="3000" fill="hold"/>
                                        <p:tgtEl>
                                          <p:spTgt spid="31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779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80" dur="3000" fill="hold"/>
                                        <p:tgtEl>
                                          <p:spTgt spid="32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781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82" dur="3000" fill="hold"/>
                                        <p:tgtEl>
                                          <p:spTgt spid="33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783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84" dur="3000" fill="hold"/>
                                        <p:tgtEl>
                                          <p:spTgt spid="34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785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86" dur="3000" fill="hold"/>
                                        <p:tgtEl>
                                          <p:spTgt spid="35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787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88" dur="3000" fill="hold"/>
                                        <p:tgtEl>
                                          <p:spTgt spid="36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789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90" dur="3000" fill="hold"/>
                                        <p:tgtEl>
                                          <p:spTgt spid="37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791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92" dur="3000" fill="hold"/>
                                        <p:tgtEl>
                                          <p:spTgt spid="38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793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94" dur="3000" fill="hold"/>
                                        <p:tgtEl>
                                          <p:spTgt spid="39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795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96" dur="3000" fill="hold"/>
                                        <p:tgtEl>
                                          <p:spTgt spid="40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797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98" dur="3000" fill="hold"/>
                                        <p:tgtEl>
                                          <p:spTgt spid="41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799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00" dur="3000" fill="hold"/>
                                        <p:tgtEl>
                                          <p:spTgt spid="42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801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02" dur="3000" fill="hold"/>
                                        <p:tgtEl>
                                          <p:spTgt spid="43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803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04" dur="3000" fill="hold"/>
                                        <p:tgtEl>
                                          <p:spTgt spid="44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805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06" dur="3000" fill="hold"/>
                                        <p:tgtEl>
                                          <p:spTgt spid="45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807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08" dur="3000" fill="hold"/>
                                        <p:tgtEl>
                                          <p:spTgt spid="46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809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10" dur="3000" fill="hold"/>
                                        <p:tgtEl>
                                          <p:spTgt spid="47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811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12" dur="3000" fill="hold"/>
                                        <p:tgtEl>
                                          <p:spTgt spid="48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813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14" dur="3000" fill="hold"/>
                                        <p:tgtEl>
                                          <p:spTgt spid="51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815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16" dur="3000" fill="hold"/>
                                        <p:tgtEl>
                                          <p:spTgt spid="52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817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18" dur="3000" fill="hold"/>
                                        <p:tgtEl>
                                          <p:spTgt spid="53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819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20" dur="3000" fill="hold"/>
                                        <p:tgtEl>
                                          <p:spTgt spid="54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821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22" dur="3000" fill="hold"/>
                                        <p:tgtEl>
                                          <p:spTgt spid="55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823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24" dur="3000" fill="hold"/>
                                        <p:tgtEl>
                                          <p:spTgt spid="56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825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26" dur="3000" fill="hold"/>
                                        <p:tgtEl>
                                          <p:spTgt spid="57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827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28" dur="3000" fill="hold"/>
                                        <p:tgtEl>
                                          <p:spTgt spid="58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829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30" dur="3000" fill="hold"/>
                                        <p:tgtEl>
                                          <p:spTgt spid="59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831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32" dur="3000" fill="hold"/>
                                        <p:tgtEl>
                                          <p:spTgt spid="60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833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34" dur="3000" fill="hold"/>
                                        <p:tgtEl>
                                          <p:spTgt spid="61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835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36" dur="3000" fill="hold"/>
                                        <p:tgtEl>
                                          <p:spTgt spid="62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837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38" dur="3000" fill="hold"/>
                                        <p:tgtEl>
                                          <p:spTgt spid="63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839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40" dur="3000" fill="hold"/>
                                        <p:tgtEl>
                                          <p:spTgt spid="64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841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42" dur="3000" fill="hold"/>
                                        <p:tgtEl>
                                          <p:spTgt spid="65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843" presetID="6" presetClass="emph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44" dur="3000" fill="hold"/>
                                        <p:tgtEl>
                                          <p:spTgt spid="66"/>
                                        </p:tgtEl>
                                      </p:cBhvr>
                                      <p:by x="400000" y="400000"/>
                                    </p:animScale>
                                  </p:childTnLst>
                                </p:cTn>
                              </p:par>
                              <p:par>
                                <p:cTn id="845" presetID="21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847" dur="3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8" presetID="2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49" dur="3000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0" dur="3000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2" grpId="3" animBg="1"/>
      <p:bldP spid="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57" grpId="0" animBg="1"/>
      <p:bldP spid="57" grpId="1" animBg="1"/>
      <p:bldP spid="57" grpId="2" animBg="1"/>
      <p:bldP spid="57" grpId="3" animBg="1"/>
      <p:bldP spid="57" grpId="4" animBg="1"/>
      <p:bldP spid="58" grpId="0" animBg="1"/>
      <p:bldP spid="58" grpId="1" animBg="1"/>
      <p:bldP spid="58" grpId="2" animBg="1"/>
      <p:bldP spid="58" grpId="3" animBg="1"/>
      <p:bldP spid="58" grpId="4" animBg="1"/>
      <p:bldP spid="59" grpId="0" animBg="1"/>
      <p:bldP spid="59" grpId="1" animBg="1"/>
      <p:bldP spid="59" grpId="2" animBg="1"/>
      <p:bldP spid="59" grpId="3" animBg="1"/>
      <p:bldP spid="59" grpId="4" animBg="1"/>
      <p:bldP spid="60" grpId="0" animBg="1"/>
      <p:bldP spid="60" grpId="1" animBg="1"/>
      <p:bldP spid="60" grpId="2" animBg="1"/>
      <p:bldP spid="60" grpId="3" animBg="1"/>
      <p:bldP spid="60" grpId="4" animBg="1"/>
      <p:bldP spid="61" grpId="0" animBg="1"/>
      <p:bldP spid="61" grpId="1" animBg="1"/>
      <p:bldP spid="61" grpId="2" animBg="1"/>
      <p:bldP spid="61" grpId="3" animBg="1"/>
      <p:bldP spid="61" grpId="4" animBg="1"/>
      <p:bldP spid="62" grpId="0" animBg="1"/>
      <p:bldP spid="62" grpId="1" animBg="1"/>
      <p:bldP spid="62" grpId="2" animBg="1"/>
      <p:bldP spid="62" grpId="3" animBg="1"/>
      <p:bldP spid="62" grpId="4" animBg="1"/>
      <p:bldP spid="63" grpId="0" animBg="1"/>
      <p:bldP spid="63" grpId="1" animBg="1"/>
      <p:bldP spid="63" grpId="2" animBg="1"/>
      <p:bldP spid="63" grpId="3" animBg="1"/>
      <p:bldP spid="63" grpId="4" animBg="1"/>
      <p:bldP spid="64" grpId="0" animBg="1"/>
      <p:bldP spid="64" grpId="1" animBg="1"/>
      <p:bldP spid="64" grpId="2" animBg="1"/>
      <p:bldP spid="64" grpId="3" animBg="1"/>
      <p:bldP spid="64" grpId="4" animBg="1"/>
      <p:bldP spid="65" grpId="0" animBg="1"/>
      <p:bldP spid="65" grpId="1" animBg="1"/>
      <p:bldP spid="65" grpId="2" animBg="1"/>
      <p:bldP spid="65" grpId="3" animBg="1"/>
      <p:bldP spid="65" grpId="4" animBg="1"/>
      <p:bldP spid="66" grpId="0" animBg="1"/>
      <p:bldP spid="66" grpId="1" animBg="1"/>
      <p:bldP spid="66" grpId="2" animBg="1"/>
      <p:bldP spid="66" grpId="3" animBg="1"/>
      <p:bldP spid="66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6" grpId="0" animBg="1"/>
      <p:bldP spid="6" grpId="1" animBg="1"/>
      <p:bldP spid="6" grpId="2" animBg="1"/>
      <p:bldP spid="6" grpId="3" animBg="1"/>
      <p:bldP spid="6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" grpId="0" animBg="1"/>
      <p:bldP spid="3" grpId="1" animBg="1"/>
      <p:bldP spid="3" grpId="2" animBg="1"/>
      <p:bldP spid="3" grpId="3" animBg="1"/>
      <p:bldP spid="3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7" grpId="0" animBg="1"/>
      <p:bldP spid="7" grpId="1" animBg="1"/>
      <p:bldP spid="7" grpId="2" animBg="1"/>
      <p:bldP spid="7" grpId="3" animBg="1"/>
      <p:bldP spid="7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73" grpId="0" animBg="1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" name="53 Grupo"/>
          <p:cNvGrpSpPr/>
          <p:nvPr/>
        </p:nvGrpSpPr>
        <p:grpSpPr>
          <a:xfrm>
            <a:off x="0" y="0"/>
            <a:ext cx="9144000" cy="5143501"/>
            <a:chOff x="-10117632" y="1707654"/>
            <a:chExt cx="9144000" cy="5109858"/>
          </a:xfrm>
        </p:grpSpPr>
        <p:sp>
          <p:nvSpPr>
            <p:cNvPr id="58" name="57 Rectángulo"/>
            <p:cNvSpPr/>
            <p:nvPr/>
          </p:nvSpPr>
          <p:spPr>
            <a:xfrm rot="10800000">
              <a:off x="-10117632" y="4227934"/>
              <a:ext cx="9144000" cy="2589578"/>
            </a:xfrm>
            <a:prstGeom prst="rect">
              <a:avLst/>
            </a:prstGeom>
            <a:gradFill>
              <a:gsLst>
                <a:gs pos="3000">
                  <a:srgbClr val="FF6600"/>
                </a:gs>
                <a:gs pos="24000">
                  <a:srgbClr val="103B00">
                    <a:lumMod val="0"/>
                  </a:srgbClr>
                </a:gs>
                <a:gs pos="14000">
                  <a:srgbClr val="F77509"/>
                </a:gs>
                <a:gs pos="89000">
                  <a:srgbClr val="8CFF58">
                    <a:lumMod val="2000"/>
                  </a:srgbClr>
                </a:gs>
                <a:gs pos="9000">
                  <a:srgbClr val="00CC00"/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6" name="55 Rectángulo"/>
            <p:cNvSpPr/>
            <p:nvPr/>
          </p:nvSpPr>
          <p:spPr>
            <a:xfrm>
              <a:off x="-10117632" y="1707654"/>
              <a:ext cx="9144000" cy="2589577"/>
            </a:xfrm>
            <a:prstGeom prst="rect">
              <a:avLst/>
            </a:prstGeom>
            <a:gradFill flip="none" rotWithShape="1">
              <a:gsLst>
                <a:gs pos="3000">
                  <a:srgbClr val="FF6600"/>
                </a:gs>
                <a:gs pos="24000">
                  <a:srgbClr val="103B00">
                    <a:lumMod val="0"/>
                  </a:srgbClr>
                </a:gs>
                <a:gs pos="14000">
                  <a:srgbClr val="FF6600"/>
                </a:gs>
                <a:gs pos="89000">
                  <a:srgbClr val="8CFF58">
                    <a:lumMod val="2000"/>
                  </a:srgbClr>
                </a:gs>
                <a:gs pos="9000">
                  <a:srgbClr val="00CC00"/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60" name="59 Imagen" descr="Diapositiva27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3792" y="0"/>
            <a:ext cx="9144000" cy="5135494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1 Forma libre"/>
          <p:cNvSpPr/>
          <p:nvPr/>
        </p:nvSpPr>
        <p:spPr>
          <a:xfrm rot="10800000" flipV="1">
            <a:off x="-439769" y="-46526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" name="2 Forma libre"/>
          <p:cNvSpPr/>
          <p:nvPr/>
        </p:nvSpPr>
        <p:spPr>
          <a:xfrm rot="10800000" flipV="1">
            <a:off x="288819" y="-30920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" name="3 Forma libre"/>
          <p:cNvSpPr/>
          <p:nvPr/>
        </p:nvSpPr>
        <p:spPr>
          <a:xfrm rot="10800000" flipV="1">
            <a:off x="1008899" y="-30920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" name="4 Forma libre"/>
          <p:cNvSpPr/>
          <p:nvPr/>
        </p:nvSpPr>
        <p:spPr>
          <a:xfrm rot="10800000" flipV="1">
            <a:off x="1720473" y="-30920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5 Forma libre"/>
          <p:cNvSpPr/>
          <p:nvPr/>
        </p:nvSpPr>
        <p:spPr>
          <a:xfrm rot="10800000" flipV="1">
            <a:off x="2449059" y="-15314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7" name="6 Forma libre"/>
          <p:cNvSpPr/>
          <p:nvPr/>
        </p:nvSpPr>
        <p:spPr>
          <a:xfrm rot="10800000" flipV="1">
            <a:off x="3169139" y="-15314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" name="7 Forma libre"/>
          <p:cNvSpPr/>
          <p:nvPr/>
        </p:nvSpPr>
        <p:spPr>
          <a:xfrm rot="10800000" flipV="1">
            <a:off x="3808705" y="-30920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9" name="8 Forma libre"/>
          <p:cNvSpPr/>
          <p:nvPr/>
        </p:nvSpPr>
        <p:spPr>
          <a:xfrm rot="10800000" flipV="1">
            <a:off x="4537291" y="-15314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0" name="9 Forma libre"/>
          <p:cNvSpPr/>
          <p:nvPr/>
        </p:nvSpPr>
        <p:spPr>
          <a:xfrm rot="10800000" flipV="1">
            <a:off x="5257371" y="-15314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1" name="10 Forma libre"/>
          <p:cNvSpPr/>
          <p:nvPr/>
        </p:nvSpPr>
        <p:spPr>
          <a:xfrm rot="10800000" flipV="1">
            <a:off x="5968945" y="-30920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" name="11 Forma libre"/>
          <p:cNvSpPr/>
          <p:nvPr/>
        </p:nvSpPr>
        <p:spPr>
          <a:xfrm rot="10800000" flipV="1">
            <a:off x="6697531" y="-15314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3" name="12 Forma libre"/>
          <p:cNvSpPr/>
          <p:nvPr/>
        </p:nvSpPr>
        <p:spPr>
          <a:xfrm rot="10800000" flipV="1">
            <a:off x="7417609" y="-15314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4" name="13 Forma libre"/>
          <p:cNvSpPr/>
          <p:nvPr/>
        </p:nvSpPr>
        <p:spPr>
          <a:xfrm rot="10800000" flipV="1">
            <a:off x="8129185" y="-30920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5" name="14 Forma libre"/>
          <p:cNvSpPr/>
          <p:nvPr/>
        </p:nvSpPr>
        <p:spPr>
          <a:xfrm flipV="1">
            <a:off x="-396551" y="2629318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6" name="15 Forma libre"/>
          <p:cNvSpPr/>
          <p:nvPr/>
        </p:nvSpPr>
        <p:spPr>
          <a:xfrm flipV="1">
            <a:off x="332036" y="2613712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7" name="16 Forma libre"/>
          <p:cNvSpPr/>
          <p:nvPr/>
        </p:nvSpPr>
        <p:spPr>
          <a:xfrm flipV="1">
            <a:off x="1052116" y="2613712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8" name="17 Forma libre"/>
          <p:cNvSpPr/>
          <p:nvPr/>
        </p:nvSpPr>
        <p:spPr>
          <a:xfrm flipV="1">
            <a:off x="1763689" y="2613712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9" name="18 Forma libre"/>
          <p:cNvSpPr/>
          <p:nvPr/>
        </p:nvSpPr>
        <p:spPr>
          <a:xfrm flipV="1">
            <a:off x="2492276" y="2598106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0" name="19 Forma libre"/>
          <p:cNvSpPr/>
          <p:nvPr/>
        </p:nvSpPr>
        <p:spPr>
          <a:xfrm flipV="1">
            <a:off x="3212354" y="2598106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1" name="20 Forma libre"/>
          <p:cNvSpPr/>
          <p:nvPr/>
        </p:nvSpPr>
        <p:spPr>
          <a:xfrm flipV="1">
            <a:off x="3851922" y="2613712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2" name="21 Forma libre"/>
          <p:cNvSpPr/>
          <p:nvPr/>
        </p:nvSpPr>
        <p:spPr>
          <a:xfrm flipV="1">
            <a:off x="4580508" y="2598106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3" name="22 Forma libre"/>
          <p:cNvSpPr/>
          <p:nvPr/>
        </p:nvSpPr>
        <p:spPr>
          <a:xfrm flipV="1">
            <a:off x="5300588" y="2598106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4" name="23 Forma libre"/>
          <p:cNvSpPr/>
          <p:nvPr/>
        </p:nvSpPr>
        <p:spPr>
          <a:xfrm flipV="1">
            <a:off x="6012162" y="2613712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5" name="24 Forma libre"/>
          <p:cNvSpPr/>
          <p:nvPr/>
        </p:nvSpPr>
        <p:spPr>
          <a:xfrm flipV="1">
            <a:off x="6740748" y="2598106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6" name="25 Forma libre"/>
          <p:cNvSpPr/>
          <p:nvPr/>
        </p:nvSpPr>
        <p:spPr>
          <a:xfrm flipV="1">
            <a:off x="7460828" y="2598106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7" name="26 Forma libre"/>
          <p:cNvSpPr/>
          <p:nvPr/>
        </p:nvSpPr>
        <p:spPr>
          <a:xfrm flipV="1">
            <a:off x="8172402" y="2613712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8" name="27 Forma libre"/>
          <p:cNvSpPr/>
          <p:nvPr/>
        </p:nvSpPr>
        <p:spPr>
          <a:xfrm rot="10800000" flipV="1">
            <a:off x="-668094" y="-101251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9" name="28 Forma libre"/>
          <p:cNvSpPr/>
          <p:nvPr/>
        </p:nvSpPr>
        <p:spPr>
          <a:xfrm rot="10800000" flipV="1">
            <a:off x="60494" y="-85645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0" name="29 Forma libre"/>
          <p:cNvSpPr/>
          <p:nvPr/>
        </p:nvSpPr>
        <p:spPr>
          <a:xfrm rot="10800000" flipV="1">
            <a:off x="780574" y="-85645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1" name="30 Forma libre"/>
          <p:cNvSpPr/>
          <p:nvPr/>
        </p:nvSpPr>
        <p:spPr>
          <a:xfrm rot="10800000" flipV="1">
            <a:off x="1492147" y="-85645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2" name="31 Forma libre"/>
          <p:cNvSpPr/>
          <p:nvPr/>
        </p:nvSpPr>
        <p:spPr>
          <a:xfrm rot="10800000" flipV="1">
            <a:off x="2220734" y="-70039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3" name="32 Forma libre"/>
          <p:cNvSpPr/>
          <p:nvPr/>
        </p:nvSpPr>
        <p:spPr>
          <a:xfrm rot="10800000" flipV="1">
            <a:off x="2940812" y="-70039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4" name="33 Forma libre"/>
          <p:cNvSpPr/>
          <p:nvPr/>
        </p:nvSpPr>
        <p:spPr>
          <a:xfrm rot="10800000" flipV="1">
            <a:off x="3580380" y="-85645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5" name="34 Forma libre"/>
          <p:cNvSpPr/>
          <p:nvPr/>
        </p:nvSpPr>
        <p:spPr>
          <a:xfrm rot="10800000" flipV="1">
            <a:off x="4308966" y="-70039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6" name="35 Forma libre"/>
          <p:cNvSpPr/>
          <p:nvPr/>
        </p:nvSpPr>
        <p:spPr>
          <a:xfrm rot="10800000" flipV="1">
            <a:off x="5029046" y="-70039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7" name="36 Forma libre"/>
          <p:cNvSpPr/>
          <p:nvPr/>
        </p:nvSpPr>
        <p:spPr>
          <a:xfrm rot="10800000" flipV="1">
            <a:off x="5740620" y="-85645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8" name="37 Forma libre"/>
          <p:cNvSpPr/>
          <p:nvPr/>
        </p:nvSpPr>
        <p:spPr>
          <a:xfrm rot="10800000" flipV="1">
            <a:off x="6469206" y="-70039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9" name="38 Forma libre"/>
          <p:cNvSpPr/>
          <p:nvPr/>
        </p:nvSpPr>
        <p:spPr>
          <a:xfrm rot="10800000" flipV="1">
            <a:off x="7189286" y="-70039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0" name="39 Forma libre"/>
          <p:cNvSpPr/>
          <p:nvPr/>
        </p:nvSpPr>
        <p:spPr>
          <a:xfrm rot="10800000" flipV="1">
            <a:off x="7900860" y="-85645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1" name="40 Forma libre"/>
          <p:cNvSpPr/>
          <p:nvPr/>
        </p:nvSpPr>
        <p:spPr>
          <a:xfrm flipV="1">
            <a:off x="-624877" y="2574593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2" name="41 Forma libre"/>
          <p:cNvSpPr/>
          <p:nvPr/>
        </p:nvSpPr>
        <p:spPr>
          <a:xfrm flipV="1">
            <a:off x="103711" y="2558987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3" name="42 Forma libre"/>
          <p:cNvSpPr/>
          <p:nvPr/>
        </p:nvSpPr>
        <p:spPr>
          <a:xfrm flipV="1">
            <a:off x="823791" y="2558987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4" name="43 Forma libre"/>
          <p:cNvSpPr/>
          <p:nvPr/>
        </p:nvSpPr>
        <p:spPr>
          <a:xfrm flipV="1">
            <a:off x="1535365" y="2558987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5" name="44 Forma libre"/>
          <p:cNvSpPr/>
          <p:nvPr/>
        </p:nvSpPr>
        <p:spPr>
          <a:xfrm flipV="1">
            <a:off x="2263951" y="2543381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6" name="45 Forma libre"/>
          <p:cNvSpPr/>
          <p:nvPr/>
        </p:nvSpPr>
        <p:spPr>
          <a:xfrm flipV="1">
            <a:off x="2984031" y="2543381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7" name="46 Forma libre"/>
          <p:cNvSpPr/>
          <p:nvPr/>
        </p:nvSpPr>
        <p:spPr>
          <a:xfrm flipV="1">
            <a:off x="3623597" y="2558987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8" name="47 Forma libre"/>
          <p:cNvSpPr/>
          <p:nvPr/>
        </p:nvSpPr>
        <p:spPr>
          <a:xfrm flipV="1">
            <a:off x="4352183" y="2543381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9" name="48 Forma libre"/>
          <p:cNvSpPr/>
          <p:nvPr/>
        </p:nvSpPr>
        <p:spPr>
          <a:xfrm flipV="1">
            <a:off x="5072263" y="2543381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0" name="49 Forma libre"/>
          <p:cNvSpPr/>
          <p:nvPr/>
        </p:nvSpPr>
        <p:spPr>
          <a:xfrm flipV="1">
            <a:off x="5783837" y="2558987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1" name="50 Forma libre"/>
          <p:cNvSpPr/>
          <p:nvPr/>
        </p:nvSpPr>
        <p:spPr>
          <a:xfrm flipV="1">
            <a:off x="6512421" y="2543381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2" name="51 Forma libre"/>
          <p:cNvSpPr/>
          <p:nvPr/>
        </p:nvSpPr>
        <p:spPr>
          <a:xfrm flipV="1">
            <a:off x="7232503" y="2543381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3" name="52 Forma libre"/>
          <p:cNvSpPr/>
          <p:nvPr/>
        </p:nvSpPr>
        <p:spPr>
          <a:xfrm flipV="1">
            <a:off x="7944077" y="2558987"/>
            <a:ext cx="1652389" cy="2529789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solidFill>
              <a:srgbClr val="FF6600"/>
            </a:solidFill>
            <a:prstDash val="sysDash"/>
            <a:headEnd type="none" w="lg" len="lg"/>
            <a:tailEnd type="none" w="lg" len="lg"/>
          </a:ln>
          <a:effectLst/>
          <a:scene3d>
            <a:camera prst="orthographicFront"/>
            <a:lightRig rig="flat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9" name="58 Rectángulo"/>
          <p:cNvSpPr/>
          <p:nvPr/>
        </p:nvSpPr>
        <p:spPr>
          <a:xfrm flipH="1">
            <a:off x="-756592" y="-956642"/>
            <a:ext cx="10657184" cy="7200800"/>
          </a:xfrm>
          <a:prstGeom prst="rect">
            <a:avLst/>
          </a:prstGeom>
          <a:gradFill flip="none" rotWithShape="1">
            <a:gsLst>
              <a:gs pos="85000">
                <a:srgbClr val="FFC000">
                  <a:lumMod val="42000"/>
                  <a:lumOff val="58000"/>
                </a:srgbClr>
              </a:gs>
              <a:gs pos="19000">
                <a:srgbClr val="FFC000">
                  <a:lumMod val="27000"/>
                  <a:lumOff val="73000"/>
                </a:srgbClr>
              </a:gs>
              <a:gs pos="53000">
                <a:srgbClr val="FFC000">
                  <a:lumMod val="19000"/>
                  <a:lumOff val="81000"/>
                </a:srgbClr>
              </a:gs>
              <a:gs pos="98000">
                <a:srgbClr val="F5860B"/>
              </a:gs>
              <a:gs pos="3000">
                <a:srgbClr val="FF6600"/>
              </a:gs>
              <a:gs pos="59000">
                <a:srgbClr val="FFC000">
                  <a:lumMod val="99000"/>
                </a:srgbClr>
              </a:gs>
              <a:gs pos="47000">
                <a:srgbClr val="FFC000">
                  <a:lumMod val="62000"/>
                  <a:lumOff val="38000"/>
                </a:srgbClr>
              </a:gs>
              <a:gs pos="70000">
                <a:srgbClr val="F77509"/>
              </a:gs>
              <a:gs pos="33000">
                <a:srgbClr val="F7750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6385662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3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3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3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3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3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3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3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3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3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3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3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3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3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3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3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3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3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3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3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3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3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3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3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3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3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3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3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3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3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3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3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3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3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3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3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3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3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3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3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3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3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3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3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3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3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3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3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3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3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3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3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3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" dur="3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3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3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3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3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3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3" dur="3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" dur="3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3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3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1" dur="3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3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5" dur="3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3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9" dur="3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3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3" dur="3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3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7" dur="3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" dur="3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3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3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5" dur="3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3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9" dur="3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0" dur="3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3" dur="3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3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7" dur="3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" dur="3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1" dur="3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" dur="3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3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5" dur="3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3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9" dur="3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3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1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3" dur="3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4" dur="3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7" dur="3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1" dur="3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3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5" dur="3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6" dur="3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7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9" dur="3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3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1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3" dur="3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4" dur="3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5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7" dur="3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8" dur="3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1" dur="3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3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5" dur="3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6" dur="3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9" dur="3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0" dur="3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3" dur="3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4" dur="3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7" dur="3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8" dur="3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1" dur="3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2" dur="3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5" dur="3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6" dur="3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9" dur="3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0" dur="3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3" dur="3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4" dur="3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7" dur="3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8" dur="3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1" dur="3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2" dur="3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5" dur="3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6" dur="3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9" dur="3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0" dur="3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3" dur="3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4" dur="3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7" dur="3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8" dur="3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1" dur="3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2" dur="3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5" dur="3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6" dur="3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9" dur="3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0" dur="3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3" dur="3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4" dur="3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7" dur="3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8" dur="3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1" dur="3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2" dur="3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5" dur="3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6" dur="3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9" dur="3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0" dur="3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3" dur="3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4" dur="3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7" dur="3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8" dur="3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1" dur="3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2" dur="3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5" dur="3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6" dur="3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7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9" dur="3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3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1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3" dur="3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4" dur="3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5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7" dur="3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8" dur="3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9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1" dur="3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3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3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5" dur="3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6" dur="3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7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9" dur="3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0" dur="3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1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3" dur="3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3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5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7" dur="3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8" dur="3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9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1" dur="3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2" dur="3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3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5" dur="3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6" dur="3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7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9" dur="3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0" dur="3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1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3" dur="3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4" dur="3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5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3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3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9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1" dur="3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2" dur="3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3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5" dur="3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6" dur="3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7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9" dur="3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0" dur="3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1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3" dur="3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4" dur="3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5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7" dur="3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8" dur="3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9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1" dur="3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2" dur="3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3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5" dur="3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6" dur="3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7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9" dur="3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0" dur="3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1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3" dur="3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4" dur="3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5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7" dur="3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8" dur="3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9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1" dur="3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2" dur="3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3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5" dur="3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6" dur="3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7" presetID="19" presetClass="entr" presetSubtype="1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9" dur="3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0" dur="3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3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3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3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3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3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3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3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3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3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3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3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3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3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3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3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3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3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3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3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3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3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3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3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3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3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35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35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35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35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35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35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35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35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35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35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8" dur="35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35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2" dur="35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35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35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35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3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3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4" dur="3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3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3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3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3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3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6" dur="35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35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3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3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35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35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8" dur="35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35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3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3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6" dur="35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35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0" dur="3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3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4" dur="3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3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8" dur="35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" dur="35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2" dur="35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35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6" dur="3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3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35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35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3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3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3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3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2" dur="35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35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6" dur="3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3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35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35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4" dur="35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" dur="35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8" dur="35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35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35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35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6" dur="35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35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0" dur="3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" dur="3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3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3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8" dur="35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9" dur="35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2" dur="3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3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6" dur="3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" dur="3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30" dur="2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31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32" dur="2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33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34" dur="2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35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36" dur="2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37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38" dur="2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39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40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41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42" dur="2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43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44" dur="2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45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46" dur="2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47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48" dur="2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49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50" dur="2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51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52" dur="2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53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54" dur="2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55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56" dur="2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57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58" dur="2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59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60" dur="2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61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62" dur="2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63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64" dur="2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65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66" dur="2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67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68" dur="2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69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70" dur="2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71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72" dur="2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73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74" dur="2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75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76" dur="2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77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78" dur="2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79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80" dur="2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81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82" dur="2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83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84" dur="2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85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86" dur="2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87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88" dur="2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89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90" dur="2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91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92" dur="2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93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94" dur="2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95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96" dur="2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97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98" dur="2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99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00" dur="2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01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02" dur="2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03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04" dur="2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05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06" dur="2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07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08" dur="2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09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10" dur="2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1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12" dur="2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3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14" dur="2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5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16" dur="2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7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18" dur="2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9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20" dur="2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1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22" dur="2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3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24" dur="2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5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26" dur="2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7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28" dur="2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9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30" dur="2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31" presetID="8" presetClass="emph" presetSubtype="0" repeatCount="indefinite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32" dur="2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33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35" dur="4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6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38" dur="4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9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41" dur="4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2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44" dur="4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5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47" dur="4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8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50" dur="4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1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53" dur="4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4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56" dur="4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7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59" dur="4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0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62" dur="4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3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65" dur="4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6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68" dur="4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9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71" dur="4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2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74" dur="4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5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77" dur="4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8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80" dur="4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1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83" dur="4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4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86" dur="4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7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89" dur="4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0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92" dur="4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3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95" dur="4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6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98" dur="4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9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01" dur="4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2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04" dur="4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5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07" dur="4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8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10" dur="4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1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13" dur="4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4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16" dur="4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7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19" dur="4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0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22" dur="4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3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25" dur="4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6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28" dur="4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9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31" dur="4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2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34" dur="4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5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37" dur="4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8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40" dur="4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1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43" dur="4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4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46" dur="4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7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49" dur="4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0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52" dur="4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3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55" dur="4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6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58" dur="4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9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61" dur="4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2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64" dur="4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5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67" dur="4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8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70" dur="4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1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73" dur="4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4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76" dur="4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7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79" dur="4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0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82" dur="4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3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85" dur="4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6" presetID="3" presetClass="entr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88" dur="4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9" presetID="23" presetClass="entr" presetSubtype="28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1" dur="2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2" dur="2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3" presetID="16" presetClass="entr" presetSubtype="4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895" dur="2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6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897" dur="indefinite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898" dur="indefinite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2" grpId="3" animBg="1"/>
      <p:bldP spid="2" grpId="4" animBg="1"/>
      <p:bldP spid="3" grpId="0" animBg="1"/>
      <p:bldP spid="3" grpId="1" animBg="1"/>
      <p:bldP spid="3" grpId="2" animBg="1"/>
      <p:bldP spid="3" grpId="3" animBg="1"/>
      <p:bldP spid="3" grpId="4" animBg="1"/>
      <p:bldP spid="4" grpId="0" animBg="1"/>
      <p:bldP spid="4" grpId="1" animBg="1"/>
      <p:bldP spid="4" grpId="2" animBg="1"/>
      <p:bldP spid="4" grpId="3" animBg="1"/>
      <p:bldP spid="4" grpId="4" animBg="1"/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9" grpId="0" animBg="1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18 Grupo"/>
          <p:cNvGrpSpPr/>
          <p:nvPr/>
        </p:nvGrpSpPr>
        <p:grpSpPr>
          <a:xfrm>
            <a:off x="5681" y="15973"/>
            <a:ext cx="9144000" cy="5143500"/>
            <a:chOff x="0" y="0"/>
            <a:chExt cx="9144000" cy="5143500"/>
          </a:xfrm>
        </p:grpSpPr>
        <p:sp>
          <p:nvSpPr>
            <p:cNvPr id="20" name="19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1" name="20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" name="21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3" name="22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24" name="23 Imagen" descr="Diapositiva13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1 Forma libre"/>
          <p:cNvSpPr/>
          <p:nvPr/>
        </p:nvSpPr>
        <p:spPr>
          <a:xfrm rot="8592725" flipH="1" flipV="1">
            <a:off x="3744843" y="-260196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sng" algn="ctr">
            <a:gradFill>
              <a:gsLst>
                <a:gs pos="0">
                  <a:schemeClr val="tx1">
                    <a:lumMod val="95000"/>
                  </a:schemeClr>
                </a:gs>
                <a:gs pos="79150">
                  <a:srgbClr val="FF6600"/>
                </a:gs>
                <a:gs pos="14600">
                  <a:srgbClr val="F77509"/>
                </a:gs>
                <a:gs pos="50000">
                  <a:srgbClr val="4CAD03"/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0"/>
            </a:gradFill>
            <a:prstDash val="solid"/>
          </a:ln>
          <a:effectLst/>
          <a:scene3d>
            <a:camera prst="orthographicFront"/>
            <a:lightRig rig="flat" dir="t"/>
          </a:scene3d>
          <a:sp3d prstMaterial="powder">
            <a:bevelT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" name="2 Forma libre"/>
          <p:cNvSpPr/>
          <p:nvPr/>
        </p:nvSpPr>
        <p:spPr>
          <a:xfrm rot="8592725" flipH="1" flipV="1">
            <a:off x="2232676" y="387876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sng" algn="ctr">
            <a:gradFill>
              <a:gsLst>
                <a:gs pos="0">
                  <a:schemeClr val="tx1">
                    <a:lumMod val="95000"/>
                  </a:schemeClr>
                </a:gs>
                <a:gs pos="79150">
                  <a:srgbClr val="FF6600"/>
                </a:gs>
                <a:gs pos="14600">
                  <a:srgbClr val="F77509"/>
                </a:gs>
                <a:gs pos="50000">
                  <a:srgbClr val="4CAD03"/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0"/>
            </a:gradFill>
            <a:prstDash val="solid"/>
          </a:ln>
          <a:effectLst/>
          <a:scene3d>
            <a:camera prst="orthographicFront"/>
            <a:lightRig rig="flat" dir="t"/>
          </a:scene3d>
          <a:sp3d prstMaterial="powder">
            <a:bevelT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" name="3 Forma libre"/>
          <p:cNvSpPr/>
          <p:nvPr/>
        </p:nvSpPr>
        <p:spPr>
          <a:xfrm rot="8592725" flipH="1" flipV="1">
            <a:off x="757019" y="1305978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sng" algn="ctr">
            <a:gradFill>
              <a:gsLst>
                <a:gs pos="0">
                  <a:schemeClr val="tx1">
                    <a:lumMod val="95000"/>
                  </a:schemeClr>
                </a:gs>
                <a:gs pos="79150">
                  <a:srgbClr val="FF6600"/>
                </a:gs>
                <a:gs pos="14600">
                  <a:srgbClr val="F77509"/>
                </a:gs>
                <a:gs pos="50000">
                  <a:srgbClr val="4CAD03"/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0"/>
            </a:gradFill>
            <a:prstDash val="solid"/>
          </a:ln>
          <a:effectLst/>
          <a:scene3d>
            <a:camera prst="orthographicFront"/>
            <a:lightRig rig="flat" dir="t"/>
          </a:scene3d>
          <a:sp3d prstMaterial="powder">
            <a:bevelT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" name="4 Forma libre"/>
          <p:cNvSpPr/>
          <p:nvPr/>
        </p:nvSpPr>
        <p:spPr>
          <a:xfrm rot="13007275" flipV="1">
            <a:off x="5112996" y="-260196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sng" algn="ctr">
            <a:gradFill>
              <a:gsLst>
                <a:gs pos="0">
                  <a:schemeClr val="tx1">
                    <a:lumMod val="95000"/>
                  </a:schemeClr>
                </a:gs>
                <a:gs pos="79150">
                  <a:srgbClr val="FF6600"/>
                </a:gs>
                <a:gs pos="14600">
                  <a:srgbClr val="F77509"/>
                </a:gs>
                <a:gs pos="50000">
                  <a:srgbClr val="4CAD03"/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0"/>
            </a:gradFill>
            <a:prstDash val="solid"/>
          </a:ln>
          <a:effectLst/>
          <a:scene3d>
            <a:camera prst="orthographicFront"/>
            <a:lightRig rig="flat" dir="t"/>
          </a:scene3d>
          <a:sp3d prstMaterial="powder">
            <a:bevelT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5 Forma libre"/>
          <p:cNvSpPr/>
          <p:nvPr/>
        </p:nvSpPr>
        <p:spPr>
          <a:xfrm rot="13007275" flipV="1">
            <a:off x="6553155" y="387876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sng" algn="ctr">
            <a:gradFill>
              <a:gsLst>
                <a:gs pos="0">
                  <a:schemeClr val="tx1">
                    <a:lumMod val="95000"/>
                  </a:schemeClr>
                </a:gs>
                <a:gs pos="79150">
                  <a:srgbClr val="FF6600"/>
                </a:gs>
                <a:gs pos="14600">
                  <a:srgbClr val="F77509"/>
                </a:gs>
                <a:gs pos="50000">
                  <a:srgbClr val="4CAD03"/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0"/>
            </a:gradFill>
            <a:prstDash val="solid"/>
          </a:ln>
          <a:effectLst/>
          <a:scene3d>
            <a:camera prst="orthographicFront"/>
            <a:lightRig rig="flat" dir="t"/>
          </a:scene3d>
          <a:sp3d prstMaterial="powder">
            <a:bevelT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7" name="6 Forma libre"/>
          <p:cNvSpPr/>
          <p:nvPr/>
        </p:nvSpPr>
        <p:spPr>
          <a:xfrm rot="13007275" flipV="1">
            <a:off x="8100820" y="1305978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sng" algn="ctr">
            <a:gradFill>
              <a:gsLst>
                <a:gs pos="0">
                  <a:schemeClr val="tx1">
                    <a:lumMod val="95000"/>
                  </a:schemeClr>
                </a:gs>
                <a:gs pos="79150">
                  <a:srgbClr val="FF6600"/>
                </a:gs>
                <a:gs pos="14600">
                  <a:srgbClr val="F77509"/>
                </a:gs>
                <a:gs pos="50000">
                  <a:srgbClr val="4CAD03"/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0"/>
            </a:gradFill>
            <a:prstDash val="solid"/>
          </a:ln>
          <a:effectLst/>
          <a:scene3d>
            <a:camera prst="orthographicFront"/>
            <a:lightRig rig="flat" dir="t"/>
          </a:scene3d>
          <a:sp3d prstMaterial="powder">
            <a:bevelT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" name="7 Forma libre"/>
          <p:cNvSpPr/>
          <p:nvPr/>
        </p:nvSpPr>
        <p:spPr>
          <a:xfrm rot="8592725">
            <a:off x="5112995" y="3412212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sng" algn="ctr">
            <a:gradFill>
              <a:gsLst>
                <a:gs pos="0">
                  <a:schemeClr val="tx1">
                    <a:lumMod val="95000"/>
                  </a:schemeClr>
                </a:gs>
                <a:gs pos="79150">
                  <a:srgbClr val="FF6600"/>
                </a:gs>
                <a:gs pos="14600">
                  <a:srgbClr val="F77509"/>
                </a:gs>
                <a:gs pos="50000">
                  <a:srgbClr val="4CAD03"/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0"/>
            </a:gradFill>
            <a:prstDash val="solid"/>
          </a:ln>
          <a:effectLst/>
          <a:scene3d>
            <a:camera prst="orthographicFront"/>
            <a:lightRig rig="flat" dir="t"/>
          </a:scene3d>
          <a:sp3d prstMaterial="powder">
            <a:bevelT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9" name="8 Forma libre"/>
          <p:cNvSpPr/>
          <p:nvPr/>
        </p:nvSpPr>
        <p:spPr>
          <a:xfrm rot="13007275" flipH="1">
            <a:off x="3744843" y="3412212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sng" algn="ctr">
            <a:gradFill>
              <a:gsLst>
                <a:gs pos="0">
                  <a:schemeClr val="tx1">
                    <a:lumMod val="95000"/>
                  </a:schemeClr>
                </a:gs>
                <a:gs pos="79150">
                  <a:srgbClr val="FF6600"/>
                </a:gs>
                <a:gs pos="14600">
                  <a:srgbClr val="F77509"/>
                </a:gs>
                <a:gs pos="50000">
                  <a:srgbClr val="4CAD03"/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0"/>
            </a:gradFill>
            <a:prstDash val="solid"/>
          </a:ln>
          <a:effectLst/>
          <a:scene3d>
            <a:camera prst="orthographicFront"/>
            <a:lightRig rig="flat" dir="t"/>
          </a:scene3d>
          <a:sp3d prstMaterial="powder">
            <a:bevelT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0" name="9 Forma libre"/>
          <p:cNvSpPr/>
          <p:nvPr/>
        </p:nvSpPr>
        <p:spPr>
          <a:xfrm rot="13007275" flipH="1">
            <a:off x="2232674" y="2710134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sng" algn="ctr">
            <a:gradFill>
              <a:gsLst>
                <a:gs pos="0">
                  <a:schemeClr val="tx1">
                    <a:lumMod val="95000"/>
                  </a:schemeClr>
                </a:gs>
                <a:gs pos="79150">
                  <a:srgbClr val="FF6600"/>
                </a:gs>
                <a:gs pos="14600">
                  <a:srgbClr val="F77509"/>
                </a:gs>
                <a:gs pos="50000">
                  <a:srgbClr val="4CAD03"/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0"/>
            </a:gradFill>
            <a:prstDash val="solid"/>
          </a:ln>
          <a:effectLst/>
          <a:scene3d>
            <a:camera prst="orthographicFront"/>
            <a:lightRig rig="flat" dir="t"/>
          </a:scene3d>
          <a:sp3d prstMaterial="powder">
            <a:bevelT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1" name="10 Forma libre"/>
          <p:cNvSpPr/>
          <p:nvPr/>
        </p:nvSpPr>
        <p:spPr>
          <a:xfrm rot="13007275" flipH="1">
            <a:off x="767933" y="1846038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sng" algn="ctr">
            <a:gradFill>
              <a:gsLst>
                <a:gs pos="0">
                  <a:schemeClr val="tx1">
                    <a:lumMod val="95000"/>
                  </a:schemeClr>
                </a:gs>
                <a:gs pos="79150">
                  <a:srgbClr val="FF6600"/>
                </a:gs>
                <a:gs pos="14600">
                  <a:srgbClr val="F77509"/>
                </a:gs>
                <a:gs pos="50000">
                  <a:srgbClr val="4CAD03"/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0"/>
            </a:gradFill>
            <a:prstDash val="solid"/>
          </a:ln>
          <a:effectLst/>
          <a:scene3d>
            <a:camera prst="orthographicFront"/>
            <a:lightRig rig="flat" dir="t"/>
          </a:scene3d>
          <a:sp3d prstMaterial="powder">
            <a:bevelT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" name="11 Forma libre"/>
          <p:cNvSpPr/>
          <p:nvPr/>
        </p:nvSpPr>
        <p:spPr>
          <a:xfrm rot="8592725">
            <a:off x="6553156" y="2710134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sng" algn="ctr">
            <a:gradFill>
              <a:gsLst>
                <a:gs pos="0">
                  <a:schemeClr val="tx1">
                    <a:lumMod val="95000"/>
                  </a:schemeClr>
                </a:gs>
                <a:gs pos="79150">
                  <a:srgbClr val="FF6600"/>
                </a:gs>
                <a:gs pos="14600">
                  <a:srgbClr val="F77509"/>
                </a:gs>
                <a:gs pos="50000">
                  <a:srgbClr val="4CAD03"/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0"/>
            </a:gradFill>
            <a:prstDash val="solid"/>
          </a:ln>
          <a:effectLst/>
          <a:scene3d>
            <a:camera prst="orthographicFront"/>
            <a:lightRig rig="flat" dir="t"/>
          </a:scene3d>
          <a:sp3d prstMaterial="powder">
            <a:bevelT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3" name="12 Forma libre"/>
          <p:cNvSpPr/>
          <p:nvPr/>
        </p:nvSpPr>
        <p:spPr>
          <a:xfrm rot="8592725">
            <a:off x="8075618" y="1900044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sng" algn="ctr">
            <a:gradFill>
              <a:gsLst>
                <a:gs pos="0">
                  <a:schemeClr val="tx1">
                    <a:lumMod val="95000"/>
                  </a:schemeClr>
                </a:gs>
                <a:gs pos="79150">
                  <a:srgbClr val="FF6600"/>
                </a:gs>
                <a:gs pos="14600">
                  <a:srgbClr val="F77509"/>
                </a:gs>
                <a:gs pos="50000">
                  <a:srgbClr val="4CAD03"/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0"/>
            </a:gradFill>
            <a:prstDash val="solid"/>
          </a:ln>
          <a:effectLst/>
          <a:scene3d>
            <a:camera prst="orthographicFront"/>
            <a:lightRig rig="flat" dir="t"/>
          </a:scene3d>
          <a:sp3d prstMaterial="powder">
            <a:bevelT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5" name="24 Rectángulo"/>
          <p:cNvSpPr/>
          <p:nvPr/>
        </p:nvSpPr>
        <p:spPr>
          <a:xfrm flipH="1">
            <a:off x="-756592" y="-956642"/>
            <a:ext cx="10657184" cy="7200800"/>
          </a:xfrm>
          <a:prstGeom prst="rect">
            <a:avLst/>
          </a:prstGeom>
          <a:gradFill flip="none" rotWithShape="1">
            <a:gsLst>
              <a:gs pos="85000">
                <a:srgbClr val="FFC000">
                  <a:lumMod val="42000"/>
                  <a:lumOff val="58000"/>
                </a:srgbClr>
              </a:gs>
              <a:gs pos="19000">
                <a:srgbClr val="FFC000">
                  <a:lumMod val="27000"/>
                  <a:lumOff val="73000"/>
                </a:srgbClr>
              </a:gs>
              <a:gs pos="53000">
                <a:srgbClr val="FFC000">
                  <a:lumMod val="19000"/>
                  <a:lumOff val="81000"/>
                </a:srgbClr>
              </a:gs>
              <a:gs pos="98000">
                <a:srgbClr val="F5860B"/>
              </a:gs>
              <a:gs pos="3000">
                <a:srgbClr val="FF6600"/>
              </a:gs>
              <a:gs pos="59000">
                <a:srgbClr val="FFC000">
                  <a:lumMod val="99000"/>
                </a:srgbClr>
              </a:gs>
              <a:gs pos="47000">
                <a:srgbClr val="FFC000">
                  <a:lumMod val="62000"/>
                  <a:lumOff val="38000"/>
                </a:srgbClr>
              </a:gs>
              <a:gs pos="70000">
                <a:srgbClr val="F77509"/>
              </a:gs>
              <a:gs pos="33000">
                <a:srgbClr val="F7750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1836812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3000" fill="hold"/>
                                        <p:tgtEl>
                                          <p:spTgt spid="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4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4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" dur="3000" fill="hold"/>
                                        <p:tgtEl>
                                          <p:spTgt spid="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4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4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" dur="3000" fill="hold"/>
                                        <p:tgtEl>
                                          <p:spTgt spid="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" dur="3000" fill="hold"/>
                                        <p:tgtEl>
                                          <p:spTgt spid="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" dur="3000" fill="hold"/>
                                        <p:tgtEl>
                                          <p:spTgt spid="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2" dur="3000" fill="hold"/>
                                        <p:tgtEl>
                                          <p:spTgt spid="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7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7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4" dur="3000" fill="hold"/>
                                        <p:tgtEl>
                                          <p:spTgt spid="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8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7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6" dur="3000" fill="hold"/>
                                        <p:tgtEl>
                                          <p:spTgt spid="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9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" dur="4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4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7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8" dur="3000" fill="hold"/>
                                        <p:tgtEl>
                                          <p:spTgt spid="1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0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7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0" dur="3000" fill="hold"/>
                                        <p:tgtEl>
                                          <p:spTgt spid="1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2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7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2" dur="3000" fill="hold"/>
                                        <p:tgtEl>
                                          <p:spTgt spid="1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17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4" dur="3000" fill="hold"/>
                                        <p:tgtEl>
                                          <p:spTgt spid="1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4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3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3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3" dur="3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" dur="3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5" presetID="6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57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59" dur="indefinite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60" dur="indefinite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25" grpId="0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4" name="143 Grupo"/>
          <p:cNvGrpSpPr/>
          <p:nvPr/>
        </p:nvGrpSpPr>
        <p:grpSpPr>
          <a:xfrm>
            <a:off x="12520" y="86"/>
            <a:ext cx="9144000" cy="5143500"/>
            <a:chOff x="0" y="0"/>
            <a:chExt cx="9144000" cy="5143500"/>
          </a:xfrm>
        </p:grpSpPr>
        <p:sp>
          <p:nvSpPr>
            <p:cNvPr id="145" name="144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0">
                  <a:schemeClr val="accent5">
                    <a:lumMod val="20000"/>
                    <a:lumOff val="80000"/>
                  </a:scheme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20000"/>
                    <a:lumOff val="8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6" name="145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0">
                  <a:schemeClr val="accent5">
                    <a:lumMod val="20000"/>
                    <a:lumOff val="80000"/>
                  </a:scheme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20000"/>
                    <a:lumOff val="8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7" name="146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0">
                  <a:schemeClr val="accent5">
                    <a:lumMod val="20000"/>
                    <a:lumOff val="80000"/>
                  </a:scheme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20000"/>
                    <a:lumOff val="8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8" name="147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0">
                  <a:schemeClr val="accent5">
                    <a:lumMod val="20000"/>
                    <a:lumOff val="80000"/>
                  </a:scheme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20000"/>
                    <a:lumOff val="8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43" name="142 Imagen" descr="Diapositiva39"/>
          <p:cNvPicPr>
            <a:picLocks noGrp="1" noChangeAspect="1"/>
          </p:cNvPicPr>
          <p:nvPr isPhoto="1"/>
        </p:nvPicPr>
        <p:blipFill>
          <a:blip r:embed="rId3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6643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" name="3 Grupo"/>
          <p:cNvGrpSpPr/>
          <p:nvPr/>
        </p:nvGrpSpPr>
        <p:grpSpPr>
          <a:xfrm rot="10800000">
            <a:off x="-702333" y="-755650"/>
            <a:ext cx="864096" cy="2556793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2" name="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" name="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" name="7 Grupo"/>
          <p:cNvGrpSpPr/>
          <p:nvPr/>
        </p:nvGrpSpPr>
        <p:grpSpPr>
          <a:xfrm rot="10800000">
            <a:off x="-234787" y="-301872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9" name="8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" name="9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" name="10 Grupo"/>
          <p:cNvGrpSpPr/>
          <p:nvPr/>
        </p:nvGrpSpPr>
        <p:grpSpPr>
          <a:xfrm rot="10800000">
            <a:off x="197261" y="130176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2" name="1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" name="1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4" name="13 Grupo"/>
          <p:cNvGrpSpPr/>
          <p:nvPr/>
        </p:nvGrpSpPr>
        <p:grpSpPr>
          <a:xfrm rot="10800000">
            <a:off x="629309" y="562224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5" name="14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6" name="15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" name="16 Grupo"/>
          <p:cNvGrpSpPr/>
          <p:nvPr/>
        </p:nvGrpSpPr>
        <p:grpSpPr>
          <a:xfrm rot="10800000">
            <a:off x="1061357" y="994272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8" name="17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9" name="18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0" name="19 Grupo"/>
          <p:cNvGrpSpPr/>
          <p:nvPr/>
        </p:nvGrpSpPr>
        <p:grpSpPr>
          <a:xfrm rot="10800000">
            <a:off x="1493405" y="1426320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21" name="20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" name="21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3" name="22 Grupo"/>
          <p:cNvGrpSpPr/>
          <p:nvPr/>
        </p:nvGrpSpPr>
        <p:grpSpPr>
          <a:xfrm rot="10800000">
            <a:off x="1925453" y="1858368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24" name="23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5" name="24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6" name="25 Grupo"/>
          <p:cNvGrpSpPr/>
          <p:nvPr/>
        </p:nvGrpSpPr>
        <p:grpSpPr>
          <a:xfrm rot="10800000">
            <a:off x="2357501" y="2290416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27" name="26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8" name="27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9" name="28 Grupo"/>
          <p:cNvGrpSpPr/>
          <p:nvPr/>
        </p:nvGrpSpPr>
        <p:grpSpPr>
          <a:xfrm rot="10800000">
            <a:off x="2789549" y="2722464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30" name="29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1" name="30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2" name="31 Grupo"/>
          <p:cNvGrpSpPr/>
          <p:nvPr/>
        </p:nvGrpSpPr>
        <p:grpSpPr>
          <a:xfrm rot="10800000">
            <a:off x="3221598" y="3154513"/>
            <a:ext cx="864096" cy="2556790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33" name="32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4" name="33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5" name="34 Grupo"/>
          <p:cNvGrpSpPr/>
          <p:nvPr/>
        </p:nvGrpSpPr>
        <p:grpSpPr>
          <a:xfrm rot="10800000">
            <a:off x="3653646" y="3586561"/>
            <a:ext cx="864096" cy="2556790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36" name="35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7" name="36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8" name="37 Grupo"/>
          <p:cNvGrpSpPr/>
          <p:nvPr/>
        </p:nvGrpSpPr>
        <p:grpSpPr>
          <a:xfrm rot="10800000" flipH="1">
            <a:off x="8982237" y="-755649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39" name="38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0" name="39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1" name="40 Grupo"/>
          <p:cNvGrpSpPr/>
          <p:nvPr/>
        </p:nvGrpSpPr>
        <p:grpSpPr>
          <a:xfrm rot="10800000" flipH="1">
            <a:off x="8514693" y="-301872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42" name="4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3" name="4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4" name="43 Grupo"/>
          <p:cNvGrpSpPr/>
          <p:nvPr/>
        </p:nvGrpSpPr>
        <p:grpSpPr>
          <a:xfrm rot="10800000" flipH="1">
            <a:off x="8082645" y="130176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45" name="44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6" name="45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7" name="46 Grupo"/>
          <p:cNvGrpSpPr/>
          <p:nvPr/>
        </p:nvGrpSpPr>
        <p:grpSpPr>
          <a:xfrm rot="10800000" flipH="1">
            <a:off x="7650598" y="562224"/>
            <a:ext cx="864096" cy="2556790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48" name="47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9" name="48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0" name="49 Grupo"/>
          <p:cNvGrpSpPr/>
          <p:nvPr/>
        </p:nvGrpSpPr>
        <p:grpSpPr>
          <a:xfrm rot="10800000" flipH="1">
            <a:off x="7218550" y="994273"/>
            <a:ext cx="864096" cy="2556790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51" name="50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2" name="51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3" name="52 Grupo"/>
          <p:cNvGrpSpPr/>
          <p:nvPr/>
        </p:nvGrpSpPr>
        <p:grpSpPr>
          <a:xfrm rot="10800000" flipH="1">
            <a:off x="6786502" y="1426321"/>
            <a:ext cx="864096" cy="2556790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54" name="53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5" name="54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6" name="55 Grupo"/>
          <p:cNvGrpSpPr/>
          <p:nvPr/>
        </p:nvGrpSpPr>
        <p:grpSpPr>
          <a:xfrm rot="10800000" flipH="1">
            <a:off x="6354454" y="1858369"/>
            <a:ext cx="864096" cy="2556790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57" name="56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8" name="57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9" name="58 Grupo"/>
          <p:cNvGrpSpPr/>
          <p:nvPr/>
        </p:nvGrpSpPr>
        <p:grpSpPr>
          <a:xfrm rot="10800000" flipH="1">
            <a:off x="5922406" y="2290417"/>
            <a:ext cx="864096" cy="2556790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60" name="59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1" name="60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2" name="61 Grupo"/>
          <p:cNvGrpSpPr/>
          <p:nvPr/>
        </p:nvGrpSpPr>
        <p:grpSpPr>
          <a:xfrm rot="10800000" flipH="1">
            <a:off x="5490358" y="2722465"/>
            <a:ext cx="864096" cy="2556790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63" name="62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4" name="63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5" name="64 Grupo"/>
          <p:cNvGrpSpPr/>
          <p:nvPr/>
        </p:nvGrpSpPr>
        <p:grpSpPr>
          <a:xfrm rot="10800000" flipH="1">
            <a:off x="5058310" y="3154513"/>
            <a:ext cx="864096" cy="2556790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66" name="65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7" name="66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8" name="67 Grupo"/>
          <p:cNvGrpSpPr/>
          <p:nvPr/>
        </p:nvGrpSpPr>
        <p:grpSpPr>
          <a:xfrm rot="10800000" flipH="1">
            <a:off x="4626262" y="3586561"/>
            <a:ext cx="864096" cy="2556790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69" name="68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0" name="69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1" name="70 Grupo"/>
          <p:cNvGrpSpPr/>
          <p:nvPr/>
        </p:nvGrpSpPr>
        <p:grpSpPr>
          <a:xfrm>
            <a:off x="8910228" y="3457203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72" name="7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3" name="7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4" name="73 Grupo"/>
          <p:cNvGrpSpPr/>
          <p:nvPr/>
        </p:nvGrpSpPr>
        <p:grpSpPr>
          <a:xfrm>
            <a:off x="8442684" y="3003426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75" name="74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6" name="75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7" name="76 Grupo"/>
          <p:cNvGrpSpPr/>
          <p:nvPr/>
        </p:nvGrpSpPr>
        <p:grpSpPr>
          <a:xfrm>
            <a:off x="8010636" y="2571378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78" name="77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9" name="78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0" name="79 Grupo"/>
          <p:cNvGrpSpPr/>
          <p:nvPr/>
        </p:nvGrpSpPr>
        <p:grpSpPr>
          <a:xfrm>
            <a:off x="7578588" y="2139330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81" name="80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2" name="81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3" name="82 Grupo"/>
          <p:cNvGrpSpPr/>
          <p:nvPr/>
        </p:nvGrpSpPr>
        <p:grpSpPr>
          <a:xfrm>
            <a:off x="7146540" y="1707282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84" name="83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5" name="84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6" name="85 Grupo"/>
          <p:cNvGrpSpPr/>
          <p:nvPr/>
        </p:nvGrpSpPr>
        <p:grpSpPr>
          <a:xfrm>
            <a:off x="6714492" y="1275234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87" name="86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8" name="87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9" name="88 Grupo"/>
          <p:cNvGrpSpPr/>
          <p:nvPr/>
        </p:nvGrpSpPr>
        <p:grpSpPr>
          <a:xfrm>
            <a:off x="6282444" y="843186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90" name="89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1" name="90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92" name="91 Grupo"/>
          <p:cNvGrpSpPr/>
          <p:nvPr/>
        </p:nvGrpSpPr>
        <p:grpSpPr>
          <a:xfrm>
            <a:off x="5850396" y="411138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93" name="92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4" name="93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95" name="94 Grupo"/>
          <p:cNvGrpSpPr/>
          <p:nvPr/>
        </p:nvGrpSpPr>
        <p:grpSpPr>
          <a:xfrm>
            <a:off x="5418348" y="-20910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96" name="95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7" name="96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98" name="97 Grupo"/>
          <p:cNvGrpSpPr/>
          <p:nvPr/>
        </p:nvGrpSpPr>
        <p:grpSpPr>
          <a:xfrm>
            <a:off x="4986300" y="-452958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99" name="98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0" name="99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1" name="100 Grupo"/>
          <p:cNvGrpSpPr/>
          <p:nvPr/>
        </p:nvGrpSpPr>
        <p:grpSpPr>
          <a:xfrm>
            <a:off x="4554252" y="-885006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02" name="10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3" name="10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4" name="103 Grupo"/>
          <p:cNvGrpSpPr/>
          <p:nvPr/>
        </p:nvGrpSpPr>
        <p:grpSpPr>
          <a:xfrm flipH="1">
            <a:off x="-702334" y="3434159"/>
            <a:ext cx="864096" cy="2556794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05" name="104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6" name="105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7" name="106 Grupo"/>
          <p:cNvGrpSpPr/>
          <p:nvPr/>
        </p:nvGrpSpPr>
        <p:grpSpPr>
          <a:xfrm flipH="1">
            <a:off x="-234789" y="2980382"/>
            <a:ext cx="864096" cy="2556794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08" name="107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9" name="108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0" name="109 Grupo"/>
          <p:cNvGrpSpPr/>
          <p:nvPr/>
        </p:nvGrpSpPr>
        <p:grpSpPr>
          <a:xfrm flipH="1">
            <a:off x="197259" y="2548334"/>
            <a:ext cx="864096" cy="2556794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11" name="110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2" name="111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3" name="112 Grupo"/>
          <p:cNvGrpSpPr/>
          <p:nvPr/>
        </p:nvGrpSpPr>
        <p:grpSpPr>
          <a:xfrm flipH="1">
            <a:off x="629306" y="2116286"/>
            <a:ext cx="864096" cy="2556794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14" name="113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5" name="114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6" name="115 Grupo"/>
          <p:cNvGrpSpPr/>
          <p:nvPr/>
        </p:nvGrpSpPr>
        <p:grpSpPr>
          <a:xfrm flipH="1">
            <a:off x="1061356" y="1684239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17" name="116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8" name="117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9" name="118 Grupo"/>
          <p:cNvGrpSpPr/>
          <p:nvPr/>
        </p:nvGrpSpPr>
        <p:grpSpPr>
          <a:xfrm flipH="1">
            <a:off x="1493404" y="1252191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20" name="119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1" name="120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22" name="121 Grupo"/>
          <p:cNvGrpSpPr/>
          <p:nvPr/>
        </p:nvGrpSpPr>
        <p:grpSpPr>
          <a:xfrm flipH="1">
            <a:off x="1925452" y="820143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23" name="122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4" name="123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25" name="124 Grupo"/>
          <p:cNvGrpSpPr/>
          <p:nvPr/>
        </p:nvGrpSpPr>
        <p:grpSpPr>
          <a:xfrm flipH="1">
            <a:off x="2357500" y="388095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26" name="125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7" name="126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28" name="127 Grupo"/>
          <p:cNvGrpSpPr/>
          <p:nvPr/>
        </p:nvGrpSpPr>
        <p:grpSpPr>
          <a:xfrm flipH="1">
            <a:off x="2789548" y="-43953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29" name="128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0" name="129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31" name="130 Grupo"/>
          <p:cNvGrpSpPr/>
          <p:nvPr/>
        </p:nvGrpSpPr>
        <p:grpSpPr>
          <a:xfrm flipH="1">
            <a:off x="3221596" y="-476001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32" name="131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3" name="132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34" name="133 Grupo"/>
          <p:cNvGrpSpPr/>
          <p:nvPr/>
        </p:nvGrpSpPr>
        <p:grpSpPr>
          <a:xfrm flipH="1">
            <a:off x="3653644" y="-908049"/>
            <a:ext cx="864096" cy="2556792"/>
            <a:chOff x="251520" y="411510"/>
            <a:chExt cx="864096" cy="698376"/>
          </a:xfrm>
          <a:gradFill>
            <a:gsLst>
              <a:gs pos="48750">
                <a:schemeClr val="accent5">
                  <a:lumMod val="23000"/>
                  <a:lumOff val="77000"/>
                  <a:alpha val="69000"/>
                </a:schemeClr>
              </a:gs>
              <a:gs pos="41000">
                <a:srgbClr val="FF6600">
                  <a:alpha val="69000"/>
                </a:srgbClr>
              </a:gs>
            </a:gsLst>
            <a:lin ang="2700000" scaled="1"/>
          </a:gradFill>
          <a:scene3d>
            <a:camera prst="orthographicFront"/>
            <a:lightRig rig="flood" dir="t"/>
          </a:scene3d>
        </p:grpSpPr>
        <p:sp>
          <p:nvSpPr>
            <p:cNvPr id="135" name="134 Rectángulo"/>
            <p:cNvSpPr/>
            <p:nvPr/>
          </p:nvSpPr>
          <p:spPr>
            <a:xfrm>
              <a:off x="251520" y="411510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6" name="135 Rectángulo"/>
            <p:cNvSpPr/>
            <p:nvPr/>
          </p:nvSpPr>
          <p:spPr>
            <a:xfrm>
              <a:off x="683568" y="699542"/>
              <a:ext cx="432048" cy="410344"/>
            </a:xfrm>
            <a:prstGeom prst="rect">
              <a:avLst/>
            </a:prstGeom>
            <a:grpFill/>
            <a:ln>
              <a:noFill/>
            </a:ln>
            <a:sp3d prstMaterial="powder"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sp>
        <p:nvSpPr>
          <p:cNvPr id="142" name="141 Rectángulo"/>
          <p:cNvSpPr/>
          <p:nvPr/>
        </p:nvSpPr>
        <p:spPr>
          <a:xfrm flipH="1">
            <a:off x="-828600" y="-956642"/>
            <a:ext cx="11089232" cy="7056784"/>
          </a:xfrm>
          <a:prstGeom prst="rect">
            <a:avLst/>
          </a:prstGeom>
          <a:gradFill flip="none" rotWithShape="1">
            <a:gsLst>
              <a:gs pos="85000">
                <a:srgbClr val="FFC000">
                  <a:lumMod val="42000"/>
                  <a:lumOff val="58000"/>
                </a:srgbClr>
              </a:gs>
              <a:gs pos="19000">
                <a:srgbClr val="FFC000">
                  <a:lumMod val="27000"/>
                  <a:lumOff val="73000"/>
                </a:srgbClr>
              </a:gs>
              <a:gs pos="53000">
                <a:srgbClr val="FFC000">
                  <a:lumMod val="19000"/>
                  <a:lumOff val="81000"/>
                </a:srgbClr>
              </a:gs>
              <a:gs pos="98000">
                <a:srgbClr val="F5860B"/>
              </a:gs>
              <a:gs pos="3000">
                <a:srgbClr val="FF6600"/>
              </a:gs>
              <a:gs pos="59000">
                <a:srgbClr val="FFC000">
                  <a:lumMod val="99000"/>
                </a:srgbClr>
              </a:gs>
              <a:gs pos="47000">
                <a:srgbClr val="FFC000">
                  <a:lumMod val="62000"/>
                  <a:lumOff val="38000"/>
                </a:srgbClr>
              </a:gs>
              <a:gs pos="70000">
                <a:srgbClr val="F77509"/>
              </a:gs>
              <a:gs pos="33000">
                <a:srgbClr val="F77509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149" name="148 Imagen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1065278">
            <a:off x="1715178" y="1073951"/>
            <a:ext cx="3493251" cy="2148297"/>
          </a:xfrm>
          <a:prstGeom prst="rect">
            <a:avLst/>
          </a:prstGeom>
        </p:spPr>
      </p:pic>
      <p:pic>
        <p:nvPicPr>
          <p:cNvPr id="150" name="Picture 3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08527" y="4515966"/>
            <a:ext cx="1835473" cy="84438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35247382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0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0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0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2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0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2" dur="4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4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0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1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2" dur="4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4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7" dur="4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4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20" dur="4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4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4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4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4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0" dur="4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2" dur="4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4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7" dur="4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4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0" dur="4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4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4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7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0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2" dur="4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" dur="4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7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0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" dur="4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4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7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0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2" dur="4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" dur="4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7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8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0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4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4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7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0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2" dur="4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" dur="4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7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8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0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4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4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7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8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0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2" dur="4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" dur="4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7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0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4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4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7" dur="4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8" dur="4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0" dur="4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2" dur="400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400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7" dur="4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8" dur="4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40" dur="4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400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400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7" dur="4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4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0" dur="4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4000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4000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7" dur="4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8" dur="4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60" dur="4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40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40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7" dur="4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8" dur="4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70" dur="4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4000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4000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7" dur="4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4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80" dur="4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2" dur="400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400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7" dur="4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8" dur="4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90" dur="4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2" dur="400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400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7" dur="4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8" dur="4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00" dur="4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2" dur="400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400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7" dur="4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4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10" dur="4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2" dur="400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400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7" dur="4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8" dur="4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20" dur="4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2" dur="4000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4000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7" dur="4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8" dur="4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30" dur="4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1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400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400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7" dur="4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4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0" dur="4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2" dur="40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3" dur="40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7" dur="4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8" dur="4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0" dur="4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2" dur="4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3" dur="4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7" dur="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8" dur="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0" dur="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2" dur="4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4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0" dur="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2" dur="4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3" dur="4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7" dur="4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8" dur="4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0" dur="4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4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4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7" dur="4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8" dur="4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0" dur="4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2" dur="4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3" dur="4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7" dur="4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4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0" dur="4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40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40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7" dur="4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8" dur="4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0" dur="4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2" dur="4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3" dur="4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7" dur="4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8" dur="4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20" dur="4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40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40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7" dur="4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8" dur="4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30" dur="4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2" dur="400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3" dur="400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7" dur="4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8" dur="4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40" dur="4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1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40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40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7" dur="6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0" dur="6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3" dur="6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6" dur="6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9" dur="6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2" dur="6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5" dur="6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8" dur="6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9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1" dur="6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4" dur="6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5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7" dur="6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0" dur="6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1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3" dur="6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6" dur="6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7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9" dur="6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2" dur="6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3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5" dur="6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8" dur="6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9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1" dur="6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4" dur="6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5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7" dur="6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0" dur="6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1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3" dur="6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6" dur="6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7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9" dur="6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2" dur="6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3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5" dur="6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8" dur="6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9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1" dur="6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4" dur="6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5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7" dur="6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0" dur="6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1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3" dur="6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6" dur="6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7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9" dur="6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2" dur="6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3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5" dur="6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8" dur="6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9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1" dur="6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4" dur="6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5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7" dur="6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8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0" dur="6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1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3" dur="6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4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6" dur="6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7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578" dur="indefinite"/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579" dur="indefinite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0" presetID="23" presetClass="entr" presetSubtype="27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2" dur="3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3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4" presetID="4" presetClass="entr" presetSubtype="3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586" dur="3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7" presetID="23" presetClass="entr" presetSubtype="272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9" dur="2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0" dur="2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1" presetID="23" presetClass="entr" presetSubtype="528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3" dur="2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4" dur="2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2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6" dur="2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7" presetID="23" presetClass="entr" presetSubtype="272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5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9" dur="2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0" dur="2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1" presetID="23" presetClass="entr" presetSubtype="528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3" dur="2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4" dur="2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5" dur="2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6" dur="2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2" grpId="0" animBg="1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3498DB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24" name="sound001.wav">
            <a:hlinkClick r:id="" action="ppaction://media"/>
          </p:cNvPr>
          <p:cNvPicPr>
            <a:picLocks noRot="1" noChangeAspect="1" noChangeArrowheads="1"/>
          </p:cNvPicPr>
          <p:nvPr>
            <a:audioFile r:link="rId1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19600" y="2457450"/>
            <a:ext cx="304800" cy="2286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00" name="Rectangle 4"/>
          <p:cNvSpPr>
            <a:spLocks noChangeArrowheads="1"/>
          </p:cNvSpPr>
          <p:nvPr/>
        </p:nvSpPr>
        <p:spPr bwMode="auto">
          <a:xfrm>
            <a:off x="0" y="1200150"/>
            <a:ext cx="9144000" cy="171450"/>
          </a:xfrm>
          <a:prstGeom prst="rect">
            <a:avLst/>
          </a:prstGeom>
          <a:solidFill>
            <a:schemeClr val="bg1"/>
          </a:solidFill>
          <a:ln w="19050">
            <a:solidFill>
              <a:srgbClr val="C0C0C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s-ES">
              <a:solidFill>
                <a:srgbClr val="000000"/>
              </a:solidFill>
            </a:endParaRPr>
          </a:p>
        </p:txBody>
      </p:sp>
      <p:sp>
        <p:nvSpPr>
          <p:cNvPr id="4101" name="Rectangle 5"/>
          <p:cNvSpPr>
            <a:spLocks noChangeArrowheads="1"/>
          </p:cNvSpPr>
          <p:nvPr/>
        </p:nvSpPr>
        <p:spPr bwMode="auto">
          <a:xfrm>
            <a:off x="0" y="1371600"/>
            <a:ext cx="9144000" cy="3771900"/>
          </a:xfrm>
          <a:prstGeom prst="rect">
            <a:avLst/>
          </a:prstGeom>
          <a:solidFill>
            <a:srgbClr val="B6E8FC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s-ES" altLang="es-ES">
              <a:solidFill>
                <a:srgbClr val="000000"/>
              </a:solidFill>
            </a:endParaRPr>
          </a:p>
        </p:txBody>
      </p:sp>
      <p:pic>
        <p:nvPicPr>
          <p:cNvPr id="4103" name="Picture 7" descr="logo_grande">
            <a:hlinkClick r:id="rId5"/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81200" y="1"/>
            <a:ext cx="4876800" cy="11715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04" name="Text Box 8"/>
          <p:cNvSpPr txBox="1">
            <a:spLocks noChangeArrowheads="1"/>
          </p:cNvSpPr>
          <p:nvPr/>
        </p:nvSpPr>
        <p:spPr bwMode="auto">
          <a:xfrm>
            <a:off x="0" y="1428750"/>
            <a:ext cx="9144000" cy="23698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</a:pPr>
            <a:r>
              <a:rPr lang="es-ES" altLang="es-ES" sz="6000" b="1">
                <a:solidFill>
                  <a:srgbClr val="000000"/>
                </a:solidFill>
                <a:latin typeface="Kristen ITC" pitchFamily="66" charset="0"/>
              </a:rPr>
              <a:t>¿Te ha gustado?</a:t>
            </a:r>
            <a:r>
              <a:rPr lang="es-ES" altLang="es-ES" sz="4800">
                <a:solidFill>
                  <a:srgbClr val="000000"/>
                </a:solidFill>
                <a:latin typeface="Kristen ITC" pitchFamily="66" charset="0"/>
              </a:rPr>
              <a:t> </a:t>
            </a:r>
            <a:br>
              <a:rPr lang="es-ES" altLang="es-ES" sz="4800">
                <a:solidFill>
                  <a:srgbClr val="000000"/>
                </a:solidFill>
                <a:latin typeface="Kristen ITC" pitchFamily="66" charset="0"/>
              </a:rPr>
            </a:br>
            <a:r>
              <a:rPr lang="es-ES" altLang="es-ES" sz="4400">
                <a:solidFill>
                  <a:srgbClr val="000000"/>
                </a:solidFill>
                <a:latin typeface="Kristen ITC" pitchFamily="66" charset="0"/>
              </a:rPr>
              <a:t>Puedes ver más entrando </a:t>
            </a:r>
            <a:br>
              <a:rPr lang="es-ES" altLang="es-ES" sz="4400">
                <a:solidFill>
                  <a:srgbClr val="000000"/>
                </a:solidFill>
                <a:latin typeface="Kristen ITC" pitchFamily="66" charset="0"/>
              </a:rPr>
            </a:br>
            <a:r>
              <a:rPr lang="es-ES" altLang="es-ES" sz="4400" b="1">
                <a:solidFill>
                  <a:srgbClr val="40F903"/>
                </a:solidFill>
                <a:latin typeface="Kristen ITC" pitchFamily="66" charset="0"/>
                <a:hlinkClick r:id="rId5"/>
              </a:rPr>
              <a:t>Aquí</a:t>
            </a:r>
            <a:endParaRPr lang="es-ES" altLang="es-ES" sz="4400" b="1">
              <a:solidFill>
                <a:srgbClr val="40F903"/>
              </a:solidFill>
              <a:latin typeface="Kristen ITC" pitchFamily="66" charset="0"/>
            </a:endParaRPr>
          </a:p>
        </p:txBody>
      </p:sp>
      <p:sp>
        <p:nvSpPr>
          <p:cNvPr id="4107" name="Text Box 11"/>
          <p:cNvSpPr txBox="1">
            <a:spLocks noChangeArrowheads="1"/>
          </p:cNvSpPr>
          <p:nvPr/>
        </p:nvSpPr>
        <p:spPr bwMode="auto">
          <a:xfrm>
            <a:off x="1143000" y="3543300"/>
            <a:ext cx="2667000" cy="18928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34495E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</a:pPr>
            <a:r>
              <a:rPr lang="es-ES_tradnl" altLang="es-ES" b="1">
                <a:solidFill>
                  <a:srgbClr val="000000"/>
                </a:solidFill>
                <a:latin typeface="Kristen ITC" pitchFamily="66" charset="0"/>
              </a:rPr>
              <a:t>Además puedes recibir powerpoints en tu correo electrónico suscribiéndote aquí:</a:t>
            </a:r>
            <a:r>
              <a:rPr lang="es-ES_tradnl" altLang="es-ES" b="1">
                <a:solidFill>
                  <a:srgbClr val="0066FF"/>
                </a:solidFill>
              </a:rPr>
              <a:t> </a:t>
            </a:r>
          </a:p>
          <a:p>
            <a:pPr fontAlgn="base">
              <a:spcBef>
                <a:spcPct val="50000"/>
              </a:spcBef>
              <a:spcAft>
                <a:spcPct val="0"/>
              </a:spcAft>
            </a:pPr>
            <a:endParaRPr lang="es-ES" altLang="es-ES" b="1">
              <a:solidFill>
                <a:srgbClr val="0066FF"/>
              </a:solidFill>
            </a:endParaRPr>
          </a:p>
        </p:txBody>
      </p:sp>
      <p:pic>
        <p:nvPicPr>
          <p:cNvPr id="4106" name="Picture 10" descr="email">
            <a:hlinkClick r:id="rId7"/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38800" y="3143250"/>
            <a:ext cx="2362200" cy="1771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13" name="Picture 17" descr="flechas-8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38600" y="3657600"/>
            <a:ext cx="1219200" cy="7429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17" name="Picture 21" descr="facebook-icon">
            <a:hlinkClick r:id="rId10"/>
          </p:cNvPr>
          <p:cNvPicPr>
            <a:picLocks noChangeAspect="1" noChangeArrowheads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228850"/>
            <a:ext cx="533400" cy="400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18" name="Picture 22" descr="twitter-icon">
            <a:hlinkClick r:id="rId12"/>
          </p:cNvPr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628900"/>
            <a:ext cx="533400" cy="400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19" name="Picture 23" descr="Web-Google-plus-Metro-icon">
            <a:hlinkClick r:id="rId14"/>
          </p:cNvPr>
          <p:cNvPicPr>
            <a:picLocks noChangeAspect="1" noChangeArrowheads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028950"/>
            <a:ext cx="533400" cy="400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20" name="Picture 24" descr="vkontakte-256">
            <a:hlinkClick r:id="rId16"/>
          </p:cNvPr>
          <p:cNvPicPr>
            <a:picLocks noChangeAspect="1" noChangeArrowheads="1"/>
          </p:cNvPicPr>
          <p:nvPr/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429000"/>
            <a:ext cx="533400" cy="400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22" name="Text Box 26"/>
          <p:cNvSpPr txBox="1">
            <a:spLocks noChangeArrowheads="1"/>
          </p:cNvSpPr>
          <p:nvPr/>
        </p:nvSpPr>
        <p:spPr bwMode="auto">
          <a:xfrm>
            <a:off x="0" y="4914901"/>
            <a:ext cx="9144000" cy="307777"/>
          </a:xfrm>
          <a:prstGeom prst="rect">
            <a:avLst/>
          </a:prstGeom>
          <a:solidFill>
            <a:srgbClr val="34495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</a:pPr>
            <a:r>
              <a:rPr lang="es-ES" altLang="es-ES" sz="1400">
                <a:solidFill>
                  <a:srgbClr val="40F903"/>
                </a:solidFill>
                <a:latin typeface="Kristen ITC" pitchFamily="66" charset="0"/>
              </a:rPr>
              <a:t>Esta presentación powerpoint ha sido creada y compartida única y exclusivamente para mispps.com</a:t>
            </a:r>
          </a:p>
        </p:txBody>
      </p:sp>
      <p:pic>
        <p:nvPicPr>
          <p:cNvPr id="4123" name="Picture 27" descr="slide0006_image010"/>
          <p:cNvPicPr>
            <a:picLocks noChangeAspect="1" noChangeArrowheads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093988">
            <a:off x="4114800" y="628650"/>
            <a:ext cx="4826000" cy="15811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ransition spd="slow">
    <p:fade thruBlk="1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sound001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100000" showWhenStopped="0">
                <p:cTn id="7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124"/>
                </p:tgtEl>
              </p:cMediaNode>
            </p:audio>
          </p:childTnLst>
        </p:cTn>
      </p:par>
    </p:tnLst>
  </p:timing>
</p:sld>
</file>

<file path=ppt/theme/theme1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Diseño predeterminado">
  <a:themeElements>
    <a:clrScheme name="Diseño predeterminado 13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D9604"/>
      </a:hlink>
      <a:folHlink>
        <a:srgbClr val="FD9604"/>
      </a:folHlink>
    </a:clrScheme>
    <a:fontScheme name="Diseño predeterminado">
      <a:majorFont>
        <a:latin typeface="Arial"/>
        <a:ea typeface=""/>
        <a:cs typeface="Arial"/>
      </a:majorFont>
      <a:minorFont>
        <a:latin typeface="Arial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iseño predeterminado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D9604"/>
        </a:hlink>
        <a:folHlink>
          <a:srgbClr val="FD9604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4158</TotalTime>
  <Words>784</Words>
  <Application>Microsoft Office PowerPoint</Application>
  <PresentationFormat>Presentación en pantalla (16:9)</PresentationFormat>
  <Paragraphs>56</Paragraphs>
  <Slides>49</Slides>
  <Notes>7</Notes>
  <HiddenSlides>0</HiddenSlides>
  <MMClips>1</MMClips>
  <ScaleCrop>false</ScaleCrop>
  <HeadingPairs>
    <vt:vector size="4" baseType="variant">
      <vt:variant>
        <vt:lpstr>Tema</vt:lpstr>
      </vt:variant>
      <vt:variant>
        <vt:i4>2</vt:i4>
      </vt:variant>
      <vt:variant>
        <vt:lpstr>Títulos de diapositiva</vt:lpstr>
      </vt:variant>
      <vt:variant>
        <vt:i4>49</vt:i4>
      </vt:variant>
    </vt:vector>
  </HeadingPairs>
  <TitlesOfParts>
    <vt:vector size="51" baseType="lpstr">
      <vt:lpstr>Tema de Office</vt:lpstr>
      <vt:lpstr>Diseño predeterminado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Presentación de PowerPoint</dc:title>
  <dc:creator>Paloma</dc:creator>
  <cp:lastModifiedBy>Paloma</cp:lastModifiedBy>
  <dcterms:created xsi:type="dcterms:W3CDTF">2019-05-27T18:20:48Z</dcterms:created>
  <dcterms:modified xsi:type="dcterms:W3CDTF">2019-07-01T21:23:21Z</dcterms:modified>
</cp:coreProperties>
</file>