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wav"/>
  <Default Extension="wdp" ContentType="image/vnd.ms-photo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52"/>
  </p:notesMasterIdLst>
  <p:sldIdLst>
    <p:sldId id="257" r:id="rId3"/>
    <p:sldId id="418" r:id="rId4"/>
    <p:sldId id="259" r:id="rId5"/>
    <p:sldId id="340" r:id="rId6"/>
    <p:sldId id="322" r:id="rId7"/>
    <p:sldId id="370" r:id="rId8"/>
    <p:sldId id="385" r:id="rId9"/>
    <p:sldId id="264" r:id="rId10"/>
    <p:sldId id="313" r:id="rId11"/>
    <p:sldId id="408" r:id="rId12"/>
    <p:sldId id="335" r:id="rId13"/>
    <p:sldId id="327" r:id="rId14"/>
    <p:sldId id="269" r:id="rId15"/>
    <p:sldId id="415" r:id="rId16"/>
    <p:sldId id="419" r:id="rId17"/>
    <p:sldId id="317" r:id="rId18"/>
    <p:sldId id="407" r:id="rId19"/>
    <p:sldId id="274" r:id="rId20"/>
    <p:sldId id="325" r:id="rId21"/>
    <p:sldId id="369" r:id="rId22"/>
    <p:sldId id="341" r:id="rId23"/>
    <p:sldId id="336" r:id="rId24"/>
    <p:sldId id="279" r:id="rId25"/>
    <p:sldId id="392" r:id="rId26"/>
    <p:sldId id="333" r:id="rId27"/>
    <p:sldId id="394" r:id="rId28"/>
    <p:sldId id="395" r:id="rId29"/>
    <p:sldId id="294" r:id="rId30"/>
    <p:sldId id="339" r:id="rId31"/>
    <p:sldId id="384" r:id="rId32"/>
    <p:sldId id="308" r:id="rId33"/>
    <p:sldId id="375" r:id="rId34"/>
    <p:sldId id="289" r:id="rId35"/>
    <p:sldId id="365" r:id="rId36"/>
    <p:sldId id="364" r:id="rId37"/>
    <p:sldId id="348" r:id="rId38"/>
    <p:sldId id="396" r:id="rId39"/>
    <p:sldId id="284" r:id="rId40"/>
    <p:sldId id="388" r:id="rId41"/>
    <p:sldId id="410" r:id="rId42"/>
    <p:sldId id="409" r:id="rId43"/>
    <p:sldId id="411" r:id="rId44"/>
    <p:sldId id="299" r:id="rId45"/>
    <p:sldId id="402" r:id="rId46"/>
    <p:sldId id="386" r:id="rId47"/>
    <p:sldId id="387" r:id="rId48"/>
    <p:sldId id="338" r:id="rId49"/>
    <p:sldId id="347" r:id="rId50"/>
    <p:sldId id="305" r:id="rId51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s/9fWV7BuFUMjJ6o3iRv7Q==" hashData="nvrIqayK/GrmZZXC5BQUdi0mtOM=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0E58"/>
    <a:srgbClr val="A30D51"/>
    <a:srgbClr val="B30D3C"/>
    <a:srgbClr val="F40C80"/>
    <a:srgbClr val="FF6600"/>
    <a:srgbClr val="1E323E"/>
    <a:srgbClr val="66FF33"/>
    <a:srgbClr val="1D14D6"/>
    <a:srgbClr val="5F4DCD"/>
    <a:srgbClr val="4E51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6825" autoAdjust="0"/>
  </p:normalViewPr>
  <p:slideViewPr>
    <p:cSldViewPr>
      <p:cViewPr>
        <p:scale>
          <a:sx n="42" d="100"/>
          <a:sy n="42" d="100"/>
        </p:scale>
        <p:origin x="-1884" y="-162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850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theme" Target="theme/theme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presProps" Target="presProps.xml"/><Relationship Id="rId5" Type="http://schemas.openxmlformats.org/officeDocument/2006/relationships/slide" Target="slides/slide3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tableStyles" Target="tableStyle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B1F012D-43CD-4ED1-8471-060915C92E1C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8706982-66ED-44FA-B9A5-CC35CB8A9F15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433086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706982-66ED-44FA-B9A5-CC35CB8A9F15}" type="slidenum">
              <a:rPr lang="es-ES" smtClean="0"/>
              <a:pPr/>
              <a:t>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361767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F46EB7-D443-4B96-A676-5F00D0D63CC1}" type="slidenum">
              <a:rPr lang="es-ES" smtClean="0"/>
              <a:pPr/>
              <a:t>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297584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1DA3BA-A7AD-4EC0-893B-F5D66ACCF7F1}" type="slidenum">
              <a:rPr lang="es-ES" smtClean="0"/>
              <a:pPr/>
              <a:t>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183149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1EAAC7-E18F-4EE0-B8B7-C2A88B6475DB}" type="slidenum">
              <a:rPr lang="es-ES" smtClean="0"/>
              <a:pPr/>
              <a:t>10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501782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706982-66ED-44FA-B9A5-CC35CB8A9F15}" type="slidenum">
              <a:rPr lang="es-ES" smtClean="0"/>
              <a:pPr/>
              <a:t>12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822894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F4012EB-B27D-415A-B62C-86594BF710A4}" type="slidenum">
              <a:rPr lang="es-ES" smtClean="0"/>
              <a:pPr/>
              <a:t>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3955311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CE177C1-AFC0-4B1B-81C9-53B52460AF72}" type="slidenum">
              <a:rPr lang="es-ES" smtClean="0"/>
              <a:pPr/>
              <a:t>22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4265316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706982-66ED-44FA-B9A5-CC35CB8A9F15}" type="slidenum">
              <a:rPr lang="es-ES" smtClean="0"/>
              <a:pPr/>
              <a:t>25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086062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8216DC2-E327-4BF7-8E55-7D02FC9CEDCE}" type="slidenum">
              <a:rPr lang="es-ES" smtClean="0"/>
              <a:pPr/>
              <a:t>27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003472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F4012EB-B27D-415A-B62C-86594BF710A4}" type="slidenum">
              <a:rPr lang="es-ES" smtClean="0"/>
              <a:t>37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3955311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706982-66ED-44FA-B9A5-CC35CB8A9F15}" type="slidenum">
              <a:rPr lang="es-ES" smtClean="0"/>
              <a:pPr/>
              <a:t>40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255826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1DA3BA-A7AD-4EC0-893B-F5D66ACCF7F1}" type="slidenum">
              <a:rPr lang="es-ES" smtClean="0"/>
              <a:t>46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183149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EC24AC-4617-4259-803D-AFC276E04AB1}" type="slidenum">
              <a:rPr lang="es-ES" smtClean="0"/>
              <a:pPr/>
              <a:t>48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578481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99531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9896860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410566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857463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94928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420405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8001620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792985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9446477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50885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7160615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590691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C9D589C-793A-44B0-9600-3C69002D0329}" type="datetimeFigureOut">
              <a:rPr lang="es-ES" smtClean="0"/>
              <a:pPr/>
              <a:t>23/02/2020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4D9A28E-D367-4F54-B175-73CFE14A4E9C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0973796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audio" Target="../media/audio1.wav"/><Relationship Id="rId7" Type="http://schemas.microsoft.com/office/2007/relationships/hdphoto" Target="../media/hdphoto1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2.jpeg"/><Relationship Id="rId10" Type="http://schemas.openxmlformats.org/officeDocument/2006/relationships/audio" Target="../media/audio10.wav"/><Relationship Id="rId4" Type="http://schemas.openxmlformats.org/officeDocument/2006/relationships/image" Target="../media/image1.png"/><Relationship Id="rId9" Type="http://schemas.openxmlformats.org/officeDocument/2006/relationships/image" Target="../media/image5.jp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6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.jpe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g"/><Relationship Id="rId7" Type="http://schemas.microsoft.com/office/2007/relationships/hdphoto" Target="../media/hdphoto4.wdp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7.png"/><Relationship Id="rId5" Type="http://schemas.microsoft.com/office/2007/relationships/hdphoto" Target="../media/hdphoto3.wdp"/><Relationship Id="rId4" Type="http://schemas.openxmlformats.org/officeDocument/2006/relationships/image" Target="../media/image56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13" Type="http://schemas.openxmlformats.org/officeDocument/2006/relationships/image" Target="../media/image63.png"/><Relationship Id="rId18" Type="http://schemas.openxmlformats.org/officeDocument/2006/relationships/image" Target="../media/image66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5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59.png"/><Relationship Id="rId11" Type="http://schemas.openxmlformats.org/officeDocument/2006/relationships/image" Target="../media/image62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4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58.png"/><Relationship Id="rId9" Type="http://schemas.openxmlformats.org/officeDocument/2006/relationships/image" Target="../media/image61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2 Rectángulo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 flip="none" rotWithShape="1">
            <a:gsLst>
              <a:gs pos="0">
                <a:srgbClr val="00B050">
                  <a:lumMod val="15000"/>
                </a:srgbClr>
              </a:gs>
              <a:gs pos="34000">
                <a:srgbClr val="156B13">
                  <a:lumMod val="52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>
            <a:off x="0" y="18917"/>
            <a:ext cx="9144000" cy="5143500"/>
          </a:xfrm>
          <a:prstGeom prst="rect">
            <a:avLst/>
          </a:prstGeom>
          <a:gradFill flip="none" rotWithShape="1">
            <a:gsLst>
              <a:gs pos="28000">
                <a:srgbClr val="00B050">
                  <a:lumMod val="15000"/>
                </a:srgbClr>
              </a:gs>
              <a:gs pos="96000">
                <a:srgbClr val="156B13">
                  <a:lumMod val="52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0" name="79 Imagen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722696">
            <a:off x="971600" y="-956642"/>
            <a:ext cx="7200800" cy="7128792"/>
          </a:xfrm>
          <a:prstGeom prst="rect">
            <a:avLst/>
          </a:prstGeom>
          <a:ln>
            <a:noFill/>
          </a:ln>
        </p:spPr>
      </p:pic>
      <p:sp>
        <p:nvSpPr>
          <p:cNvPr id="70" name="69 Elipse"/>
          <p:cNvSpPr/>
          <p:nvPr/>
        </p:nvSpPr>
        <p:spPr>
          <a:xfrm rot="16200000">
            <a:off x="1259632" y="-3692946"/>
            <a:ext cx="6552728" cy="12313368"/>
          </a:xfrm>
          <a:prstGeom prst="ellipse">
            <a:avLst/>
          </a:prstGeom>
          <a:gradFill>
            <a:gsLst>
              <a:gs pos="51000">
                <a:srgbClr val="FF7A00">
                  <a:lumMod val="0"/>
                  <a:alpha val="0"/>
                </a:srgbClr>
              </a:gs>
              <a:gs pos="67000">
                <a:srgbClr val="FF0300">
                  <a:lumMod val="0"/>
                  <a:alpha val="0"/>
                </a:srgbClr>
              </a:gs>
              <a:gs pos="53000">
                <a:schemeClr val="accent3">
                  <a:lumMod val="50000"/>
                </a:schemeClr>
              </a:gs>
              <a:gs pos="59581">
                <a:srgbClr val="92D050"/>
              </a:gs>
              <a:gs pos="56000">
                <a:srgbClr val="92D050"/>
              </a:gs>
              <a:gs pos="65000">
                <a:schemeClr val="accent3">
                  <a:lumMod val="5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1" name="80 Imagen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971600" y="-1028650"/>
            <a:ext cx="7200800" cy="7200801"/>
          </a:xfrm>
          <a:prstGeom prst="rect">
            <a:avLst/>
          </a:prstGeom>
          <a:ln>
            <a:noFill/>
          </a:ln>
        </p:spPr>
      </p:pic>
      <p:sp>
        <p:nvSpPr>
          <p:cNvPr id="71" name="70 Elipse"/>
          <p:cNvSpPr/>
          <p:nvPr/>
        </p:nvSpPr>
        <p:spPr>
          <a:xfrm rot="16200000">
            <a:off x="1260000" y="-3656942"/>
            <a:ext cx="6552728" cy="12241360"/>
          </a:xfrm>
          <a:prstGeom prst="ellipse">
            <a:avLst/>
          </a:prstGeom>
          <a:gradFill flip="none" rotWithShape="1">
            <a:gsLst>
              <a:gs pos="51000">
                <a:srgbClr val="FF7A00">
                  <a:lumMod val="0"/>
                  <a:alpha val="0"/>
                </a:srgbClr>
              </a:gs>
              <a:gs pos="68000">
                <a:srgbClr val="FF0300">
                  <a:lumMod val="0"/>
                  <a:alpha val="0"/>
                </a:srgbClr>
              </a:gs>
              <a:gs pos="53000">
                <a:srgbClr val="820F46"/>
              </a:gs>
              <a:gs pos="60000">
                <a:srgbClr val="B20E58"/>
              </a:gs>
              <a:gs pos="64000">
                <a:srgbClr val="A51B63">
                  <a:lumMod val="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 prstMaterial="meta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>
            <a:off x="4068000" y="2052000"/>
            <a:ext cx="1008056" cy="1023806"/>
          </a:xfrm>
          <a:prstGeom prst="ellipse">
            <a:avLst/>
          </a:prstGeom>
          <a:solidFill>
            <a:srgbClr val="A30D51">
              <a:alpha val="9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7" name="16 Imagen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79500"/>
          </a:xfrm>
          <a:prstGeom prst="rect">
            <a:avLst/>
          </a:prstGeom>
        </p:spPr>
      </p:pic>
      <p:sp>
        <p:nvSpPr>
          <p:cNvPr id="66" name="65 Elipse"/>
          <p:cNvSpPr/>
          <p:nvPr/>
        </p:nvSpPr>
        <p:spPr>
          <a:xfrm rot="16200000">
            <a:off x="2016000" y="36732"/>
            <a:ext cx="5076056" cy="5040560"/>
          </a:xfrm>
          <a:prstGeom prst="ellipse">
            <a:avLst/>
          </a:prstGeom>
          <a:gradFill>
            <a:gsLst>
              <a:gs pos="51000">
                <a:srgbClr val="FF7A00">
                  <a:lumMod val="0"/>
                  <a:alpha val="0"/>
                </a:srgbClr>
              </a:gs>
              <a:gs pos="67000">
                <a:srgbClr val="FF0300">
                  <a:lumMod val="0"/>
                  <a:alpha val="0"/>
                </a:srgbClr>
              </a:gs>
              <a:gs pos="53000">
                <a:schemeClr val="accent3">
                  <a:lumMod val="50000"/>
                </a:schemeClr>
              </a:gs>
              <a:gs pos="59581">
                <a:srgbClr val="92D050"/>
              </a:gs>
              <a:gs pos="56000">
                <a:srgbClr val="92D050"/>
              </a:gs>
              <a:gs pos="65000">
                <a:schemeClr val="accent3">
                  <a:lumMod val="5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 rot="16200000">
            <a:off x="2016000" y="17748"/>
            <a:ext cx="5076056" cy="5040560"/>
          </a:xfrm>
          <a:prstGeom prst="ellipse">
            <a:avLst/>
          </a:prstGeom>
          <a:gradFill flip="none" rotWithShape="1">
            <a:gsLst>
              <a:gs pos="51000">
                <a:srgbClr val="FF7A00">
                  <a:lumMod val="0"/>
                  <a:alpha val="0"/>
                </a:srgbClr>
              </a:gs>
              <a:gs pos="68000">
                <a:srgbClr val="FF0300">
                  <a:lumMod val="0"/>
                  <a:alpha val="0"/>
                </a:srgbClr>
              </a:gs>
              <a:gs pos="53000">
                <a:srgbClr val="820F46"/>
              </a:gs>
              <a:gs pos="60000">
                <a:srgbClr val="B20E58"/>
              </a:gs>
              <a:gs pos="64000">
                <a:srgbClr val="A51B63">
                  <a:lumMod val="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 prstMaterial="meta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6" name="Picture 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2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3888000" y="1908000"/>
            <a:ext cx="1342746" cy="1332186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/>
            <a:lightRig rig="flat" dir="t"/>
          </a:scene3d>
          <a:sp3d prstMaterial="powder"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" name="17 Arco"/>
          <p:cNvSpPr/>
          <p:nvPr/>
        </p:nvSpPr>
        <p:spPr>
          <a:xfrm rot="16200000">
            <a:off x="3189692" y="98956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Arco"/>
          <p:cNvSpPr/>
          <p:nvPr/>
        </p:nvSpPr>
        <p:spPr>
          <a:xfrm>
            <a:off x="4957091" y="935938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Arco"/>
          <p:cNvSpPr/>
          <p:nvPr/>
        </p:nvSpPr>
        <p:spPr>
          <a:xfrm rot="5400000">
            <a:off x="4109810" y="2708949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Arco"/>
          <p:cNvSpPr/>
          <p:nvPr/>
        </p:nvSpPr>
        <p:spPr>
          <a:xfrm rot="10800000">
            <a:off x="2319619" y="1871966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Arco"/>
          <p:cNvSpPr/>
          <p:nvPr/>
        </p:nvSpPr>
        <p:spPr>
          <a:xfrm rot="18958515">
            <a:off x="4238077" y="177136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Arco"/>
          <p:cNvSpPr/>
          <p:nvPr/>
        </p:nvSpPr>
        <p:spPr>
          <a:xfrm rot="2758515">
            <a:off x="4871148" y="2030632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Arco"/>
          <p:cNvSpPr/>
          <p:nvPr/>
        </p:nvSpPr>
        <p:spPr>
          <a:xfrm rot="8158515">
            <a:off x="3008386" y="2646874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Arco"/>
          <p:cNvSpPr/>
          <p:nvPr/>
        </p:nvSpPr>
        <p:spPr>
          <a:xfrm rot="13558515">
            <a:off x="2359473" y="777272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Arco"/>
          <p:cNvSpPr/>
          <p:nvPr/>
        </p:nvSpPr>
        <p:spPr>
          <a:xfrm rot="16200000">
            <a:off x="2936845" y="143274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Arco"/>
          <p:cNvSpPr/>
          <p:nvPr/>
        </p:nvSpPr>
        <p:spPr>
          <a:xfrm>
            <a:off x="4874299" y="666712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Arco"/>
          <p:cNvSpPr/>
          <p:nvPr/>
        </p:nvSpPr>
        <p:spPr>
          <a:xfrm rot="5400000">
            <a:off x="4342771" y="2608555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Arco"/>
          <p:cNvSpPr/>
          <p:nvPr/>
        </p:nvSpPr>
        <p:spPr>
          <a:xfrm rot="10800000">
            <a:off x="2394614" y="2085116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Arco"/>
          <p:cNvSpPr/>
          <p:nvPr/>
        </p:nvSpPr>
        <p:spPr>
          <a:xfrm rot="18958515">
            <a:off x="4022185" y="19794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Arco"/>
          <p:cNvSpPr/>
          <p:nvPr/>
        </p:nvSpPr>
        <p:spPr>
          <a:xfrm rot="2758515">
            <a:off x="4997453" y="1777457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Arco"/>
          <p:cNvSpPr/>
          <p:nvPr/>
        </p:nvSpPr>
        <p:spPr>
          <a:xfrm rot="8158515">
            <a:off x="3232524" y="2739507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Arco"/>
          <p:cNvSpPr/>
          <p:nvPr/>
        </p:nvSpPr>
        <p:spPr>
          <a:xfrm rot="13558515">
            <a:off x="2249818" y="974371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635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ash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Arco"/>
          <p:cNvSpPr/>
          <p:nvPr/>
        </p:nvSpPr>
        <p:spPr>
          <a:xfrm rot="16200000">
            <a:off x="3348392" y="42226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Arco"/>
          <p:cNvSpPr/>
          <p:nvPr/>
        </p:nvSpPr>
        <p:spPr>
          <a:xfrm>
            <a:off x="5005859" y="1081870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Arco"/>
          <p:cNvSpPr/>
          <p:nvPr/>
        </p:nvSpPr>
        <p:spPr>
          <a:xfrm rot="5400000">
            <a:off x="3954464" y="2745755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Arco"/>
          <p:cNvSpPr/>
          <p:nvPr/>
        </p:nvSpPr>
        <p:spPr>
          <a:xfrm rot="10800000">
            <a:off x="2266389" y="1706113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Arco"/>
          <p:cNvSpPr/>
          <p:nvPr/>
        </p:nvSpPr>
        <p:spPr>
          <a:xfrm rot="18958515">
            <a:off x="4372870" y="250773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Arco"/>
          <p:cNvSpPr/>
          <p:nvPr/>
        </p:nvSpPr>
        <p:spPr>
          <a:xfrm rot="2758515">
            <a:off x="4784769" y="2166204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Arco"/>
          <p:cNvSpPr/>
          <p:nvPr/>
        </p:nvSpPr>
        <p:spPr>
          <a:xfrm rot="8158515">
            <a:off x="2858756" y="2558895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Arco"/>
          <p:cNvSpPr/>
          <p:nvPr/>
        </p:nvSpPr>
        <p:spPr>
          <a:xfrm rot="13558515">
            <a:off x="2425586" y="621777"/>
            <a:ext cx="1836000" cy="2340000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Arco"/>
          <p:cNvSpPr/>
          <p:nvPr/>
        </p:nvSpPr>
        <p:spPr>
          <a:xfrm rot="16200000">
            <a:off x="3779119" y="1113273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Arco"/>
          <p:cNvSpPr/>
          <p:nvPr/>
        </p:nvSpPr>
        <p:spPr>
          <a:xfrm>
            <a:off x="4801529" y="1610355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Arco"/>
          <p:cNvSpPr/>
          <p:nvPr/>
        </p:nvSpPr>
        <p:spPr>
          <a:xfrm rot="5400000">
            <a:off x="4313916" y="2644064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Arco"/>
          <p:cNvSpPr/>
          <p:nvPr/>
        </p:nvSpPr>
        <p:spPr>
          <a:xfrm rot="10800000">
            <a:off x="3268557" y="2159346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Arco"/>
          <p:cNvSpPr/>
          <p:nvPr/>
        </p:nvSpPr>
        <p:spPr>
          <a:xfrm rot="18958515">
            <a:off x="4383618" y="1165309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Arco"/>
          <p:cNvSpPr/>
          <p:nvPr/>
        </p:nvSpPr>
        <p:spPr>
          <a:xfrm rot="2758515">
            <a:off x="4756427" y="2246223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Arco"/>
          <p:cNvSpPr/>
          <p:nvPr/>
        </p:nvSpPr>
        <p:spPr>
          <a:xfrm rot="8158515">
            <a:off x="3668888" y="2613839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Arco"/>
          <p:cNvSpPr/>
          <p:nvPr/>
        </p:nvSpPr>
        <p:spPr>
          <a:xfrm rot="13558515">
            <a:off x="3296572" y="1511113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Arco"/>
          <p:cNvSpPr/>
          <p:nvPr/>
        </p:nvSpPr>
        <p:spPr>
          <a:xfrm rot="16200000">
            <a:off x="3632157" y="1139266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Arco"/>
          <p:cNvSpPr/>
          <p:nvPr/>
        </p:nvSpPr>
        <p:spPr>
          <a:xfrm>
            <a:off x="4753408" y="1452451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Arco"/>
          <p:cNvSpPr/>
          <p:nvPr/>
        </p:nvSpPr>
        <p:spPr>
          <a:xfrm rot="5400000">
            <a:off x="4449320" y="2585182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Arco"/>
          <p:cNvSpPr/>
          <p:nvPr/>
        </p:nvSpPr>
        <p:spPr>
          <a:xfrm rot="10800000">
            <a:off x="3312146" y="2284361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Arco"/>
          <p:cNvSpPr/>
          <p:nvPr/>
        </p:nvSpPr>
        <p:spPr>
          <a:xfrm rot="18958515">
            <a:off x="4258136" y="1073026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Arco"/>
          <p:cNvSpPr/>
          <p:nvPr/>
        </p:nvSpPr>
        <p:spPr>
          <a:xfrm rot="2758515">
            <a:off x="4829839" y="2097733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Arco"/>
          <p:cNvSpPr/>
          <p:nvPr/>
        </p:nvSpPr>
        <p:spPr>
          <a:xfrm rot="8158515">
            <a:off x="3799163" y="2668169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Arco"/>
          <p:cNvSpPr/>
          <p:nvPr/>
        </p:nvSpPr>
        <p:spPr>
          <a:xfrm rot="13558515">
            <a:off x="3232838" y="1626714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Arco"/>
          <p:cNvSpPr/>
          <p:nvPr/>
        </p:nvSpPr>
        <p:spPr>
          <a:xfrm rot="16200000">
            <a:off x="3871359" y="1080000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Arco"/>
          <p:cNvSpPr/>
          <p:nvPr/>
        </p:nvSpPr>
        <p:spPr>
          <a:xfrm>
            <a:off x="4829874" y="1695946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Arco"/>
          <p:cNvSpPr/>
          <p:nvPr/>
        </p:nvSpPr>
        <p:spPr>
          <a:xfrm rot="5400000">
            <a:off x="4223625" y="2665652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Arco"/>
          <p:cNvSpPr/>
          <p:nvPr/>
        </p:nvSpPr>
        <p:spPr>
          <a:xfrm rot="10800000">
            <a:off x="3237618" y="2062072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Arco"/>
          <p:cNvSpPr/>
          <p:nvPr/>
        </p:nvSpPr>
        <p:spPr>
          <a:xfrm rot="18958515">
            <a:off x="4461963" y="1208498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Arco"/>
          <p:cNvSpPr/>
          <p:nvPr/>
        </p:nvSpPr>
        <p:spPr>
          <a:xfrm rot="2758515">
            <a:off x="4706221" y="2325738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Arco"/>
          <p:cNvSpPr/>
          <p:nvPr/>
        </p:nvSpPr>
        <p:spPr>
          <a:xfrm rot="8158515">
            <a:off x="3581919" y="2562238"/>
            <a:ext cx="1076836" cy="1360073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Arco"/>
          <p:cNvSpPr/>
          <p:nvPr/>
        </p:nvSpPr>
        <p:spPr>
          <a:xfrm rot="13558515">
            <a:off x="3334999" y="1419913"/>
            <a:ext cx="1067134" cy="1372437"/>
          </a:xfrm>
          <a:prstGeom prst="arc">
            <a:avLst>
              <a:gd name="adj1" fmla="val 13546793"/>
              <a:gd name="adj2" fmla="val 2425076"/>
            </a:avLst>
          </a:prstGeom>
          <a:ln w="101600" cap="rnd">
            <a:gradFill>
              <a:gsLst>
                <a:gs pos="0">
                  <a:srgbClr val="FF3399"/>
                </a:gs>
                <a:gs pos="25000">
                  <a:srgbClr val="FF66FF"/>
                </a:gs>
                <a:gs pos="50000">
                  <a:srgbClr val="B30D29"/>
                </a:gs>
                <a:gs pos="79000">
                  <a:srgbClr val="00B050"/>
                </a:gs>
                <a:gs pos="100000">
                  <a:srgbClr val="CCFF33"/>
                </a:gs>
              </a:gsLst>
              <a:lin ang="5400000" scaled="0"/>
            </a:gradFill>
            <a:prstDash val="sysDot"/>
            <a:tailEnd type="oval" w="lg" len="lg"/>
          </a:ln>
          <a:effectLst>
            <a:glow rad="12700">
              <a:srgbClr val="A51B63"/>
            </a:glow>
          </a:effectLst>
          <a:scene3d>
            <a:camera prst="perspectiveContrastingLeftFacing" fov="0">
              <a:rot lat="600000" lon="17400000" rev="21594000"/>
            </a:camera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CuadroTexto"/>
          <p:cNvSpPr txBox="1"/>
          <p:nvPr/>
        </p:nvSpPr>
        <p:spPr>
          <a:xfrm>
            <a:off x="7476953" y="4788000"/>
            <a:ext cx="1698801" cy="377026"/>
          </a:xfrm>
          <a:prstGeom prst="rect">
            <a:avLst/>
          </a:prstGeom>
          <a:noFill/>
          <a:ln cmpd="sng">
            <a:noFill/>
          </a:ln>
        </p:spPr>
        <p:txBody>
          <a:bodyPr wrap="square" lIns="68580" tIns="34290" rIns="68580" bIns="34290">
            <a:spAutoFit/>
            <a:scene3d>
              <a:camera prst="obliqueBottomLeft"/>
              <a:lightRig rig="threePt" dir="t"/>
            </a:scene3d>
            <a:sp3d extrusionH="44450">
              <a:extrusionClr>
                <a:schemeClr val="accent2">
                  <a:lumMod val="60000"/>
                  <a:lumOff val="40000"/>
                </a:schemeClr>
              </a:extrusionClr>
            </a:sp3d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ln w="0">
                  <a:noFill/>
                </a:ln>
                <a:solidFill>
                  <a:srgbClr val="A51B63"/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CON REPRODUCCIÓN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1000" b="1" dirty="0">
                <a:ln w="0">
                  <a:noFill/>
                </a:ln>
                <a:solidFill>
                  <a:srgbClr val="A51B63"/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 MANUAL Y MÚSICA </a:t>
            </a:r>
          </a:p>
        </p:txBody>
      </p:sp>
      <p:pic>
        <p:nvPicPr>
          <p:cNvPr id="69" name="Picture 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648" y="267494"/>
            <a:ext cx="3816424" cy="12523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" name="1 Imagen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6000"/>
            <a:ext cx="9144000" cy="5179500"/>
          </a:xfrm>
          <a:prstGeom prst="rect">
            <a:avLst/>
          </a:prstGeom>
        </p:spPr>
      </p:pic>
      <p:sp>
        <p:nvSpPr>
          <p:cNvPr id="77" name="76 Marco"/>
          <p:cNvSpPr/>
          <p:nvPr/>
        </p:nvSpPr>
        <p:spPr>
          <a:xfrm>
            <a:off x="-1152000" y="-1188000"/>
            <a:ext cx="11521280" cy="7488832"/>
          </a:xfrm>
          <a:prstGeom prst="frame">
            <a:avLst>
              <a:gd name="adj1" fmla="val 1630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3481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 loop="1">
            <p:snd r:embed="rId3" name="MUSICA PARA SOÑAR (GUITARRA).wav"/>
          </p:stSnd>
        </p:sndAc>
      </p:transition>
    </mc:Choice>
    <mc:Fallback xmlns="">
      <p:transition spd="slow">
        <p:sndAc>
          <p:stSnd loop="1">
            <p:snd r:embed="rId10" name="MUSICA PARA SOÑAR (GUITARRA)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1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5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0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9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1" presetClass="entr" presetSubtype="8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95" dur="3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21" presetClass="entr" presetSubtype="8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98" dur="3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0" dur="indefinite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1" dur="indefinite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3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5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7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9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1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3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5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7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9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0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1" dur="3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2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3" dur="3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3250"/>
                            </p:stCondLst>
                            <p:childTnLst>
                              <p:par>
                                <p:cTn id="405" presetID="23" presetClass="exit" presetSubtype="28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8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2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0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4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9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2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1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4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2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3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6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5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8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4" dur="325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1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6" dur="325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1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8" dur="325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1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0" dur="325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2" dur="325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25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6" dur="325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2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8" dur="325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0" dur="325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2" dur="325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4" dur="325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25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8" dur="325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0" dur="325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2" dur="3250" fill="hold"/>
                                        <p:tgtEl>
                                          <p:spTgt spid="3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4" dur="325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6" dur="3250" fill="hold"/>
                                        <p:tgtEl>
                                          <p:spTgt spid="3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250" fill="hold"/>
                                        <p:tgtEl>
                                          <p:spTgt spid="3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0" dur="3250" fill="hold"/>
                                        <p:tgtEl>
                                          <p:spTgt spid="3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2" dur="325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4" dur="3250" fill="hold"/>
                                        <p:tgtEl>
                                          <p:spTgt spid="3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6" dur="3250" fill="hold"/>
                                        <p:tgtEl>
                                          <p:spTgt spid="3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8" dur="3250" fill="hold"/>
                                        <p:tgtEl>
                                          <p:spTgt spid="4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250" fill="hold"/>
                                        <p:tgtEl>
                                          <p:spTgt spid="4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2" dur="3250" fill="hold"/>
                                        <p:tgtEl>
                                          <p:spTgt spid="4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6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4" dur="3250" fill="hold"/>
                                        <p:tgtEl>
                                          <p:spTgt spid="4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6" dur="325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6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8" dur="3250" fill="hold"/>
                                        <p:tgtEl>
                                          <p:spTgt spid="4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0" dur="325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25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4" dur="325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7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6" dur="325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8" dur="3250" fill="hold"/>
                                        <p:tgtEl>
                                          <p:spTgt spid="5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7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0" dur="3250" fill="hold"/>
                                        <p:tgtEl>
                                          <p:spTgt spid="5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2" dur="3250" fill="hold"/>
                                        <p:tgtEl>
                                          <p:spTgt spid="5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4" dur="3250" fill="hold"/>
                                        <p:tgtEl>
                                          <p:spTgt spid="5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6" dur="3250" fill="hold"/>
                                        <p:tgtEl>
                                          <p:spTgt spid="5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8" dur="325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0" dur="3250" fill="hold"/>
                                        <p:tgtEl>
                                          <p:spTgt spid="5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2" dur="3250" fill="hold"/>
                                        <p:tgtEl>
                                          <p:spTgt spid="5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4" dur="3250" fill="hold"/>
                                        <p:tgtEl>
                                          <p:spTgt spid="5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6" dur="3250" fill="hold"/>
                                        <p:tgtEl>
                                          <p:spTgt spid="5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8" dur="3250" fill="hold"/>
                                        <p:tgtEl>
                                          <p:spTgt spid="6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0" dur="3250" fill="hold"/>
                                        <p:tgtEl>
                                          <p:spTgt spid="6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2" dur="3250" fill="hold"/>
                                        <p:tgtEl>
                                          <p:spTgt spid="6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4" dur="3250" fill="hold"/>
                                        <p:tgtEl>
                                          <p:spTgt spid="6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6" dur="3250" fill="hold"/>
                                        <p:tgtEl>
                                          <p:spTgt spid="6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8" dur="3250" fill="hold"/>
                                        <p:tgtEl>
                                          <p:spTgt spid="6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9" presetID="23" presetClass="exit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4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6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21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20" dur="3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3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4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28" dur="3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1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2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3" presetClass="entr" presetSubtype="52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5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6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7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8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21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40" dur="3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43" dur="indefinite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44" dur="indefinite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71" grpId="1" animBg="1"/>
      <p:bldP spid="66" grpId="1" animBg="1"/>
      <p:bldP spid="68" grpId="0" animBg="1"/>
      <p:bldP spid="68" grpId="1" animBg="1"/>
      <p:bldP spid="68" grpId="2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7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164 Grupo"/>
          <p:cNvGrpSpPr/>
          <p:nvPr/>
        </p:nvGrpSpPr>
        <p:grpSpPr>
          <a:xfrm>
            <a:off x="-21432" y="0"/>
            <a:ext cx="9144000" cy="5143500"/>
            <a:chOff x="0" y="0"/>
            <a:chExt cx="9144000" cy="5143500"/>
          </a:xfrm>
        </p:grpSpPr>
        <p:sp>
          <p:nvSpPr>
            <p:cNvPr id="166" name="165 Rectángulo"/>
            <p:cNvSpPr/>
            <p:nvPr/>
          </p:nvSpPr>
          <p:spPr>
            <a:xfrm rot="10800000">
              <a:off x="0" y="0"/>
              <a:ext cx="4572000" cy="5143500"/>
            </a:xfrm>
            <a:prstGeom prst="rect">
              <a:avLst/>
            </a:prstGeom>
            <a:gradFill flip="none" rotWithShape="1">
              <a:gsLst>
                <a:gs pos="58305">
                  <a:srgbClr val="2C0417"/>
                </a:gs>
                <a:gs pos="84591">
                  <a:schemeClr val="tx1">
                    <a:lumMod val="95000"/>
                  </a:schemeClr>
                </a:gs>
                <a:gs pos="82000">
                  <a:srgbClr val="FF66FF">
                    <a:lumMod val="0"/>
                    <a:lumOff val="100000"/>
                  </a:srgbClr>
                </a:gs>
                <a:gs pos="100000">
                  <a:srgbClr val="2B0417"/>
                </a:gs>
                <a:gs pos="0">
                  <a:srgbClr val="1A1245">
                    <a:lumMod val="24000"/>
                  </a:srgbClr>
                </a:gs>
                <a:gs pos="73000">
                  <a:srgbClr val="B20E58">
                    <a:lumMod val="17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7" name="166 Rectángulo"/>
            <p:cNvSpPr/>
            <p:nvPr/>
          </p:nvSpPr>
          <p:spPr>
            <a:xfrm rot="10800000" flipH="1">
              <a:off x="4572000" y="0"/>
              <a:ext cx="4572000" cy="5143500"/>
            </a:xfrm>
            <a:prstGeom prst="rect">
              <a:avLst/>
            </a:prstGeom>
            <a:gradFill flip="none" rotWithShape="1">
              <a:gsLst>
                <a:gs pos="58305">
                  <a:srgbClr val="2C0417"/>
                </a:gs>
                <a:gs pos="84591">
                  <a:schemeClr val="tx1">
                    <a:lumMod val="95000"/>
                  </a:schemeClr>
                </a:gs>
                <a:gs pos="82000">
                  <a:srgbClr val="FF66FF">
                    <a:lumMod val="0"/>
                    <a:lumOff val="100000"/>
                  </a:srgbClr>
                </a:gs>
                <a:gs pos="100000">
                  <a:srgbClr val="2B0417"/>
                </a:gs>
                <a:gs pos="0">
                  <a:srgbClr val="1A1245">
                    <a:lumMod val="24000"/>
                  </a:srgbClr>
                </a:gs>
                <a:gs pos="73000">
                  <a:srgbClr val="B20E58">
                    <a:lumMod val="17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01" name="300 Imagen" descr="Diapositiva2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1072" b="2"/>
          <a:stretch/>
        </p:blipFill>
        <p:spPr>
          <a:xfrm>
            <a:off x="0" y="-5171009"/>
            <a:ext cx="9144000" cy="1034201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4 Grupo"/>
          <p:cNvGrpSpPr/>
          <p:nvPr/>
        </p:nvGrpSpPr>
        <p:grpSpPr>
          <a:xfrm flipH="1">
            <a:off x="3323" y="32303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" name="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" name="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" name="5 Grupo"/>
          <p:cNvGrpSpPr/>
          <p:nvPr/>
        </p:nvGrpSpPr>
        <p:grpSpPr>
          <a:xfrm flipH="1">
            <a:off x="695403" y="60141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" name="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" name="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1411168" y="87410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" name="1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" name="11 Grupo"/>
          <p:cNvGrpSpPr/>
          <p:nvPr/>
        </p:nvGrpSpPr>
        <p:grpSpPr>
          <a:xfrm flipH="1">
            <a:off x="2103248" y="115248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3" name="1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" name="17 Grupo"/>
          <p:cNvGrpSpPr/>
          <p:nvPr/>
        </p:nvGrpSpPr>
        <p:grpSpPr>
          <a:xfrm flipH="1">
            <a:off x="2819374" y="141404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2" name="2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" name="18 Grupo"/>
          <p:cNvGrpSpPr/>
          <p:nvPr/>
        </p:nvGrpSpPr>
        <p:grpSpPr>
          <a:xfrm flipH="1">
            <a:off x="3511454" y="169242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0" name="19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flipH="1">
            <a:off x="75331" y="1738726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45" name="4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2" name="41 Grupo"/>
          <p:cNvGrpSpPr/>
          <p:nvPr/>
        </p:nvGrpSpPr>
        <p:grpSpPr>
          <a:xfrm flipH="1">
            <a:off x="767411" y="2017107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43" name="4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" name="4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H="1">
            <a:off x="1483176" y="228980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9" name="3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" name="35 Grupo"/>
          <p:cNvGrpSpPr/>
          <p:nvPr/>
        </p:nvGrpSpPr>
        <p:grpSpPr>
          <a:xfrm flipH="1">
            <a:off x="2175256" y="256818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" name="3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flipH="1">
            <a:off x="2891382" y="2829739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" name="3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" name="29 Grupo"/>
          <p:cNvGrpSpPr/>
          <p:nvPr/>
        </p:nvGrpSpPr>
        <p:grpSpPr>
          <a:xfrm flipH="1">
            <a:off x="3583462" y="310812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" name="3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3" name="62 Grupo"/>
          <p:cNvGrpSpPr/>
          <p:nvPr/>
        </p:nvGrpSpPr>
        <p:grpSpPr>
          <a:xfrm flipH="1">
            <a:off x="3323" y="-1173908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7" name="6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8" name="6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4" name="63 Grupo"/>
          <p:cNvGrpSpPr/>
          <p:nvPr/>
        </p:nvGrpSpPr>
        <p:grpSpPr>
          <a:xfrm flipH="1">
            <a:off x="695403" y="-895527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5" name="6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" name="56 Grupo"/>
          <p:cNvGrpSpPr/>
          <p:nvPr/>
        </p:nvGrpSpPr>
        <p:grpSpPr>
          <a:xfrm flipH="1">
            <a:off x="1411168" y="-62283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1" name="6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" name="6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8" name="57 Grupo"/>
          <p:cNvGrpSpPr/>
          <p:nvPr/>
        </p:nvGrpSpPr>
        <p:grpSpPr>
          <a:xfrm flipH="1">
            <a:off x="2103248" y="-34445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59" name="5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1" name="50 Grupo"/>
          <p:cNvGrpSpPr/>
          <p:nvPr/>
        </p:nvGrpSpPr>
        <p:grpSpPr>
          <a:xfrm flipH="1">
            <a:off x="2819374" y="-8289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55" name="5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6" name="5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flipH="1">
            <a:off x="3511454" y="195486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53" name="5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" name="5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5" name="84 Grupo"/>
          <p:cNvGrpSpPr/>
          <p:nvPr/>
        </p:nvGrpSpPr>
        <p:grpSpPr>
          <a:xfrm flipH="1">
            <a:off x="75331" y="321858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9" name="8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8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 flipH="1">
            <a:off x="767411" y="349696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7" name="8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9" name="78 Grupo"/>
          <p:cNvGrpSpPr/>
          <p:nvPr/>
        </p:nvGrpSpPr>
        <p:grpSpPr>
          <a:xfrm flipH="1">
            <a:off x="1483176" y="376965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3" name="8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8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 flipH="1">
            <a:off x="2175256" y="404803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1" name="8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 flipH="1">
            <a:off x="2891382" y="430959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7" name="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 flipH="1">
            <a:off x="3583462" y="458797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5" name="7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4" name="153 Grupo"/>
          <p:cNvGrpSpPr/>
          <p:nvPr/>
        </p:nvGrpSpPr>
        <p:grpSpPr>
          <a:xfrm>
            <a:off x="8296154" y="32303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9" name="29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0" name="29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5" name="154 Grupo"/>
          <p:cNvGrpSpPr/>
          <p:nvPr/>
        </p:nvGrpSpPr>
        <p:grpSpPr>
          <a:xfrm>
            <a:off x="7604074" y="60141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7" name="29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8" name="29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6" name="155 Grupo"/>
          <p:cNvGrpSpPr/>
          <p:nvPr/>
        </p:nvGrpSpPr>
        <p:grpSpPr>
          <a:xfrm>
            <a:off x="6888309" y="87410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5" name="29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6" name="29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7" name="156 Grupo"/>
          <p:cNvGrpSpPr/>
          <p:nvPr/>
        </p:nvGrpSpPr>
        <p:grpSpPr>
          <a:xfrm>
            <a:off x="6196229" y="115248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3" name="29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4" name="29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8" name="157 Grupo"/>
          <p:cNvGrpSpPr/>
          <p:nvPr/>
        </p:nvGrpSpPr>
        <p:grpSpPr>
          <a:xfrm>
            <a:off x="5480103" y="141404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1" name="29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2" name="29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9" name="158 Grupo"/>
          <p:cNvGrpSpPr/>
          <p:nvPr/>
        </p:nvGrpSpPr>
        <p:grpSpPr>
          <a:xfrm>
            <a:off x="4788023" y="169242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9" name="28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0" name="28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>
            <a:off x="8224146" y="1738726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7" name="28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8" name="28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1" name="160 Grupo"/>
          <p:cNvGrpSpPr/>
          <p:nvPr/>
        </p:nvGrpSpPr>
        <p:grpSpPr>
          <a:xfrm>
            <a:off x="7532066" y="2017107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5" name="28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6" name="28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2" name="161 Grupo"/>
          <p:cNvGrpSpPr/>
          <p:nvPr/>
        </p:nvGrpSpPr>
        <p:grpSpPr>
          <a:xfrm>
            <a:off x="6816301" y="228980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3" name="28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4" name="28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3" name="162 Grupo"/>
          <p:cNvGrpSpPr/>
          <p:nvPr/>
        </p:nvGrpSpPr>
        <p:grpSpPr>
          <a:xfrm>
            <a:off x="6124221" y="256818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1" name="28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2" name="28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4" name="163 Grupo"/>
          <p:cNvGrpSpPr/>
          <p:nvPr/>
        </p:nvGrpSpPr>
        <p:grpSpPr>
          <a:xfrm>
            <a:off x="5408095" y="2829739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9" name="27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0" name="27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8" name="167 Grupo"/>
          <p:cNvGrpSpPr/>
          <p:nvPr/>
        </p:nvGrpSpPr>
        <p:grpSpPr>
          <a:xfrm>
            <a:off x="4716015" y="310812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7" name="2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8" name="2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9" name="168 Grupo"/>
          <p:cNvGrpSpPr/>
          <p:nvPr/>
        </p:nvGrpSpPr>
        <p:grpSpPr>
          <a:xfrm>
            <a:off x="8296154" y="-1173908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5" name="27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6" name="27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0" name="169 Grupo"/>
          <p:cNvGrpSpPr/>
          <p:nvPr/>
        </p:nvGrpSpPr>
        <p:grpSpPr>
          <a:xfrm>
            <a:off x="7604074" y="-895527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3" name="27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4" name="27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1" name="170 Grupo"/>
          <p:cNvGrpSpPr/>
          <p:nvPr/>
        </p:nvGrpSpPr>
        <p:grpSpPr>
          <a:xfrm>
            <a:off x="6888309" y="-62283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1" name="27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2" name="27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2" name="171 Grupo"/>
          <p:cNvGrpSpPr/>
          <p:nvPr/>
        </p:nvGrpSpPr>
        <p:grpSpPr>
          <a:xfrm>
            <a:off x="6196229" y="-34445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9" name="26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0" name="26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3" name="172 Grupo"/>
          <p:cNvGrpSpPr/>
          <p:nvPr/>
        </p:nvGrpSpPr>
        <p:grpSpPr>
          <a:xfrm>
            <a:off x="5480103" y="-8289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7" name="26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8" name="26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4" name="173 Grupo"/>
          <p:cNvGrpSpPr/>
          <p:nvPr/>
        </p:nvGrpSpPr>
        <p:grpSpPr>
          <a:xfrm>
            <a:off x="4788023" y="195486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5" name="26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6" name="26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5" name="174 Grupo"/>
          <p:cNvGrpSpPr/>
          <p:nvPr/>
        </p:nvGrpSpPr>
        <p:grpSpPr>
          <a:xfrm>
            <a:off x="8224146" y="3218580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3" name="26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4" name="26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6" name="175 Grupo"/>
          <p:cNvGrpSpPr/>
          <p:nvPr/>
        </p:nvGrpSpPr>
        <p:grpSpPr>
          <a:xfrm>
            <a:off x="7532066" y="3496961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1" name="26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2" name="26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7" name="176 Grupo"/>
          <p:cNvGrpSpPr/>
          <p:nvPr/>
        </p:nvGrpSpPr>
        <p:grpSpPr>
          <a:xfrm>
            <a:off x="6816301" y="376965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9" name="25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0" name="25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8" name="177 Grupo"/>
          <p:cNvGrpSpPr/>
          <p:nvPr/>
        </p:nvGrpSpPr>
        <p:grpSpPr>
          <a:xfrm>
            <a:off x="6124221" y="4048035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7" name="25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8" name="25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1" name="250 Grupo"/>
          <p:cNvGrpSpPr/>
          <p:nvPr/>
        </p:nvGrpSpPr>
        <p:grpSpPr>
          <a:xfrm>
            <a:off x="5408095" y="4309593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5" name="25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6" name="25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302" name="301 Rectángulo"/>
          <p:cNvSpPr/>
          <p:nvPr/>
        </p:nvSpPr>
        <p:spPr>
          <a:xfrm>
            <a:off x="1907704" y="411510"/>
            <a:ext cx="3240360" cy="1015663"/>
          </a:xfrm>
          <a:prstGeom prst="rect">
            <a:avLst/>
          </a:prstGeom>
          <a:ln w="50800" cap="rnd" cmpd="sng">
            <a:noFill/>
            <a:prstDash val="sysDot"/>
          </a:ln>
          <a:effectLst>
            <a:glow rad="12700">
              <a:schemeClr val="tx1"/>
            </a:glow>
          </a:effectLst>
        </p:spPr>
        <p:txBody>
          <a:bodyPr wrap="square">
            <a:spAutoFit/>
          </a:bodyPr>
          <a:lstStyle/>
          <a:p>
            <a:pPr algn="ctr"/>
            <a:r>
              <a:rPr lang="es-ES" sz="2000" b="1" dirty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Conoce </a:t>
            </a:r>
            <a:r>
              <a:rPr lang="es-ES" sz="2000" b="1" dirty="0" smtClean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aquí las </a:t>
            </a:r>
            <a:r>
              <a:rPr lang="es-ES" sz="2000" b="1" dirty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cualidades más i</a:t>
            </a:r>
            <a:r>
              <a:rPr lang="es-ES" sz="2000" b="1" dirty="0" smtClean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mportantes de la ciruela</a:t>
            </a:r>
            <a:endParaRPr lang="es-ES" sz="2000" b="1" dirty="0">
              <a:effectLst>
                <a:glow rad="63500">
                  <a:schemeClr val="accent2">
                    <a:lumMod val="50000"/>
                  </a:schemeClr>
                </a:glow>
              </a:effectLst>
            </a:endParaRPr>
          </a:p>
        </p:txBody>
      </p:sp>
      <p:grpSp>
        <p:nvGrpSpPr>
          <p:cNvPr id="252" name="251 Grupo"/>
          <p:cNvGrpSpPr/>
          <p:nvPr/>
        </p:nvGrpSpPr>
        <p:grpSpPr>
          <a:xfrm>
            <a:off x="4716015" y="4587974"/>
            <a:ext cx="828000" cy="648000"/>
            <a:chOff x="323528" y="627534"/>
            <a:chExt cx="1116536" cy="956530"/>
          </a:xfrm>
          <a:gradFill flip="none" rotWithShape="1">
            <a:gsLst>
              <a:gs pos="0">
                <a:srgbClr val="A02A54"/>
              </a:gs>
              <a:gs pos="45832">
                <a:srgbClr val="9D2D70">
                  <a:lumMod val="61000"/>
                </a:srgbClr>
              </a:gs>
              <a:gs pos="56000">
                <a:schemeClr val="tx1">
                  <a:lumMod val="75000"/>
                </a:schemeClr>
              </a:gs>
              <a:gs pos="100000">
                <a:schemeClr val="accent1">
                  <a:tint val="23500"/>
                  <a:satMod val="160000"/>
                  <a:lumMod val="77000"/>
                  <a:lumOff val="23000"/>
                </a:schemeClr>
              </a:gs>
            </a:gsLst>
            <a:lin ang="27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3" name="25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4" name="25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52" name="151 Rectángulo"/>
          <p:cNvSpPr/>
          <p:nvPr/>
        </p:nvSpPr>
        <p:spPr>
          <a:xfrm flipH="1">
            <a:off x="-180528" y="-1388690"/>
            <a:ext cx="9577064" cy="684076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4441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5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7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9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1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22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2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9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3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5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7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9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3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5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7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9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1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3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5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7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1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3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5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7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1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3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5" dur="22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2250"/>
                            </p:stCondLst>
                            <p:childTnLst>
                              <p:par>
                                <p:cTn id="297" presetID="2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6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8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2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6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8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2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4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6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8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8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2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6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0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4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8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2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25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25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25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25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6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8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0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4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6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8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0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6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2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4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8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0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4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6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8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0" dur="22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25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25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25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250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9" dur="2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0" dur="2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83" dur="2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23" presetClass="entr" presetSubtype="52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9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" grpId="0"/>
      <p:bldP spid="152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998"/>
            <a:ext cx="9144000" cy="5135502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907704" y="339502"/>
            <a:ext cx="6480720" cy="236988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2000" dirty="0" smtClean="0">
                <a:solidFill>
                  <a:srgbClr val="660033"/>
                </a:solidFill>
                <a:latin typeface="Hobo Std" pitchFamily="34" charset="0"/>
              </a:rPr>
              <a:t>L</a:t>
            </a:r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a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ciruela se ha ganado un lugar entre los frutos considerados súper alimentos debido a los múltiples beneficios que reporta para la salud humana. Se considera que tiene un alto contenido en antioxidantes y </a:t>
            </a:r>
            <a:r>
              <a:rPr lang="es-ES" sz="1600" dirty="0" err="1">
                <a:solidFill>
                  <a:srgbClr val="660033"/>
                </a:solidFill>
                <a:latin typeface="Hobo Std" pitchFamily="34" charset="0"/>
              </a:rPr>
              <a:t>fitonutrientes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 que ayuda a la protección del organismo y a prevenir el envejecimiento.</a:t>
            </a:r>
          </a:p>
          <a:p>
            <a:pPr algn="ctr"/>
            <a:endParaRPr lang="es-ES" sz="1600" dirty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Veamos a continuación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algunos valores de esta </a:t>
            </a:r>
            <a:endParaRPr lang="es-ES" sz="1600" dirty="0" smtClean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deliciosa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fruta:</a:t>
            </a:r>
            <a:endParaRPr lang="es-ES" sz="2000" dirty="0">
              <a:solidFill>
                <a:srgbClr val="660033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9980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135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37" name="1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8000">
                  <a:srgbClr val="212026"/>
                </a:gs>
                <a:gs pos="60000">
                  <a:schemeClr val="bg1">
                    <a:lumMod val="79000"/>
                    <a:lumOff val="21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8000">
                  <a:srgbClr val="212026"/>
                </a:gs>
                <a:gs pos="60000">
                  <a:schemeClr val="bg1">
                    <a:lumMod val="79000"/>
                    <a:lumOff val="21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9" name="13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8000">
                  <a:srgbClr val="212026"/>
                </a:gs>
                <a:gs pos="60000">
                  <a:schemeClr val="bg1">
                    <a:lumMod val="79000"/>
                    <a:lumOff val="21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8000">
                  <a:srgbClr val="212026"/>
                </a:gs>
                <a:gs pos="60000">
                  <a:schemeClr val="bg1">
                    <a:lumMod val="79000"/>
                    <a:lumOff val="21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" name="2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27" name="Grupo 33"/>
          <p:cNvGrpSpPr/>
          <p:nvPr/>
        </p:nvGrpSpPr>
        <p:grpSpPr>
          <a:xfrm rot="5400000" flipH="1">
            <a:off x="6749974" y="-262478"/>
            <a:ext cx="969481" cy="3242056"/>
            <a:chOff x="0" y="0"/>
            <a:chExt cx="4599296" cy="6858000"/>
          </a:xfrm>
        </p:grpSpPr>
        <p:sp>
          <p:nvSpPr>
            <p:cNvPr id="28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" name="Grupo 33"/>
          <p:cNvGrpSpPr/>
          <p:nvPr/>
        </p:nvGrpSpPr>
        <p:grpSpPr>
          <a:xfrm rot="5400000" flipH="1">
            <a:off x="5737284" y="451898"/>
            <a:ext cx="969481" cy="3242056"/>
            <a:chOff x="0" y="0"/>
            <a:chExt cx="4599296" cy="6858000"/>
          </a:xfrm>
        </p:grpSpPr>
        <p:sp>
          <p:nvSpPr>
            <p:cNvPr id="58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3" name="Grupo 33"/>
          <p:cNvGrpSpPr/>
          <p:nvPr/>
        </p:nvGrpSpPr>
        <p:grpSpPr>
          <a:xfrm rot="5400000" flipH="1">
            <a:off x="7814796" y="-853685"/>
            <a:ext cx="969481" cy="3242056"/>
            <a:chOff x="0" y="0"/>
            <a:chExt cx="4599296" cy="6858000"/>
          </a:xfrm>
        </p:grpSpPr>
        <p:sp>
          <p:nvSpPr>
            <p:cNvPr id="64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5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8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9" name="Grupo 33"/>
          <p:cNvGrpSpPr/>
          <p:nvPr/>
        </p:nvGrpSpPr>
        <p:grpSpPr>
          <a:xfrm rot="16200000">
            <a:off x="379696" y="-893473"/>
            <a:ext cx="969481" cy="3242056"/>
            <a:chOff x="0" y="0"/>
            <a:chExt cx="4599296" cy="6858000"/>
          </a:xfrm>
        </p:grpSpPr>
        <p:sp>
          <p:nvSpPr>
            <p:cNvPr id="70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1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4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5" name="Grupo 33"/>
          <p:cNvGrpSpPr/>
          <p:nvPr/>
        </p:nvGrpSpPr>
        <p:grpSpPr>
          <a:xfrm rot="16200000">
            <a:off x="1489391" y="-224165"/>
            <a:ext cx="969481" cy="3242056"/>
            <a:chOff x="0" y="0"/>
            <a:chExt cx="4599296" cy="6858000"/>
          </a:xfrm>
        </p:grpSpPr>
        <p:sp>
          <p:nvSpPr>
            <p:cNvPr id="76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7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1" name="Grupo 33"/>
          <p:cNvGrpSpPr/>
          <p:nvPr/>
        </p:nvGrpSpPr>
        <p:grpSpPr>
          <a:xfrm rot="16200000">
            <a:off x="2439960" y="430393"/>
            <a:ext cx="969481" cy="3242056"/>
            <a:chOff x="0" y="0"/>
            <a:chExt cx="4599296" cy="6858000"/>
          </a:xfrm>
        </p:grpSpPr>
        <p:sp>
          <p:nvSpPr>
            <p:cNvPr id="82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3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6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7" name="Grupo 33"/>
          <p:cNvGrpSpPr/>
          <p:nvPr/>
        </p:nvGrpSpPr>
        <p:grpSpPr>
          <a:xfrm rot="5400000">
            <a:off x="7814796" y="2771739"/>
            <a:ext cx="969481" cy="3242056"/>
            <a:chOff x="0" y="0"/>
            <a:chExt cx="4599296" cy="6858000"/>
          </a:xfrm>
        </p:grpSpPr>
        <p:sp>
          <p:nvSpPr>
            <p:cNvPr id="88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9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2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3" name="Grupo 33"/>
          <p:cNvGrpSpPr/>
          <p:nvPr/>
        </p:nvGrpSpPr>
        <p:grpSpPr>
          <a:xfrm rot="5400000">
            <a:off x="6773347" y="2070021"/>
            <a:ext cx="969481" cy="3242056"/>
            <a:chOff x="0" y="0"/>
            <a:chExt cx="4599296" cy="6858000"/>
          </a:xfrm>
        </p:grpSpPr>
        <p:sp>
          <p:nvSpPr>
            <p:cNvPr id="94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5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6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8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9" name="Grupo 33"/>
          <p:cNvGrpSpPr/>
          <p:nvPr/>
        </p:nvGrpSpPr>
        <p:grpSpPr>
          <a:xfrm rot="5400000">
            <a:off x="5737829" y="1440098"/>
            <a:ext cx="969481" cy="3242056"/>
            <a:chOff x="0" y="0"/>
            <a:chExt cx="4599296" cy="6858000"/>
          </a:xfrm>
        </p:grpSpPr>
        <p:sp>
          <p:nvSpPr>
            <p:cNvPr id="100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1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2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4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5" name="Grupo 33"/>
          <p:cNvGrpSpPr/>
          <p:nvPr/>
        </p:nvGrpSpPr>
        <p:grpSpPr>
          <a:xfrm rot="16200000" flipH="1">
            <a:off x="355978" y="2830770"/>
            <a:ext cx="969481" cy="3242056"/>
            <a:chOff x="0" y="0"/>
            <a:chExt cx="4599296" cy="6858000"/>
          </a:xfrm>
        </p:grpSpPr>
        <p:sp>
          <p:nvSpPr>
            <p:cNvPr id="106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7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8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0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1" name="Grupo 33"/>
          <p:cNvGrpSpPr/>
          <p:nvPr/>
        </p:nvGrpSpPr>
        <p:grpSpPr>
          <a:xfrm rot="16200000" flipH="1">
            <a:off x="1444854" y="2176251"/>
            <a:ext cx="969481" cy="3242056"/>
            <a:chOff x="0" y="0"/>
            <a:chExt cx="4599296" cy="6858000"/>
          </a:xfrm>
        </p:grpSpPr>
        <p:sp>
          <p:nvSpPr>
            <p:cNvPr id="112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3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6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7" name="Grupo 33"/>
          <p:cNvGrpSpPr/>
          <p:nvPr/>
        </p:nvGrpSpPr>
        <p:grpSpPr>
          <a:xfrm rot="16200000" flipH="1">
            <a:off x="2488155" y="1413581"/>
            <a:ext cx="969481" cy="3242056"/>
            <a:chOff x="0" y="0"/>
            <a:chExt cx="4599296" cy="6858000"/>
          </a:xfrm>
        </p:grpSpPr>
        <p:sp>
          <p:nvSpPr>
            <p:cNvPr id="118" name="Forma libre 34"/>
            <p:cNvSpPr/>
            <p:nvPr/>
          </p:nvSpPr>
          <p:spPr>
            <a:xfrm>
              <a:off x="280050" y="1238542"/>
              <a:ext cx="975544" cy="1572898"/>
            </a:xfrm>
            <a:custGeom>
              <a:avLst/>
              <a:gdLst>
                <a:gd name="connsiteX0" fmla="*/ 0 w 975544"/>
                <a:gd name="connsiteY0" fmla="*/ 0 h 1572898"/>
                <a:gd name="connsiteX1" fmla="*/ 975544 w 975544"/>
                <a:gd name="connsiteY1" fmla="*/ 1572898 h 1572898"/>
                <a:gd name="connsiteX2" fmla="*/ 0 w 975544"/>
                <a:gd name="connsiteY2" fmla="*/ 1572898 h 1572898"/>
                <a:gd name="connsiteX3" fmla="*/ 0 w 975544"/>
                <a:gd name="connsiteY3" fmla="*/ 0 h 157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544" h="1572898">
                  <a:moveTo>
                    <a:pt x="0" y="0"/>
                  </a:moveTo>
                  <a:lnTo>
                    <a:pt x="975544" y="1572898"/>
                  </a:lnTo>
                  <a:lnTo>
                    <a:pt x="0" y="1572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0021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9" name="Forma libre 35"/>
            <p:cNvSpPr/>
            <p:nvPr/>
          </p:nvSpPr>
          <p:spPr>
            <a:xfrm>
              <a:off x="279509" y="3723032"/>
              <a:ext cx="1740361" cy="781409"/>
            </a:xfrm>
            <a:custGeom>
              <a:avLst/>
              <a:gdLst>
                <a:gd name="connsiteX0" fmla="*/ 0 w 1740361"/>
                <a:gd name="connsiteY0" fmla="*/ 0 h 781409"/>
                <a:gd name="connsiteX1" fmla="*/ 1740361 w 1740361"/>
                <a:gd name="connsiteY1" fmla="*/ 2807 h 781409"/>
                <a:gd name="connsiteX2" fmla="*/ 1255937 w 1740361"/>
                <a:gd name="connsiteY2" fmla="*/ 781409 h 781409"/>
                <a:gd name="connsiteX3" fmla="*/ 0 w 1740361"/>
                <a:gd name="connsiteY3" fmla="*/ 0 h 78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0361" h="781409">
                  <a:moveTo>
                    <a:pt x="0" y="0"/>
                  </a:moveTo>
                  <a:lnTo>
                    <a:pt x="1740361" y="2807"/>
                  </a:lnTo>
                  <a:lnTo>
                    <a:pt x="1255937" y="781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0" name="Forma libre 36"/>
            <p:cNvSpPr/>
            <p:nvPr/>
          </p:nvSpPr>
          <p:spPr>
            <a:xfrm>
              <a:off x="322363" y="4715830"/>
              <a:ext cx="1601971" cy="1599949"/>
            </a:xfrm>
            <a:custGeom>
              <a:avLst/>
              <a:gdLst>
                <a:gd name="connsiteX0" fmla="*/ 1601971 w 1601971"/>
                <a:gd name="connsiteY0" fmla="*/ 0 h 1599949"/>
                <a:gd name="connsiteX1" fmla="*/ 372770 w 1601971"/>
                <a:gd name="connsiteY1" fmla="*/ 1599949 h 1599949"/>
                <a:gd name="connsiteX2" fmla="*/ 0 w 1601971"/>
                <a:gd name="connsiteY2" fmla="*/ 593112 h 1599949"/>
                <a:gd name="connsiteX3" fmla="*/ 1601971 w 1601971"/>
                <a:gd name="connsiteY3" fmla="*/ 0 h 159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1971" h="1599949">
                  <a:moveTo>
                    <a:pt x="1601971" y="0"/>
                  </a:moveTo>
                  <a:lnTo>
                    <a:pt x="372770" y="1599949"/>
                  </a:lnTo>
                  <a:lnTo>
                    <a:pt x="0" y="593112"/>
                  </a:lnTo>
                  <a:lnTo>
                    <a:pt x="1601971" y="0"/>
                  </a:lnTo>
                  <a:close/>
                </a:path>
              </a:pathLst>
            </a:custGeom>
            <a:solidFill>
              <a:schemeClr val="tx1">
                <a:lumMod val="95000"/>
              </a:schemeClr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Forma libre 37"/>
            <p:cNvSpPr/>
            <p:nvPr/>
          </p:nvSpPr>
          <p:spPr>
            <a:xfrm>
              <a:off x="1605806" y="5074549"/>
              <a:ext cx="1382594" cy="1507946"/>
            </a:xfrm>
            <a:custGeom>
              <a:avLst/>
              <a:gdLst>
                <a:gd name="connsiteX0" fmla="*/ 1382594 w 1382594"/>
                <a:gd name="connsiteY0" fmla="*/ 0 h 1507946"/>
                <a:gd name="connsiteX1" fmla="*/ 935260 w 1382594"/>
                <a:gd name="connsiteY1" fmla="*/ 1507946 h 1507946"/>
                <a:gd name="connsiteX2" fmla="*/ 0 w 1382594"/>
                <a:gd name="connsiteY2" fmla="*/ 1230500 h 1507946"/>
                <a:gd name="connsiteX3" fmla="*/ 1382594 w 1382594"/>
                <a:gd name="connsiteY3" fmla="*/ 0 h 150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2594" h="1507946">
                  <a:moveTo>
                    <a:pt x="1382594" y="0"/>
                  </a:moveTo>
                  <a:lnTo>
                    <a:pt x="935260" y="1507946"/>
                  </a:lnTo>
                  <a:lnTo>
                    <a:pt x="0" y="1230500"/>
                  </a:lnTo>
                  <a:lnTo>
                    <a:pt x="1382594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2" name="Forma libre 38"/>
            <p:cNvSpPr/>
            <p:nvPr/>
          </p:nvSpPr>
          <p:spPr>
            <a:xfrm>
              <a:off x="0" y="0"/>
              <a:ext cx="4599296" cy="6858000"/>
            </a:xfrm>
            <a:custGeom>
              <a:avLst/>
              <a:gdLst>
                <a:gd name="connsiteX0" fmla="*/ 0 w 4599296"/>
                <a:gd name="connsiteY0" fmla="*/ 0 h 6858000"/>
                <a:gd name="connsiteX1" fmla="*/ 4599296 w 4599296"/>
                <a:gd name="connsiteY1" fmla="*/ 6858000 h 6858000"/>
                <a:gd name="connsiteX2" fmla="*/ 0 w 4599296"/>
                <a:gd name="connsiteY2" fmla="*/ 6858000 h 6858000"/>
                <a:gd name="connsiteX3" fmla="*/ 0 w 4599296"/>
                <a:gd name="connsiteY3" fmla="*/ 0 h 6858000"/>
                <a:gd name="connsiteX4" fmla="*/ 280050 w 4599296"/>
                <a:gd name="connsiteY4" fmla="*/ 1238542 h 6858000"/>
                <a:gd name="connsiteX5" fmla="*/ 280050 w 4599296"/>
                <a:gd name="connsiteY5" fmla="*/ 2811440 h 6858000"/>
                <a:gd name="connsiteX6" fmla="*/ 1255594 w 4599296"/>
                <a:gd name="connsiteY6" fmla="*/ 2811440 h 6858000"/>
                <a:gd name="connsiteX7" fmla="*/ 280050 w 4599296"/>
                <a:gd name="connsiteY7" fmla="*/ 1238542 h 6858000"/>
                <a:gd name="connsiteX8" fmla="*/ 279508 w 4599296"/>
                <a:gd name="connsiteY8" fmla="*/ 3723031 h 6858000"/>
                <a:gd name="connsiteX9" fmla="*/ 1535445 w 4599296"/>
                <a:gd name="connsiteY9" fmla="*/ 4504440 h 6858000"/>
                <a:gd name="connsiteX10" fmla="*/ 2019869 w 4599296"/>
                <a:gd name="connsiteY10" fmla="*/ 3725838 h 6858000"/>
                <a:gd name="connsiteX11" fmla="*/ 279508 w 4599296"/>
                <a:gd name="connsiteY11" fmla="*/ 3723031 h 6858000"/>
                <a:gd name="connsiteX12" fmla="*/ 1924333 w 4599296"/>
                <a:gd name="connsiteY12" fmla="*/ 4715829 h 6858000"/>
                <a:gd name="connsiteX13" fmla="*/ 322362 w 4599296"/>
                <a:gd name="connsiteY13" fmla="*/ 5308941 h 6858000"/>
                <a:gd name="connsiteX14" fmla="*/ 695132 w 4599296"/>
                <a:gd name="connsiteY14" fmla="*/ 6315778 h 6858000"/>
                <a:gd name="connsiteX15" fmla="*/ 1924333 w 4599296"/>
                <a:gd name="connsiteY15" fmla="*/ 4715829 h 6858000"/>
                <a:gd name="connsiteX16" fmla="*/ 2988400 w 4599296"/>
                <a:gd name="connsiteY16" fmla="*/ 5074549 h 6858000"/>
                <a:gd name="connsiteX17" fmla="*/ 1605806 w 4599296"/>
                <a:gd name="connsiteY17" fmla="*/ 6305049 h 6858000"/>
                <a:gd name="connsiteX18" fmla="*/ 2541066 w 4599296"/>
                <a:gd name="connsiteY18" fmla="*/ 6582495 h 6858000"/>
                <a:gd name="connsiteX19" fmla="*/ 2988400 w 4599296"/>
                <a:gd name="connsiteY19" fmla="*/ 5074549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99296" h="6858000">
                  <a:moveTo>
                    <a:pt x="0" y="0"/>
                  </a:moveTo>
                  <a:lnTo>
                    <a:pt x="4599296" y="6858000"/>
                  </a:lnTo>
                  <a:lnTo>
                    <a:pt x="0" y="6858000"/>
                  </a:lnTo>
                  <a:lnTo>
                    <a:pt x="0" y="0"/>
                  </a:lnTo>
                  <a:close/>
                  <a:moveTo>
                    <a:pt x="280050" y="1238542"/>
                  </a:moveTo>
                  <a:lnTo>
                    <a:pt x="280050" y="2811440"/>
                  </a:lnTo>
                  <a:lnTo>
                    <a:pt x="1255594" y="2811440"/>
                  </a:lnTo>
                  <a:lnTo>
                    <a:pt x="280050" y="1238542"/>
                  </a:lnTo>
                  <a:close/>
                  <a:moveTo>
                    <a:pt x="279508" y="3723031"/>
                  </a:moveTo>
                  <a:lnTo>
                    <a:pt x="1535445" y="4504440"/>
                  </a:lnTo>
                  <a:lnTo>
                    <a:pt x="2019869" y="3725838"/>
                  </a:lnTo>
                  <a:lnTo>
                    <a:pt x="279508" y="3723031"/>
                  </a:lnTo>
                  <a:close/>
                  <a:moveTo>
                    <a:pt x="1924333" y="4715829"/>
                  </a:moveTo>
                  <a:lnTo>
                    <a:pt x="322362" y="5308941"/>
                  </a:lnTo>
                  <a:lnTo>
                    <a:pt x="695132" y="6315778"/>
                  </a:lnTo>
                  <a:lnTo>
                    <a:pt x="1924333" y="4715829"/>
                  </a:lnTo>
                  <a:close/>
                  <a:moveTo>
                    <a:pt x="2988400" y="5074549"/>
                  </a:moveTo>
                  <a:lnTo>
                    <a:pt x="1605806" y="6305049"/>
                  </a:lnTo>
                  <a:lnTo>
                    <a:pt x="2541066" y="6582495"/>
                  </a:lnTo>
                  <a:lnTo>
                    <a:pt x="2988400" y="5074549"/>
                  </a:lnTo>
                  <a:close/>
                </a:path>
              </a:pathLst>
            </a:custGeom>
            <a:solidFill>
              <a:schemeClr val="tx1">
                <a:lumMod val="95000"/>
                <a:alpha val="48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24" name="123 Rectángulo"/>
          <p:cNvSpPr/>
          <p:nvPr/>
        </p:nvSpPr>
        <p:spPr>
          <a:xfrm flipH="1">
            <a:off x="-900608" y="19288"/>
            <a:ext cx="10657184" cy="517445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34660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2" dur="indefinite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3" dur="indefinite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3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3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" dur="3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" dur="3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3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" dur="3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" dur="3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3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" dur="3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" dur="3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" dur="3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" dur="3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3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" dur="3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06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2" name="801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  <a:effectLst/>
        </p:grpSpPr>
        <p:sp>
          <p:nvSpPr>
            <p:cNvPr id="803" name="80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4000">
                  <a:srgbClr val="66FFFF">
                    <a:lumMod val="0"/>
                    <a:lumOff val="100000"/>
                  </a:srgbClr>
                </a:gs>
                <a:gs pos="60000">
                  <a:srgbClr val="110002"/>
                </a:gs>
                <a:gs pos="24000">
                  <a:srgbClr val="C00000">
                    <a:lumMod val="10000"/>
                  </a:srgbClr>
                </a:gs>
                <a:gs pos="100000">
                  <a:srgbClr val="C00000">
                    <a:lumMod val="4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4" name="80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4000">
                  <a:srgbClr val="66FFFF">
                    <a:lumMod val="0"/>
                    <a:lumOff val="100000"/>
                  </a:srgbClr>
                </a:gs>
                <a:gs pos="60000">
                  <a:srgbClr val="110002"/>
                </a:gs>
                <a:gs pos="24000">
                  <a:srgbClr val="C00000">
                    <a:lumMod val="10000"/>
                  </a:srgbClr>
                </a:gs>
                <a:gs pos="100000">
                  <a:srgbClr val="C00000">
                    <a:lumMod val="4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5" name="80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4000">
                  <a:srgbClr val="66FFFF">
                    <a:lumMod val="0"/>
                    <a:lumOff val="100000"/>
                  </a:srgbClr>
                </a:gs>
                <a:gs pos="60000">
                  <a:srgbClr val="110002"/>
                </a:gs>
                <a:gs pos="24000">
                  <a:srgbClr val="C00000">
                    <a:lumMod val="10000"/>
                  </a:srgbClr>
                </a:gs>
                <a:gs pos="100000">
                  <a:srgbClr val="C00000">
                    <a:lumMod val="4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6" name="80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4000">
                  <a:srgbClr val="66FFFF">
                    <a:lumMod val="0"/>
                    <a:lumOff val="100000"/>
                  </a:srgbClr>
                </a:gs>
                <a:gs pos="60000">
                  <a:srgbClr val="110002"/>
                </a:gs>
                <a:gs pos="24000">
                  <a:srgbClr val="C00000">
                    <a:lumMod val="10000"/>
                  </a:srgbClr>
                </a:gs>
                <a:gs pos="100000">
                  <a:srgbClr val="C00000">
                    <a:lumMod val="4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96" name="795 Imagen" descr="Diapositiva5"/>
          <p:cNvPicPr>
            <a:picLocks noGrp="1" noChangeAspect="1"/>
          </p:cNvPicPr>
          <p:nvPr isPhoto="1"/>
        </p:nvPicPr>
        <p:blipFill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274"/>
            <a:ext cx="91498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5" name="444 Grupo"/>
          <p:cNvGrpSpPr/>
          <p:nvPr/>
        </p:nvGrpSpPr>
        <p:grpSpPr>
          <a:xfrm flipH="1">
            <a:off x="2056684" y="-524594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556" name="555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71" name="57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75" name="57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76" name="57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72" name="57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73" name="57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74" name="57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57" name="556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65" name="56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9" name="56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70" name="56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66" name="56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7" name="56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8" name="56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58" name="557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59" name="55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3" name="56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4" name="56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60" name="55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1" name="56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2" name="56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6" name="445 Grupo"/>
          <p:cNvGrpSpPr/>
          <p:nvPr/>
        </p:nvGrpSpPr>
        <p:grpSpPr>
          <a:xfrm flipH="1">
            <a:off x="2082021" y="220939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535" name="53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50" name="54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54" name="55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55" name="55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51" name="55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52" name="5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53" name="5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36" name="53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44" name="54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8" name="54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9" name="54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45" name="54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6" name="54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7" name="54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37" name="53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38" name="53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2" name="54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3" name="54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39" name="53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0" name="5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1" name="5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7" name="446 Grupo"/>
          <p:cNvGrpSpPr/>
          <p:nvPr/>
        </p:nvGrpSpPr>
        <p:grpSpPr>
          <a:xfrm flipH="1">
            <a:off x="2082021" y="1000260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514" name="513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29" name="52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33" name="53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34" name="53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30" name="52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31" name="53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32" name="53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15" name="514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23" name="52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7" name="52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8" name="52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24" name="52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5" name="52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6" name="52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16" name="515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17" name="51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1" name="52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2" name="52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18" name="51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19" name="51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0" name="51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8" name="447 Grupo"/>
          <p:cNvGrpSpPr/>
          <p:nvPr/>
        </p:nvGrpSpPr>
        <p:grpSpPr>
          <a:xfrm>
            <a:off x="-3239" y="-638357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493" name="49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08" name="50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12" name="51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13" name="51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09" name="50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10" name="50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11" name="51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94" name="49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02" name="50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6" name="5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7" name="5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03" name="50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4" name="50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5" name="50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95" name="49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96" name="49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0" name="49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1" name="50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97" name="49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98" name="49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9" name="49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9" name="448 Grupo"/>
          <p:cNvGrpSpPr/>
          <p:nvPr/>
        </p:nvGrpSpPr>
        <p:grpSpPr>
          <a:xfrm>
            <a:off x="-28575" y="107176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472" name="471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87" name="48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91" name="49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2" name="49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88" name="48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89" name="48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0" name="48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73" name="472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81" name="48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85" name="48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6" name="48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82" name="48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83" name="48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4" name="48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74" name="473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75" name="47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9" name="47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0" name="47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76" name="47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7" name="47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8" name="47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50" name="449 Grupo"/>
          <p:cNvGrpSpPr/>
          <p:nvPr/>
        </p:nvGrpSpPr>
        <p:grpSpPr>
          <a:xfrm>
            <a:off x="-28575" y="886498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451" name="45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66" name="46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0" name="46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1" name="47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67" name="46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68" name="46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69" name="46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52" name="45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60" name="45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64" name="4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65" name="4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61" name="46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62" name="46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63" name="46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53" name="45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54" name="45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58" name="45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9" name="45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55" name="45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56" name="45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7" name="45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78" name="577 Grupo"/>
          <p:cNvGrpSpPr/>
          <p:nvPr/>
        </p:nvGrpSpPr>
        <p:grpSpPr>
          <a:xfrm rot="10800000" flipH="1">
            <a:off x="40897" y="4042078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689" name="68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04" name="70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08" name="70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09" name="70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05" name="70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06" name="7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07" name="7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90" name="68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98" name="69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02" name="70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03" name="70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99" name="69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00" name="69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01" name="70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91" name="69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92" name="69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96" name="6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97" name="6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93" name="69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94" name="69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95" name="69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79" name="578 Grupo"/>
          <p:cNvGrpSpPr/>
          <p:nvPr/>
        </p:nvGrpSpPr>
        <p:grpSpPr>
          <a:xfrm rot="10800000" flipH="1">
            <a:off x="15560" y="3296544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668" name="667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83" name="68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87" name="68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88" name="68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84" name="68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85" name="68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86" name="68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69" name="668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77" name="67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81" name="68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82" name="68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78" name="67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79" name="67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80" name="67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70" name="669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71" name="67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75" name="67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76" name="67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72" name="67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73" name="67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74" name="67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80" name="579 Grupo"/>
          <p:cNvGrpSpPr/>
          <p:nvPr/>
        </p:nvGrpSpPr>
        <p:grpSpPr>
          <a:xfrm rot="10800000" flipH="1">
            <a:off x="15560" y="2517224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647" name="64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62" name="66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66" name="66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67" name="66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63" name="66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64" name="6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65" name="6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48" name="64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56" name="65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60" name="65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61" name="66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57" name="65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58" name="65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59" name="65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49" name="64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50" name="64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54" name="65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55" name="65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51" name="65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52" name="6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53" name="6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81" name="580 Grupo"/>
          <p:cNvGrpSpPr/>
          <p:nvPr/>
        </p:nvGrpSpPr>
        <p:grpSpPr>
          <a:xfrm rot="10800000">
            <a:off x="2034818" y="4037361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626" name="625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41" name="64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45" name="64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46" name="64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42" name="64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43" name="64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44" name="64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27" name="626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35" name="63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39" name="63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40" name="63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36" name="63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37" name="63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38" name="63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28" name="627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29" name="62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33" name="63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34" name="63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30" name="62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31" name="63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32" name="63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82" name="581 Grupo"/>
          <p:cNvGrpSpPr/>
          <p:nvPr/>
        </p:nvGrpSpPr>
        <p:grpSpPr>
          <a:xfrm rot="10800000">
            <a:off x="2060154" y="3291828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605" name="60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20" name="61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24" name="62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25" name="62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21" name="62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22" name="62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23" name="62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06" name="60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14" name="61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8" name="6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9" name="6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15" name="61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6" name="61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7" name="61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07" name="60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08" name="60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2" name="61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3" name="61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09" name="60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0" name="60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1" name="61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83" name="582 Grupo"/>
          <p:cNvGrpSpPr/>
          <p:nvPr/>
        </p:nvGrpSpPr>
        <p:grpSpPr>
          <a:xfrm rot="10800000">
            <a:off x="2060154" y="2512508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>
            <a:glow rad="25400">
              <a:schemeClr val="tx1">
                <a:alpha val="40000"/>
              </a:schemeClr>
            </a:glow>
          </a:effectLst>
          <a:scene3d>
            <a:camera prst="orthographicFront"/>
            <a:lightRig rig="flat" dir="t"/>
          </a:scene3d>
        </p:grpSpPr>
        <p:grpSp>
          <p:nvGrpSpPr>
            <p:cNvPr id="584" name="583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99" name="59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3" name="60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4" name="60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00" name="59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1" name="60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2" name="60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85" name="584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93" name="59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97" name="59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8" name="59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94" name="59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95" name="59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6" name="59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86" name="585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87" name="58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91" name="59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2" name="59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88" name="58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9" name="58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0" name="58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66" name="265 Grupo"/>
          <p:cNvGrpSpPr/>
          <p:nvPr/>
        </p:nvGrpSpPr>
        <p:grpSpPr>
          <a:xfrm flipH="1">
            <a:off x="6449172" y="-452586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267" name="26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82" name="28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6" name="28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7" name="28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83" name="28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4" name="28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5" name="28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8" name="26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76" name="27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0" name="27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1" name="28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77" name="27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8" name="27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9" name="27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9" name="26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70" name="26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4" name="27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5" name="27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71" name="27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2" name="27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3" name="27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88" name="287 Grupo"/>
          <p:cNvGrpSpPr/>
          <p:nvPr/>
        </p:nvGrpSpPr>
        <p:grpSpPr>
          <a:xfrm flipH="1">
            <a:off x="6474509" y="292948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289" name="28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04" name="30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8" name="30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9" name="30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05" name="30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6" name="3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7" name="3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90" name="28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98" name="29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2" name="30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3" name="30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99" name="29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0" name="29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1" name="30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91" name="29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92" name="29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96" name="2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7" name="2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93" name="29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94" name="29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5" name="29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10" name="309 Grupo"/>
          <p:cNvGrpSpPr/>
          <p:nvPr/>
        </p:nvGrpSpPr>
        <p:grpSpPr>
          <a:xfrm flipH="1">
            <a:off x="6474509" y="1072268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311" name="31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26" name="32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30" name="32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1" name="33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27" name="32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8" name="32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9" name="32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12" name="31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20" name="31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4" name="32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5" name="32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21" name="32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2" name="32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3" name="32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13" name="31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14" name="31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18" name="3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9" name="3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15" name="31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16" name="31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7" name="31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32" name="331 Grupo"/>
          <p:cNvGrpSpPr/>
          <p:nvPr/>
        </p:nvGrpSpPr>
        <p:grpSpPr>
          <a:xfrm>
            <a:off x="4389249" y="-566349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333" name="33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48" name="34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52" name="3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3" name="3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49" name="34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50" name="34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1" name="35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34" name="33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42" name="34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6" name="34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7" name="34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43" name="34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4" name="34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5" name="34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35" name="33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36" name="33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0" name="3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1" name="3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37" name="33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38" name="33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9" name="33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54" name="353 Grupo"/>
          <p:cNvGrpSpPr/>
          <p:nvPr/>
        </p:nvGrpSpPr>
        <p:grpSpPr>
          <a:xfrm>
            <a:off x="4363913" y="179184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355" name="35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70" name="36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74" name="37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5" name="37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71" name="37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72" name="37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3" name="37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56" name="35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64" name="36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8" name="36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9" name="36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65" name="36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6" name="36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7" name="36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57" name="35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58" name="35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2" name="36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3" name="36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59" name="35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0" name="35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1" name="36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76" name="375 Grupo"/>
          <p:cNvGrpSpPr/>
          <p:nvPr/>
        </p:nvGrpSpPr>
        <p:grpSpPr>
          <a:xfrm>
            <a:off x="4363913" y="958506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377" name="37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92" name="39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6" name="3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7" name="3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93" name="39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4" name="39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5" name="39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78" name="37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86" name="38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0" name="38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1" name="39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87" name="38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8" name="38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9" name="38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79" name="37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80" name="37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4" name="38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5" name="38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81" name="38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2" name="38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3" name="38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98" name="397 Grupo"/>
          <p:cNvGrpSpPr/>
          <p:nvPr/>
        </p:nvGrpSpPr>
        <p:grpSpPr>
          <a:xfrm rot="10800000" flipH="1">
            <a:off x="4433385" y="4114086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399" name="39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14" name="41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8" name="4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9" name="4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15" name="41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6" name="41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7" name="41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00" name="39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08" name="40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2" name="41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3" name="41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09" name="40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0" name="40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1" name="41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01" name="40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02" name="40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06" name="4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7" name="4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03" name="40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04" name="40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5" name="40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20" name="419 Grupo"/>
          <p:cNvGrpSpPr/>
          <p:nvPr/>
        </p:nvGrpSpPr>
        <p:grpSpPr>
          <a:xfrm rot="10800000" flipH="1">
            <a:off x="4408048" y="3368552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421" name="42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36" name="43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40" name="4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41" name="4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37" name="43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8" name="43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9" name="43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22" name="42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30" name="42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4" name="43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5" name="43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31" name="43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2" name="43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3" name="43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23" name="42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24" name="42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28" name="42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29" name="42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25" name="42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26" name="42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27" name="42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2" name="441 Grupo"/>
          <p:cNvGrpSpPr/>
          <p:nvPr/>
        </p:nvGrpSpPr>
        <p:grpSpPr>
          <a:xfrm rot="10800000" flipH="1">
            <a:off x="4408048" y="2589232"/>
            <a:ext cx="2587324" cy="1804669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443" name="44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22" name="72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26" name="72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27" name="72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23" name="72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24" name="72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25" name="72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44" name="44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16" name="71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20" name="71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21" name="72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17" name="71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18" name="7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19" name="7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77" name="57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10" name="70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14" name="71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15" name="71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11" name="71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12" name="71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13" name="71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728" name="727 Grupo"/>
          <p:cNvGrpSpPr/>
          <p:nvPr/>
        </p:nvGrpSpPr>
        <p:grpSpPr>
          <a:xfrm rot="10800000">
            <a:off x="6427306" y="4109370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729" name="72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44" name="74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48" name="74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9" name="74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45" name="74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46" name="74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7" name="74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30" name="72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38" name="73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42" name="74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3" name="74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39" name="73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40" name="7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1" name="7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31" name="73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32" name="73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36" name="73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37" name="73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33" name="73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34" name="73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35" name="73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750" name="749 Grupo"/>
          <p:cNvGrpSpPr/>
          <p:nvPr/>
        </p:nvGrpSpPr>
        <p:grpSpPr>
          <a:xfrm rot="10800000">
            <a:off x="6452642" y="3363837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751" name="75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66" name="76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70" name="76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71" name="77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67" name="76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68" name="76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69" name="76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52" name="75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60" name="75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64" name="7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65" name="7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61" name="76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62" name="76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63" name="76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53" name="75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54" name="75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58" name="75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59" name="75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55" name="75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56" name="75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57" name="75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772" name="771 Grupo"/>
          <p:cNvGrpSpPr/>
          <p:nvPr/>
        </p:nvGrpSpPr>
        <p:grpSpPr>
          <a:xfrm rot="10800000">
            <a:off x="6452642" y="2584515"/>
            <a:ext cx="2652908" cy="1923147"/>
            <a:chOff x="0" y="34950"/>
            <a:chExt cx="6408536" cy="4934188"/>
          </a:xfrm>
          <a:gradFill>
            <a:gsLst>
              <a:gs pos="0">
                <a:srgbClr val="FFFFFF"/>
              </a:gs>
              <a:gs pos="7001">
                <a:srgbClr val="E6E6E6"/>
              </a:gs>
              <a:gs pos="32001">
                <a:srgbClr val="7D8496"/>
              </a:gs>
              <a:gs pos="47000">
                <a:srgbClr val="E6E6E6"/>
              </a:gs>
              <a:gs pos="85001">
                <a:srgbClr val="7D8496"/>
              </a:gs>
              <a:gs pos="100000">
                <a:srgbClr val="E6E6E6"/>
              </a:gs>
            </a:gsLst>
            <a:lin ang="5400000" scaled="0"/>
          </a:gradFill>
          <a:effectLst/>
          <a:scene3d>
            <a:camera prst="orthographicFront"/>
            <a:lightRig rig="flat" dir="t"/>
          </a:scene3d>
        </p:grpSpPr>
        <p:grpSp>
          <p:nvGrpSpPr>
            <p:cNvPr id="773" name="77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88" name="78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92" name="79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93" name="79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89" name="78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90" name="78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91" name="79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74" name="77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82" name="78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86" name="78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87" name="78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83" name="78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84" name="78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85" name="78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75" name="77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76" name="77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80" name="77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81" name="78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77" name="77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78" name="77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79" name="77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12700">
                  <a:solidFill>
                    <a:srgbClr val="FF99FF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794" name="793 Rectángulo"/>
          <p:cNvSpPr/>
          <p:nvPr/>
        </p:nvSpPr>
        <p:spPr>
          <a:xfrm flipH="1">
            <a:off x="-252536" y="-956642"/>
            <a:ext cx="9577064" cy="712879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38515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0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000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000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4000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4000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000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000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40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40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40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0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5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5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4000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000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5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5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40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0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5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5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5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5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5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5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40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40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500" fill="hold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500" fill="hold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" dur="50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" dur="50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6" dur="5000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0" dur="5000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4" dur="5000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8" dur="5000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2" dur="5000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6" dur="5000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0" dur="5000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4" dur="5000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8" dur="5000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2" dur="5000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6" dur="50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0" dur="5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4" dur="5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8" dur="50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2" dur="5000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6" dur="50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0" dur="50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5000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8" dur="5000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2" dur="5000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5000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50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50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19" presetClass="exit" presetSubtype="1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0" dur="5000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5000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50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50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99" dur="3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1" dur="indefinite"/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2" dur="indefinite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65 Grupo"/>
          <p:cNvGrpSpPr/>
          <p:nvPr/>
        </p:nvGrpSpPr>
        <p:grpSpPr>
          <a:xfrm>
            <a:off x="0" y="0"/>
            <a:ext cx="9136128" cy="5143500"/>
            <a:chOff x="0" y="-6645274"/>
            <a:chExt cx="9136128" cy="5143500"/>
          </a:xfrm>
        </p:grpSpPr>
        <p:sp>
          <p:nvSpPr>
            <p:cNvPr id="68" name="67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 cap="rnd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 cap="rnd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" name="5 Grupo"/>
          <p:cNvGrpSpPr/>
          <p:nvPr/>
        </p:nvGrpSpPr>
        <p:grpSpPr>
          <a:xfrm>
            <a:off x="7872" y="0"/>
            <a:ext cx="9136128" cy="5143500"/>
            <a:chOff x="0" y="-6645274"/>
            <a:chExt cx="9136128" cy="5143500"/>
          </a:xfrm>
        </p:grpSpPr>
        <p:sp>
          <p:nvSpPr>
            <p:cNvPr id="7" name="6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" name="7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7" name="66 Imagen" descr="Diapositiva7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2653" b="2"/>
          <a:stretch/>
        </p:blipFill>
        <p:spPr>
          <a:xfrm>
            <a:off x="0" y="-5298501"/>
            <a:ext cx="9144000" cy="10423423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8 Forma libre"/>
          <p:cNvSpPr/>
          <p:nvPr/>
        </p:nvSpPr>
        <p:spPr>
          <a:xfrm rot="10800000">
            <a:off x="-118864" y="-2984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>
            <a:off x="33536" y="-2870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>
            <a:off x="185936" y="-27558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>
            <a:off x="338336" y="-2641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>
            <a:off x="490736" y="-2527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>
            <a:off x="643136" y="-2412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0800000">
            <a:off x="795536" y="-2298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0800000">
            <a:off x="947936" y="-21843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0800000">
            <a:off x="1100336" y="-20700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>
            <a:off x="1252736" y="-19557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>
            <a:off x="1405136" y="-1841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>
            <a:off x="1557536" y="-1727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>
            <a:off x="1709936" y="-16128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>
            <a:off x="1862336" y="-1498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>
            <a:off x="2014736" y="-1384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0800000">
            <a:off x="2167136" y="-1269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0800000">
            <a:off x="2319536" y="-1155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0800000">
            <a:off x="2471936" y="-10413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0800000">
            <a:off x="2624336" y="-9270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>
            <a:off x="2776736" y="-8127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>
            <a:off x="2929136" y="-698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>
            <a:off x="3081536" y="-584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>
            <a:off x="3233936" y="-482853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>
            <a:off x="3386336" y="-355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0800000">
            <a:off x="3538736" y="-241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>
            <a:off x="3691136" y="-126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>
            <a:off x="3843536" y="-12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>
            <a:off x="3995936" y="101679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 flipH="1">
            <a:off x="8460432" y="-2972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 flipH="1">
            <a:off x="8308032" y="-2858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 flipH="1">
            <a:off x="8155632" y="-2744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 flipH="1">
            <a:off x="8003232" y="-2629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10800000" flipH="1">
            <a:off x="7850832" y="-2515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0800000" flipH="1">
            <a:off x="7698432" y="-24013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800000" flipH="1">
            <a:off x="7546032" y="-2287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10800000" flipH="1">
            <a:off x="7393632" y="-21727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10800000" flipH="1">
            <a:off x="7241232" y="-20584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0800000" flipH="1">
            <a:off x="7088832" y="-19441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10800000" flipH="1">
            <a:off x="6936432" y="-1829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10800000" flipH="1">
            <a:off x="6784032" y="-1715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0800000" flipH="1">
            <a:off x="6631632" y="-1601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0800000" flipH="1">
            <a:off x="6479232" y="-1486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0800000" flipH="1">
            <a:off x="6326832" y="-1372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10800000" flipH="1">
            <a:off x="6174432" y="-12583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0800000" flipH="1">
            <a:off x="6022032" y="-1144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0800000" flipH="1">
            <a:off x="5869632" y="-10297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0800000" flipH="1">
            <a:off x="5717232" y="-9154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10800000" flipH="1">
            <a:off x="5564832" y="-8011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10800000" flipH="1">
            <a:off x="5412432" y="-686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0800000" flipH="1">
            <a:off x="5260032" y="-572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9" name="58 Forma libre"/>
          <p:cNvSpPr/>
          <p:nvPr/>
        </p:nvSpPr>
        <p:spPr>
          <a:xfrm rot="10800000" flipH="1">
            <a:off x="5107632" y="-458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0" name="59 Forma libre"/>
          <p:cNvSpPr/>
          <p:nvPr/>
        </p:nvSpPr>
        <p:spPr>
          <a:xfrm rot="10800000" flipH="1">
            <a:off x="4955232" y="-343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1" name="60 Forma libre"/>
          <p:cNvSpPr/>
          <p:nvPr/>
        </p:nvSpPr>
        <p:spPr>
          <a:xfrm rot="10800000" flipH="1">
            <a:off x="4802832" y="-229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2" name="61 Forma libre"/>
          <p:cNvSpPr/>
          <p:nvPr/>
        </p:nvSpPr>
        <p:spPr>
          <a:xfrm rot="10800000" flipH="1">
            <a:off x="4650432" y="-1153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3" name="62 Forma libre"/>
          <p:cNvSpPr/>
          <p:nvPr/>
        </p:nvSpPr>
        <p:spPr>
          <a:xfrm rot="10800000" flipH="1">
            <a:off x="4498032" y="-1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4" name="63 Forma libre"/>
          <p:cNvSpPr/>
          <p:nvPr/>
        </p:nvSpPr>
        <p:spPr>
          <a:xfrm rot="10800000" flipH="1">
            <a:off x="4345632" y="113234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rnd" cmpd="sng" algn="ctr">
            <a:gradFill flip="none" rotWithShape="1">
              <a:gsLst>
                <a:gs pos="39000">
                  <a:schemeClr val="tx1">
                    <a:lumMod val="95000"/>
                  </a:schemeClr>
                </a:gs>
                <a:gs pos="63000">
                  <a:schemeClr val="tx1">
                    <a:lumMod val="95000"/>
                  </a:schemeClr>
                </a:gs>
                <a:gs pos="28000">
                  <a:srgbClr val="C00000"/>
                </a:gs>
                <a:gs pos="75000">
                  <a:srgbClr val="C00000"/>
                </a:gs>
                <a:gs pos="84000">
                  <a:schemeClr val="tx1"/>
                </a:gs>
                <a:gs pos="17000">
                  <a:schemeClr val="tx1"/>
                </a:gs>
              </a:gsLst>
              <a:lin ang="2700000" scaled="1"/>
              <a:tileRect/>
            </a:gradFill>
            <a:prstDash val="sysDash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fla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5" name="64 Rectángulo"/>
          <p:cNvSpPr/>
          <p:nvPr/>
        </p:nvSpPr>
        <p:spPr>
          <a:xfrm flipH="1">
            <a:off x="-180000" y="-3204342"/>
            <a:ext cx="9468544" cy="8352928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34427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2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4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6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0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2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4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6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8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0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2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4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6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8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0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2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4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6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8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0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2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4" dur="3000" fill="hold"/>
                                        <p:tgtEl>
                                          <p:spTgt spid="5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6" dur="3000" fill="hold"/>
                                        <p:tgtEl>
                                          <p:spTgt spid="6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8" dur="3000" fill="hold"/>
                                        <p:tgtEl>
                                          <p:spTgt spid="6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0" dur="3000" fill="hold"/>
                                        <p:tgtEl>
                                          <p:spTgt spid="6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2" dur="3000" fill="hold"/>
                                        <p:tgtEl>
                                          <p:spTgt spid="6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9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3000" fill="hold"/>
                                        <p:tgtEl>
                                          <p:spTgt spid="6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4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4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6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8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0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2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4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6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8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0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2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4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6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8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0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2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6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82" dur="indefinite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83" dur="indefinite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3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90" dur="3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1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2" dur="4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4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26 Grupo"/>
          <p:cNvGrpSpPr/>
          <p:nvPr/>
        </p:nvGrpSpPr>
        <p:grpSpPr>
          <a:xfrm>
            <a:off x="0" y="-1138"/>
            <a:ext cx="9144000" cy="5143500"/>
            <a:chOff x="0" y="0"/>
            <a:chExt cx="9144000" cy="5143500"/>
          </a:xfrm>
        </p:grpSpPr>
        <p:sp>
          <p:nvSpPr>
            <p:cNvPr id="28" name="2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9000">
                  <a:srgbClr val="2C2B32">
                    <a:lumMod val="72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chemeClr val="bg1">
                    <a:lumMod val="75000"/>
                    <a:lumOff val="2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9000">
                  <a:srgbClr val="2C2B32">
                    <a:lumMod val="72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chemeClr val="bg1">
                    <a:lumMod val="75000"/>
                    <a:lumOff val="2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9000">
                  <a:srgbClr val="2C2B32">
                    <a:lumMod val="72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chemeClr val="bg1">
                    <a:lumMod val="75000"/>
                    <a:lumOff val="2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9000">
                  <a:srgbClr val="2C2B32">
                    <a:lumMod val="72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chemeClr val="bg1">
                    <a:lumMod val="75000"/>
                    <a:lumOff val="2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3" name="32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-25406" y="0"/>
            <a:ext cx="9144000" cy="5143500"/>
          </a:xfrm>
          <a:prstGeom prst="rect">
            <a:avLst/>
          </a:prstGeom>
        </p:spPr>
      </p:pic>
      <p:grpSp>
        <p:nvGrpSpPr>
          <p:cNvPr id="7" name="6 Grupo"/>
          <p:cNvGrpSpPr/>
          <p:nvPr/>
        </p:nvGrpSpPr>
        <p:grpSpPr>
          <a:xfrm>
            <a:off x="2232000" y="72000"/>
            <a:ext cx="4680601" cy="2473450"/>
            <a:chOff x="2232000" y="72000"/>
            <a:chExt cx="4680601" cy="2473450"/>
          </a:xfrm>
        </p:grpSpPr>
        <p:grpSp>
          <p:nvGrpSpPr>
            <p:cNvPr id="2" name="1 Grupo"/>
            <p:cNvGrpSpPr/>
            <p:nvPr/>
          </p:nvGrpSpPr>
          <p:grpSpPr>
            <a:xfrm>
              <a:off x="2232000" y="72000"/>
              <a:ext cx="4680601" cy="2473450"/>
              <a:chOff x="3203787" y="1"/>
              <a:chExt cx="4680601" cy="4901183"/>
            </a:xfrm>
            <a:gradFill>
              <a:gsLst>
                <a:gs pos="0">
                  <a:srgbClr val="FF99FF"/>
                </a:gs>
                <a:gs pos="50000">
                  <a:srgbClr val="FFFF00">
                    <a:lumMod val="19000"/>
                    <a:lumOff val="81000"/>
                  </a:srgb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effectLst/>
            <a:scene3d>
              <a:camera prst="orthographicFront"/>
              <a:lightRig rig="chilly" dir="t"/>
            </a:scene3d>
          </p:grpSpPr>
          <p:sp>
            <p:nvSpPr>
              <p:cNvPr id="3" name="2 Anillo"/>
              <p:cNvSpPr/>
              <p:nvPr/>
            </p:nvSpPr>
            <p:spPr>
              <a:xfrm rot="16200000">
                <a:off x="3096640" y="107148"/>
                <a:ext cx="4894895" cy="4680601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4" name="2 Anillo"/>
              <p:cNvSpPr/>
              <p:nvPr/>
            </p:nvSpPr>
            <p:spPr>
              <a:xfrm rot="16200000">
                <a:off x="3452289" y="1117177"/>
                <a:ext cx="4111631" cy="3456383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5" name="2 Anillo"/>
              <p:cNvSpPr/>
              <p:nvPr/>
            </p:nvSpPr>
            <p:spPr>
              <a:xfrm rot="16200000">
                <a:off x="3947343" y="2188295"/>
                <a:ext cx="3201914" cy="2096616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" name="5 Elipse"/>
            <p:cNvSpPr/>
            <p:nvPr/>
          </p:nvSpPr>
          <p:spPr>
            <a:xfrm>
              <a:off x="4139952" y="1563638"/>
              <a:ext cx="914400" cy="914400"/>
            </a:xfrm>
            <a:prstGeom prst="ellipse">
              <a:avLst/>
            </a:prstGeom>
            <a:gradFill flip="none" rotWithShape="1">
              <a:gsLst>
                <a:gs pos="12000">
                  <a:srgbClr val="BE324A">
                    <a:lumMod val="37000"/>
                    <a:lumOff val="63000"/>
                  </a:srgbClr>
                </a:gs>
                <a:gs pos="67000">
                  <a:srgbClr val="A50021"/>
                </a:gs>
                <a:gs pos="100000">
                  <a:srgbClr val="4D0808"/>
                </a:gs>
              </a:gsLst>
              <a:lin ang="5400000" scaled="0"/>
              <a:tileRect t="-100000" r="-100000"/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3937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800000">
            <a:off x="2268000" y="2592000"/>
            <a:ext cx="4680601" cy="2473450"/>
            <a:chOff x="2232000" y="72000"/>
            <a:chExt cx="4680601" cy="2473450"/>
          </a:xfrm>
        </p:grpSpPr>
        <p:grpSp>
          <p:nvGrpSpPr>
            <p:cNvPr id="9" name="8 Grupo"/>
            <p:cNvGrpSpPr/>
            <p:nvPr/>
          </p:nvGrpSpPr>
          <p:grpSpPr>
            <a:xfrm>
              <a:off x="2232000" y="72000"/>
              <a:ext cx="4680601" cy="2473450"/>
              <a:chOff x="3203787" y="1"/>
              <a:chExt cx="4680601" cy="4901183"/>
            </a:xfrm>
            <a:gradFill>
              <a:gsLst>
                <a:gs pos="0">
                  <a:srgbClr val="FF99FF"/>
                </a:gs>
                <a:gs pos="50000">
                  <a:srgbClr val="FFFF00">
                    <a:lumMod val="19000"/>
                    <a:lumOff val="81000"/>
                  </a:srgb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effectLst/>
            <a:scene3d>
              <a:camera prst="orthographicFront"/>
              <a:lightRig rig="chilly" dir="t"/>
            </a:scene3d>
          </p:grpSpPr>
          <p:sp>
            <p:nvSpPr>
              <p:cNvPr id="11" name="2 Anillo"/>
              <p:cNvSpPr/>
              <p:nvPr/>
            </p:nvSpPr>
            <p:spPr>
              <a:xfrm rot="16200000">
                <a:off x="3096640" y="107148"/>
                <a:ext cx="4894895" cy="4680601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2 Anillo"/>
              <p:cNvSpPr/>
              <p:nvPr/>
            </p:nvSpPr>
            <p:spPr>
              <a:xfrm rot="16200000">
                <a:off x="3452289" y="1117177"/>
                <a:ext cx="4111631" cy="3456383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2 Anillo"/>
              <p:cNvSpPr/>
              <p:nvPr/>
            </p:nvSpPr>
            <p:spPr>
              <a:xfrm rot="16200000">
                <a:off x="3947343" y="2188295"/>
                <a:ext cx="3201914" cy="2096616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0" name="9 Elipse"/>
            <p:cNvSpPr/>
            <p:nvPr/>
          </p:nvSpPr>
          <p:spPr>
            <a:xfrm>
              <a:off x="4139952" y="1563638"/>
              <a:ext cx="914400" cy="914400"/>
            </a:xfrm>
            <a:prstGeom prst="ellipse">
              <a:avLst/>
            </a:prstGeom>
            <a:gradFill flip="none" rotWithShape="1">
              <a:gsLst>
                <a:gs pos="12000">
                  <a:srgbClr val="BE324A">
                    <a:lumMod val="37000"/>
                    <a:lumOff val="63000"/>
                  </a:srgbClr>
                </a:gs>
                <a:gs pos="67000">
                  <a:srgbClr val="A50021"/>
                </a:gs>
                <a:gs pos="100000">
                  <a:srgbClr val="4D0808"/>
                </a:gs>
              </a:gsLst>
              <a:lin ang="5400000" scaled="0"/>
              <a:tileRect t="-100000" r="-100000"/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3937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16200000">
            <a:off x="828000" y="1296000"/>
            <a:ext cx="4680601" cy="2473450"/>
            <a:chOff x="2232000" y="72000"/>
            <a:chExt cx="4680601" cy="2473450"/>
          </a:xfrm>
        </p:grpSpPr>
        <p:grpSp>
          <p:nvGrpSpPr>
            <p:cNvPr id="15" name="14 Grupo"/>
            <p:cNvGrpSpPr/>
            <p:nvPr/>
          </p:nvGrpSpPr>
          <p:grpSpPr>
            <a:xfrm>
              <a:off x="2232000" y="72000"/>
              <a:ext cx="4680601" cy="2473450"/>
              <a:chOff x="3203787" y="1"/>
              <a:chExt cx="4680601" cy="4901183"/>
            </a:xfrm>
            <a:gradFill>
              <a:gsLst>
                <a:gs pos="0">
                  <a:srgbClr val="FF99FF"/>
                </a:gs>
                <a:gs pos="50000">
                  <a:srgbClr val="FFFF00">
                    <a:lumMod val="19000"/>
                    <a:lumOff val="81000"/>
                  </a:srgb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effectLst/>
            <a:scene3d>
              <a:camera prst="orthographicFront"/>
              <a:lightRig rig="chilly" dir="t"/>
            </a:scene3d>
          </p:grpSpPr>
          <p:sp>
            <p:nvSpPr>
              <p:cNvPr id="17" name="2 Anillo"/>
              <p:cNvSpPr/>
              <p:nvPr/>
            </p:nvSpPr>
            <p:spPr>
              <a:xfrm rot="16200000">
                <a:off x="3096640" y="107148"/>
                <a:ext cx="4894895" cy="4680601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2 Anillo"/>
              <p:cNvSpPr/>
              <p:nvPr/>
            </p:nvSpPr>
            <p:spPr>
              <a:xfrm rot="16200000">
                <a:off x="3452289" y="1117177"/>
                <a:ext cx="4111631" cy="3456383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2 Anillo"/>
              <p:cNvSpPr/>
              <p:nvPr/>
            </p:nvSpPr>
            <p:spPr>
              <a:xfrm rot="16200000">
                <a:off x="3947343" y="2188295"/>
                <a:ext cx="3201914" cy="2096616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6" name="15 Elipse"/>
            <p:cNvSpPr/>
            <p:nvPr/>
          </p:nvSpPr>
          <p:spPr>
            <a:xfrm>
              <a:off x="4139952" y="1563638"/>
              <a:ext cx="914400" cy="914400"/>
            </a:xfrm>
            <a:prstGeom prst="ellipse">
              <a:avLst/>
            </a:prstGeom>
            <a:gradFill flip="none" rotWithShape="1">
              <a:gsLst>
                <a:gs pos="12000">
                  <a:srgbClr val="BE324A">
                    <a:lumMod val="37000"/>
                    <a:lumOff val="63000"/>
                  </a:srgbClr>
                </a:gs>
                <a:gs pos="67000">
                  <a:srgbClr val="A50021"/>
                </a:gs>
                <a:gs pos="100000">
                  <a:srgbClr val="4D0808"/>
                </a:gs>
              </a:gsLst>
              <a:lin ang="5400000" scaled="0"/>
              <a:tileRect t="-100000" r="-100000"/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3937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5400000" flipH="1">
            <a:off x="3564000" y="1296000"/>
            <a:ext cx="4680601" cy="2473450"/>
            <a:chOff x="2232000" y="72000"/>
            <a:chExt cx="4680601" cy="2473450"/>
          </a:xfrm>
        </p:grpSpPr>
        <p:grpSp>
          <p:nvGrpSpPr>
            <p:cNvPr id="21" name="20 Grupo"/>
            <p:cNvGrpSpPr/>
            <p:nvPr/>
          </p:nvGrpSpPr>
          <p:grpSpPr>
            <a:xfrm>
              <a:off x="2232000" y="72000"/>
              <a:ext cx="4680601" cy="2473450"/>
              <a:chOff x="3203787" y="1"/>
              <a:chExt cx="4680601" cy="4901183"/>
            </a:xfrm>
            <a:gradFill>
              <a:gsLst>
                <a:gs pos="0">
                  <a:srgbClr val="FF99FF"/>
                </a:gs>
                <a:gs pos="50000">
                  <a:srgbClr val="FFFF00">
                    <a:lumMod val="19000"/>
                    <a:lumOff val="81000"/>
                  </a:srgb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effectLst/>
            <a:scene3d>
              <a:camera prst="orthographicFront"/>
              <a:lightRig rig="chilly" dir="t"/>
            </a:scene3d>
          </p:grpSpPr>
          <p:sp>
            <p:nvSpPr>
              <p:cNvPr id="23" name="2 Anillo"/>
              <p:cNvSpPr/>
              <p:nvPr/>
            </p:nvSpPr>
            <p:spPr>
              <a:xfrm rot="16200000">
                <a:off x="3096640" y="107148"/>
                <a:ext cx="4894895" cy="4680601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24" name="2 Anillo"/>
              <p:cNvSpPr/>
              <p:nvPr/>
            </p:nvSpPr>
            <p:spPr>
              <a:xfrm rot="16200000">
                <a:off x="3452289" y="1117177"/>
                <a:ext cx="4111631" cy="3456383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2 Anillo"/>
              <p:cNvSpPr/>
              <p:nvPr/>
            </p:nvSpPr>
            <p:spPr>
              <a:xfrm rot="16200000">
                <a:off x="3947343" y="2188295"/>
                <a:ext cx="3201914" cy="2096616"/>
              </a:xfrm>
              <a:custGeom>
                <a:avLst/>
                <a:gdLst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176690 w 5085184"/>
                  <a:gd name="connsiteY5" fmla="*/ 2340260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176690 w 5085184"/>
                  <a:gd name="connsiteY9" fmla="*/ 2340260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52703 w 5085184"/>
                  <a:gd name="connsiteY5" fmla="*/ 2324762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52703 w 5085184"/>
                  <a:gd name="connsiteY9" fmla="*/ 2324762 h 4680520"/>
                  <a:gd name="connsiteX0" fmla="*/ 0 w 5085184"/>
                  <a:gd name="connsiteY0" fmla="*/ 2340260 h 4680520"/>
                  <a:gd name="connsiteX1" fmla="*/ 2542592 w 5085184"/>
                  <a:gd name="connsiteY1" fmla="*/ 0 h 4680520"/>
                  <a:gd name="connsiteX2" fmla="*/ 5085184 w 5085184"/>
                  <a:gd name="connsiteY2" fmla="*/ 2340260 h 4680520"/>
                  <a:gd name="connsiteX3" fmla="*/ 2542592 w 5085184"/>
                  <a:gd name="connsiteY3" fmla="*/ 4680520 h 4680520"/>
                  <a:gd name="connsiteX4" fmla="*/ 0 w 5085184"/>
                  <a:gd name="connsiteY4" fmla="*/ 2340260 h 4680520"/>
                  <a:gd name="connsiteX5" fmla="*/ 269679 w 5085184"/>
                  <a:gd name="connsiteY5" fmla="*/ 2309263 h 4680520"/>
                  <a:gd name="connsiteX6" fmla="*/ 2542592 w 5085184"/>
                  <a:gd name="connsiteY6" fmla="*/ 4503830 h 4680520"/>
                  <a:gd name="connsiteX7" fmla="*/ 4908494 w 5085184"/>
                  <a:gd name="connsiteY7" fmla="*/ 2340260 h 4680520"/>
                  <a:gd name="connsiteX8" fmla="*/ 2542592 w 5085184"/>
                  <a:gd name="connsiteY8" fmla="*/ 176690 h 4680520"/>
                  <a:gd name="connsiteX9" fmla="*/ 269679 w 5085184"/>
                  <a:gd name="connsiteY9" fmla="*/ 2309263 h 4680520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711022 w 6526527"/>
                  <a:gd name="connsiteY5" fmla="*/ 230928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711022 w 6526527"/>
                  <a:gd name="connsiteY9" fmla="*/ 230928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161192 w 6526527"/>
                  <a:gd name="connsiteY5" fmla="*/ 2402271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161192 w 6526527"/>
                  <a:gd name="connsiteY9" fmla="*/ 2402271 h 4680557"/>
                  <a:gd name="connsiteX0" fmla="*/ 0 w 6526527"/>
                  <a:gd name="connsiteY0" fmla="*/ 2371275 h 4680557"/>
                  <a:gd name="connsiteX1" fmla="*/ 3983935 w 6526527"/>
                  <a:gd name="connsiteY1" fmla="*/ 18 h 4680557"/>
                  <a:gd name="connsiteX2" fmla="*/ 6526527 w 6526527"/>
                  <a:gd name="connsiteY2" fmla="*/ 2340278 h 4680557"/>
                  <a:gd name="connsiteX3" fmla="*/ 3983935 w 6526527"/>
                  <a:gd name="connsiteY3" fmla="*/ 4680538 h 4680557"/>
                  <a:gd name="connsiteX4" fmla="*/ 0 w 6526527"/>
                  <a:gd name="connsiteY4" fmla="*/ 2371275 h 4680557"/>
                  <a:gd name="connsiteX5" fmla="*/ 99198 w 6526527"/>
                  <a:gd name="connsiteY5" fmla="*/ 2386773 h 4680557"/>
                  <a:gd name="connsiteX6" fmla="*/ 3983935 w 6526527"/>
                  <a:gd name="connsiteY6" fmla="*/ 4503848 h 4680557"/>
                  <a:gd name="connsiteX7" fmla="*/ 6349837 w 6526527"/>
                  <a:gd name="connsiteY7" fmla="*/ 2340278 h 4680557"/>
                  <a:gd name="connsiteX8" fmla="*/ 3983935 w 6526527"/>
                  <a:gd name="connsiteY8" fmla="*/ 176708 h 4680557"/>
                  <a:gd name="connsiteX9" fmla="*/ 99198 w 6526527"/>
                  <a:gd name="connsiteY9" fmla="*/ 2386773 h 4680557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  <a:gd name="connsiteX0" fmla="*/ 0 w 6526527"/>
                  <a:gd name="connsiteY0" fmla="*/ 2371319 h 4680601"/>
                  <a:gd name="connsiteX1" fmla="*/ 3983935 w 6526527"/>
                  <a:gd name="connsiteY1" fmla="*/ 62 h 4680601"/>
                  <a:gd name="connsiteX2" fmla="*/ 6526527 w 6526527"/>
                  <a:gd name="connsiteY2" fmla="*/ 2340322 h 4680601"/>
                  <a:gd name="connsiteX3" fmla="*/ 3983935 w 6526527"/>
                  <a:gd name="connsiteY3" fmla="*/ 4680582 h 4680601"/>
                  <a:gd name="connsiteX4" fmla="*/ 0 w 6526527"/>
                  <a:gd name="connsiteY4" fmla="*/ 2371319 h 4680601"/>
                  <a:gd name="connsiteX5" fmla="*/ 99198 w 6526527"/>
                  <a:gd name="connsiteY5" fmla="*/ 2386817 h 4680601"/>
                  <a:gd name="connsiteX6" fmla="*/ 3983935 w 6526527"/>
                  <a:gd name="connsiteY6" fmla="*/ 4503892 h 4680601"/>
                  <a:gd name="connsiteX7" fmla="*/ 6349837 w 6526527"/>
                  <a:gd name="connsiteY7" fmla="*/ 2340322 h 4680601"/>
                  <a:gd name="connsiteX8" fmla="*/ 3983935 w 6526527"/>
                  <a:gd name="connsiteY8" fmla="*/ 176752 h 4680601"/>
                  <a:gd name="connsiteX9" fmla="*/ 99198 w 6526527"/>
                  <a:gd name="connsiteY9" fmla="*/ 2386817 h 468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26527" h="4680601">
                    <a:moveTo>
                      <a:pt x="0" y="2371319"/>
                    </a:moveTo>
                    <a:cubicBezTo>
                      <a:pt x="0" y="1078829"/>
                      <a:pt x="2896181" y="5228"/>
                      <a:pt x="3983935" y="62"/>
                    </a:cubicBezTo>
                    <a:cubicBezTo>
                      <a:pt x="5071689" y="-5104"/>
                      <a:pt x="6526527" y="303913"/>
                      <a:pt x="6526527" y="2340322"/>
                    </a:cubicBezTo>
                    <a:cubicBezTo>
                      <a:pt x="6526527" y="4376731"/>
                      <a:pt x="5071689" y="4675416"/>
                      <a:pt x="3983935" y="4680582"/>
                    </a:cubicBezTo>
                    <a:cubicBezTo>
                      <a:pt x="2896181" y="4685748"/>
                      <a:pt x="0" y="3663809"/>
                      <a:pt x="0" y="2371319"/>
                    </a:cubicBezTo>
                    <a:close/>
                    <a:moveTo>
                      <a:pt x="99198" y="2386817"/>
                    </a:moveTo>
                    <a:cubicBezTo>
                      <a:pt x="99198" y="3581724"/>
                      <a:pt x="2942162" y="4511641"/>
                      <a:pt x="3983935" y="4503892"/>
                    </a:cubicBezTo>
                    <a:cubicBezTo>
                      <a:pt x="5025708" y="4496143"/>
                      <a:pt x="6349836" y="4263649"/>
                      <a:pt x="6349837" y="2340322"/>
                    </a:cubicBezTo>
                    <a:cubicBezTo>
                      <a:pt x="6349838" y="416995"/>
                      <a:pt x="5025708" y="169003"/>
                      <a:pt x="3983935" y="176752"/>
                    </a:cubicBezTo>
                    <a:cubicBezTo>
                      <a:pt x="2942162" y="184501"/>
                      <a:pt x="99198" y="1191910"/>
                      <a:pt x="99198" y="2386817"/>
                    </a:cubicBezTo>
                    <a:close/>
                  </a:path>
                </a:pathLst>
              </a:custGeom>
              <a:grpFill/>
              <a:ln>
                <a:noFill/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" name="21 Elipse"/>
            <p:cNvSpPr/>
            <p:nvPr/>
          </p:nvSpPr>
          <p:spPr>
            <a:xfrm>
              <a:off x="4139952" y="1563638"/>
              <a:ext cx="914400" cy="914400"/>
            </a:xfrm>
            <a:prstGeom prst="ellipse">
              <a:avLst/>
            </a:prstGeom>
            <a:gradFill flip="none" rotWithShape="1">
              <a:gsLst>
                <a:gs pos="12000">
                  <a:srgbClr val="BE324A">
                    <a:lumMod val="37000"/>
                    <a:lumOff val="63000"/>
                  </a:srgbClr>
                </a:gs>
                <a:gs pos="66000">
                  <a:srgbClr val="A50021"/>
                </a:gs>
                <a:gs pos="100000">
                  <a:srgbClr val="4D0808"/>
                </a:gs>
              </a:gsLst>
              <a:lin ang="5400000" scaled="0"/>
              <a:tileRect t="-100000" r="-100000"/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3937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32" name="31 Rectángulo"/>
          <p:cNvSpPr/>
          <p:nvPr/>
        </p:nvSpPr>
        <p:spPr>
          <a:xfrm flipH="1">
            <a:off x="-252536" y="0"/>
            <a:ext cx="957706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26677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9" presetClass="exit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0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1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8" dur="3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4046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979712" y="555526"/>
            <a:ext cx="6048672" cy="236988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rgbClr val="3B064A"/>
                </a:solidFill>
                <a:latin typeface="Hobo Std" pitchFamily="34" charset="0"/>
              </a:rPr>
              <a:t>Las </a:t>
            </a:r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suculentas y carnosas ciruelas son bajas en calorías y no contienen grasas saturadas; sin embargo, poseen vitaminas y minerales que fortalecen el organismo.</a:t>
            </a:r>
          </a:p>
          <a:p>
            <a:pPr algn="ctr"/>
            <a:endParaRPr lang="es-ES" sz="1600" dirty="0">
              <a:solidFill>
                <a:srgbClr val="3B064A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    Contiene ciertos compuestos, como la fibra y el sorbitol, que ayudan a regular el funcionamiento del sistema digestivo. Por esta razón, se le emplea para </a:t>
            </a:r>
            <a:r>
              <a:rPr lang="es-ES" sz="1600" dirty="0" smtClean="0">
                <a:solidFill>
                  <a:srgbClr val="3B064A"/>
                </a:solidFill>
                <a:latin typeface="Hobo Std" pitchFamily="34" charset="0"/>
              </a:rPr>
              <a:t>tratar </a:t>
            </a:r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problemas de estreñimiento.</a:t>
            </a:r>
          </a:p>
          <a:p>
            <a:pPr algn="ctr"/>
            <a:endParaRPr lang="es-ES" sz="2000" dirty="0">
              <a:solidFill>
                <a:srgbClr val="3B064A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2069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23 Grupo"/>
          <p:cNvGrpSpPr/>
          <p:nvPr/>
        </p:nvGrpSpPr>
        <p:grpSpPr>
          <a:xfrm>
            <a:off x="12170" y="0"/>
            <a:ext cx="9131830" cy="5140102"/>
            <a:chOff x="-6896" y="3398"/>
            <a:chExt cx="9157792" cy="5140102"/>
          </a:xfrm>
        </p:grpSpPr>
        <p:grpSp>
          <p:nvGrpSpPr>
            <p:cNvPr id="31" name="30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35" name="34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chemeClr val="bg2">
                      <a:lumMod val="26000"/>
                    </a:schemeClr>
                  </a:gs>
                  <a:gs pos="57000">
                    <a:schemeClr val="bg2">
                      <a:lumMod val="41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6" name="35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chemeClr val="bg2">
                      <a:lumMod val="26000"/>
                    </a:schemeClr>
                  </a:gs>
                  <a:gs pos="57000">
                    <a:schemeClr val="bg2">
                      <a:lumMod val="41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2" name="31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33" name="32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chemeClr val="bg2">
                      <a:lumMod val="26000"/>
                    </a:schemeClr>
                  </a:gs>
                  <a:gs pos="57000">
                    <a:schemeClr val="bg2">
                      <a:lumMod val="41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4" name="33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chemeClr val="bg2">
                      <a:lumMod val="26000"/>
                    </a:schemeClr>
                  </a:gs>
                  <a:gs pos="57000">
                    <a:schemeClr val="bg2">
                      <a:lumMod val="41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26" name="25 Imagen" descr="Diapositiva9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0" y="-34918"/>
            <a:ext cx="9144000" cy="5178417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Paralelogramo"/>
          <p:cNvSpPr/>
          <p:nvPr/>
        </p:nvSpPr>
        <p:spPr>
          <a:xfrm rot="16200000" flipH="1">
            <a:off x="854052" y="-364658"/>
            <a:ext cx="2017076" cy="3610882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16200000" flipH="1">
            <a:off x="1702009" y="-364659"/>
            <a:ext cx="2017078" cy="3610881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rot="16200000" flipH="1">
            <a:off x="2519451" y="-216231"/>
            <a:ext cx="2017078" cy="3314036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16200000" flipH="1">
            <a:off x="3368342" y="-203666"/>
            <a:ext cx="2017078" cy="3314036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rot="5400000">
            <a:off x="3709898" y="-196971"/>
            <a:ext cx="2017076" cy="3234029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5400000">
            <a:off x="4574462" y="-382029"/>
            <a:ext cx="2017072" cy="3635898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rot="5400000">
            <a:off x="5438558" y="-361907"/>
            <a:ext cx="2017075" cy="3635900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rot="5400000">
            <a:off x="6202074" y="-570489"/>
            <a:ext cx="2017073" cy="3981078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Paralelogramo"/>
          <p:cNvSpPr/>
          <p:nvPr/>
        </p:nvSpPr>
        <p:spPr>
          <a:xfrm rot="5400000">
            <a:off x="826775" y="1991638"/>
            <a:ext cx="2017076" cy="3521413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Paralelogramo"/>
          <p:cNvSpPr/>
          <p:nvPr/>
        </p:nvSpPr>
        <p:spPr>
          <a:xfrm rot="5400000">
            <a:off x="1630000" y="1946902"/>
            <a:ext cx="2017076" cy="3610881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Paralelogramo"/>
          <p:cNvSpPr/>
          <p:nvPr/>
        </p:nvSpPr>
        <p:spPr>
          <a:xfrm rot="5400000">
            <a:off x="2447443" y="2095331"/>
            <a:ext cx="2017078" cy="3314036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Paralelogramo"/>
          <p:cNvSpPr/>
          <p:nvPr/>
        </p:nvSpPr>
        <p:spPr>
          <a:xfrm rot="5400000">
            <a:off x="3296334" y="2107896"/>
            <a:ext cx="2017078" cy="3314036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Paralelogramo"/>
          <p:cNvSpPr/>
          <p:nvPr/>
        </p:nvSpPr>
        <p:spPr>
          <a:xfrm rot="16200000" flipH="1">
            <a:off x="3637895" y="2114591"/>
            <a:ext cx="2017078" cy="3234031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Paralelogramo"/>
          <p:cNvSpPr/>
          <p:nvPr/>
        </p:nvSpPr>
        <p:spPr>
          <a:xfrm rot="16200000" flipH="1">
            <a:off x="4502454" y="1929532"/>
            <a:ext cx="2017078" cy="3635898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Paralelogramo"/>
          <p:cNvSpPr/>
          <p:nvPr/>
        </p:nvSpPr>
        <p:spPr>
          <a:xfrm rot="16200000" flipH="1">
            <a:off x="5366552" y="1949657"/>
            <a:ext cx="2017078" cy="3635900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Paralelogramo"/>
          <p:cNvSpPr/>
          <p:nvPr/>
        </p:nvSpPr>
        <p:spPr>
          <a:xfrm rot="16200000" flipH="1">
            <a:off x="6202075" y="1813077"/>
            <a:ext cx="2017076" cy="3837060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16250">
                <a:srgbClr val="22B000">
                  <a:alpha val="0"/>
                </a:srgbClr>
              </a:gs>
              <a:gs pos="6000">
                <a:srgbClr val="C00000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6667">
                <a:srgbClr val="00B0F0">
                  <a:alpha val="0"/>
                </a:srgbClr>
              </a:gs>
              <a:gs pos="87000">
                <a:srgbClr val="00B0F0">
                  <a:alpha val="67000"/>
                </a:srgbClr>
              </a:gs>
              <a:gs pos="21000">
                <a:srgbClr val="CCFF33">
                  <a:alpha val="71000"/>
                </a:srgbClr>
              </a:gs>
              <a:gs pos="50000">
                <a:schemeClr val="accent6">
                  <a:lumMod val="75000"/>
                  <a:alpha val="66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flipH="1">
            <a:off x="-180528" y="-185092"/>
            <a:ext cx="9577064" cy="532859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331952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1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1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1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1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1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1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1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1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1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1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1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1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1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1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1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8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19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750"/>
                            </p:stCondLst>
                            <p:childTnLst>
                              <p:par>
                                <p:cTn id="121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26" dur="2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7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0" dur="2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3" dur="2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6" dur="2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9" dur="2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2" dur="2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5" dur="2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6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4" dur="2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7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1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5" dur="2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8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36" dur="2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9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3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7" dur="2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0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58" dur="2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1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2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69" dur="2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2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2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2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80" dur="2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3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7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91" dur="2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4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3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4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7" dur="2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27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136 Grupo"/>
          <p:cNvGrpSpPr/>
          <p:nvPr/>
        </p:nvGrpSpPr>
        <p:grpSpPr>
          <a:xfrm>
            <a:off x="4560" y="28590"/>
            <a:ext cx="9144000" cy="5143500"/>
            <a:chOff x="0" y="0"/>
            <a:chExt cx="9144000" cy="5143500"/>
          </a:xfrm>
        </p:grpSpPr>
        <p:sp>
          <p:nvSpPr>
            <p:cNvPr id="138" name="13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100000">
                  <a:srgbClr val="C00000">
                    <a:lumMod val="4000"/>
                  </a:srgbClr>
                </a:gs>
                <a:gs pos="0">
                  <a:srgbClr val="021135"/>
                </a:gs>
                <a:gs pos="60000">
                  <a:srgbClr val="002060">
                    <a:lumMod val="63000"/>
                  </a:srgbClr>
                </a:gs>
                <a:gs pos="79000">
                  <a:srgbClr val="66FF33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9" name="13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100000">
                  <a:srgbClr val="C00000">
                    <a:lumMod val="4000"/>
                  </a:srgbClr>
                </a:gs>
                <a:gs pos="0">
                  <a:srgbClr val="021135"/>
                </a:gs>
                <a:gs pos="60000">
                  <a:srgbClr val="002060">
                    <a:lumMod val="63000"/>
                  </a:srgbClr>
                </a:gs>
                <a:gs pos="79000">
                  <a:srgbClr val="66FF33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100000">
                  <a:srgbClr val="C00000">
                    <a:lumMod val="4000"/>
                  </a:srgbClr>
                </a:gs>
                <a:gs pos="0">
                  <a:srgbClr val="021135"/>
                </a:gs>
                <a:gs pos="60000">
                  <a:srgbClr val="002060">
                    <a:lumMod val="63000"/>
                  </a:srgbClr>
                </a:gs>
                <a:gs pos="79000">
                  <a:srgbClr val="66FF33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100000">
                  <a:srgbClr val="C00000">
                    <a:lumMod val="4000"/>
                  </a:srgbClr>
                </a:gs>
                <a:gs pos="0">
                  <a:srgbClr val="021135"/>
                </a:gs>
                <a:gs pos="60000">
                  <a:srgbClr val="002060">
                    <a:lumMod val="63000"/>
                  </a:srgbClr>
                </a:gs>
                <a:gs pos="79000">
                  <a:srgbClr val="66FF33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9" name="108 Imagen" descr="Diapositiva10"/>
          <p:cNvPicPr>
            <a:picLocks noGrp="1" noChangeAspect="1"/>
          </p:cNvPicPr>
          <p:nvPr isPhoto="1"/>
        </p:nvPicPr>
        <p:blipFill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838"/>
            <a:ext cx="9171113" cy="51366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1 Grupo"/>
          <p:cNvGrpSpPr/>
          <p:nvPr/>
        </p:nvGrpSpPr>
        <p:grpSpPr>
          <a:xfrm rot="2750035" flipH="1" flipV="1">
            <a:off x="4941206" y="354999"/>
            <a:ext cx="3160275" cy="1823885"/>
            <a:chOff x="4824000" y="216000"/>
            <a:chExt cx="3160275" cy="1823885"/>
          </a:xfrm>
          <a:gradFill>
            <a:gsLst>
              <a:gs pos="70000">
                <a:schemeClr val="bg2">
                  <a:lumMod val="75000"/>
                </a:schemeClr>
              </a:gs>
              <a:gs pos="28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  <a:gs pos="93000">
                <a:schemeClr val="bg2">
                  <a:lumMod val="50000"/>
                </a:schemeClr>
              </a:gs>
              <a:gs pos="58000">
                <a:schemeClr val="tx1">
                  <a:lumMod val="95000"/>
                </a:schemeClr>
              </a:gs>
            </a:gsLst>
            <a:path path="circle">
              <a:fillToRect l="100000" b="100000"/>
            </a:path>
          </a:gradFill>
        </p:grpSpPr>
        <p:grpSp>
          <p:nvGrpSpPr>
            <p:cNvPr id="112" name="111 Grupo"/>
            <p:cNvGrpSpPr/>
            <p:nvPr/>
          </p:nvGrpSpPr>
          <p:grpSpPr>
            <a:xfrm flipH="1">
              <a:off x="4834601" y="1081299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129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0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1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2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3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4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5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13" name="112 Grupo"/>
            <p:cNvGrpSpPr/>
            <p:nvPr/>
          </p:nvGrpSpPr>
          <p:grpSpPr>
            <a:xfrm flipH="1">
              <a:off x="4824000" y="216000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122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3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4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5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6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7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8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14" name="113 Grupo"/>
            <p:cNvGrpSpPr/>
            <p:nvPr/>
          </p:nvGrpSpPr>
          <p:grpSpPr>
            <a:xfrm flipH="1">
              <a:off x="4824000" y="627534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morning" dir="t"/>
            </a:scene3d>
          </p:grpSpPr>
          <p:sp>
            <p:nvSpPr>
              <p:cNvPr id="115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6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7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8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9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0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1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105" name="104 Grupo"/>
          <p:cNvGrpSpPr/>
          <p:nvPr/>
        </p:nvGrpSpPr>
        <p:grpSpPr>
          <a:xfrm rot="18702572" flipV="1">
            <a:off x="980768" y="355000"/>
            <a:ext cx="3160275" cy="1823885"/>
            <a:chOff x="4824000" y="216000"/>
            <a:chExt cx="3160275" cy="1823885"/>
          </a:xfrm>
          <a:gradFill>
            <a:gsLst>
              <a:gs pos="70000">
                <a:schemeClr val="bg2">
                  <a:lumMod val="75000"/>
                </a:schemeClr>
              </a:gs>
              <a:gs pos="28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  <a:gs pos="93000">
                <a:schemeClr val="bg2">
                  <a:lumMod val="50000"/>
                </a:schemeClr>
              </a:gs>
              <a:gs pos="58000">
                <a:schemeClr val="tx1">
                  <a:lumMod val="95000"/>
                </a:schemeClr>
              </a:gs>
            </a:gsLst>
            <a:path path="circle">
              <a:fillToRect l="100000" b="100000"/>
            </a:path>
          </a:gradFill>
        </p:grpSpPr>
        <p:grpSp>
          <p:nvGrpSpPr>
            <p:cNvPr id="106" name="105 Grupo"/>
            <p:cNvGrpSpPr/>
            <p:nvPr/>
          </p:nvGrpSpPr>
          <p:grpSpPr>
            <a:xfrm flipH="1">
              <a:off x="4834601" y="1081299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200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1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2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3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4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5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6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08" name="107 Grupo"/>
            <p:cNvGrpSpPr/>
            <p:nvPr/>
          </p:nvGrpSpPr>
          <p:grpSpPr>
            <a:xfrm flipH="1">
              <a:off x="4824000" y="216000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193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4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5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6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7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8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9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10" name="109 Grupo"/>
            <p:cNvGrpSpPr/>
            <p:nvPr/>
          </p:nvGrpSpPr>
          <p:grpSpPr>
            <a:xfrm flipH="1">
              <a:off x="4824000" y="627534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morning" dir="t"/>
            </a:scene3d>
          </p:grpSpPr>
          <p:sp>
            <p:nvSpPr>
              <p:cNvPr id="186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7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8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9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0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1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2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208" name="207 Grupo"/>
          <p:cNvGrpSpPr/>
          <p:nvPr/>
        </p:nvGrpSpPr>
        <p:grpSpPr>
          <a:xfrm rot="18781829" flipH="1">
            <a:off x="4932038" y="2931791"/>
            <a:ext cx="3160275" cy="1823885"/>
            <a:chOff x="4824000" y="216000"/>
            <a:chExt cx="3160275" cy="1823885"/>
          </a:xfrm>
          <a:gradFill>
            <a:gsLst>
              <a:gs pos="70000">
                <a:schemeClr val="bg2">
                  <a:lumMod val="75000"/>
                </a:schemeClr>
              </a:gs>
              <a:gs pos="28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  <a:gs pos="93000">
                <a:schemeClr val="bg2">
                  <a:lumMod val="50000"/>
                </a:schemeClr>
              </a:gs>
              <a:gs pos="58000">
                <a:schemeClr val="tx1">
                  <a:lumMod val="95000"/>
                </a:schemeClr>
              </a:gs>
            </a:gsLst>
            <a:path path="circle">
              <a:fillToRect l="100000" b="100000"/>
            </a:path>
          </a:gradFill>
        </p:grpSpPr>
        <p:grpSp>
          <p:nvGrpSpPr>
            <p:cNvPr id="234" name="233 Grupo"/>
            <p:cNvGrpSpPr/>
            <p:nvPr/>
          </p:nvGrpSpPr>
          <p:grpSpPr>
            <a:xfrm flipH="1">
              <a:off x="4834601" y="1081299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251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2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3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4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5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6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7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235" name="234 Grupo"/>
            <p:cNvGrpSpPr/>
            <p:nvPr/>
          </p:nvGrpSpPr>
          <p:grpSpPr>
            <a:xfrm flipH="1">
              <a:off x="4824000" y="216000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244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5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6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7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8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9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0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236" name="235 Grupo"/>
            <p:cNvGrpSpPr/>
            <p:nvPr/>
          </p:nvGrpSpPr>
          <p:grpSpPr>
            <a:xfrm flipH="1">
              <a:off x="4824000" y="627534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morning" dir="t"/>
            </a:scene3d>
          </p:grpSpPr>
          <p:sp>
            <p:nvSpPr>
              <p:cNvPr id="237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8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9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0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1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2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3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209" name="208 Grupo"/>
          <p:cNvGrpSpPr/>
          <p:nvPr/>
        </p:nvGrpSpPr>
        <p:grpSpPr>
          <a:xfrm rot="2757989">
            <a:off x="971600" y="2931790"/>
            <a:ext cx="3160275" cy="1823885"/>
            <a:chOff x="4824000" y="216000"/>
            <a:chExt cx="3160275" cy="1823885"/>
          </a:xfrm>
          <a:gradFill>
            <a:gsLst>
              <a:gs pos="70000">
                <a:schemeClr val="bg2">
                  <a:lumMod val="75000"/>
                </a:schemeClr>
              </a:gs>
              <a:gs pos="28000">
                <a:schemeClr val="bg2">
                  <a:lumMod val="75000"/>
                </a:schemeClr>
              </a:gs>
              <a:gs pos="0">
                <a:schemeClr val="bg2">
                  <a:lumMod val="50000"/>
                </a:schemeClr>
              </a:gs>
              <a:gs pos="93000">
                <a:schemeClr val="bg2">
                  <a:lumMod val="50000"/>
                </a:schemeClr>
              </a:gs>
              <a:gs pos="58000">
                <a:schemeClr val="tx1">
                  <a:lumMod val="95000"/>
                </a:schemeClr>
              </a:gs>
            </a:gsLst>
            <a:path path="circle">
              <a:fillToRect l="100000" b="100000"/>
            </a:path>
          </a:gradFill>
        </p:grpSpPr>
        <p:grpSp>
          <p:nvGrpSpPr>
            <p:cNvPr id="210" name="209 Grupo"/>
            <p:cNvGrpSpPr/>
            <p:nvPr/>
          </p:nvGrpSpPr>
          <p:grpSpPr>
            <a:xfrm flipH="1">
              <a:off x="4834601" y="1081299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227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8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9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0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1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2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3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211" name="210 Grupo"/>
            <p:cNvGrpSpPr/>
            <p:nvPr/>
          </p:nvGrpSpPr>
          <p:grpSpPr>
            <a:xfrm flipH="1">
              <a:off x="4824000" y="216000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flat" dir="t"/>
            </a:scene3d>
          </p:grpSpPr>
          <p:sp>
            <p:nvSpPr>
              <p:cNvPr id="220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1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2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3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4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5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6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212" name="211 Grupo"/>
            <p:cNvGrpSpPr/>
            <p:nvPr/>
          </p:nvGrpSpPr>
          <p:grpSpPr>
            <a:xfrm flipH="1">
              <a:off x="4824000" y="627534"/>
              <a:ext cx="3149674" cy="958586"/>
              <a:chOff x="2411760" y="411510"/>
              <a:chExt cx="4312096" cy="1232520"/>
            </a:xfrm>
            <a:grpFill/>
            <a:scene3d>
              <a:camera prst="orthographicFront"/>
              <a:lightRig rig="morning" dir="t"/>
            </a:scene3d>
          </p:grpSpPr>
          <p:sp>
            <p:nvSpPr>
              <p:cNvPr id="213" name="2 Datos almacenados"/>
              <p:cNvSpPr/>
              <p:nvPr/>
            </p:nvSpPr>
            <p:spPr>
              <a:xfrm rot="5400000">
                <a:off x="4283968" y="411510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solidFill>
                <a:srgbClr val="62E13F"/>
              </a:solidFill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4" name="2 Datos almacenados"/>
              <p:cNvSpPr/>
              <p:nvPr/>
            </p:nvSpPr>
            <p:spPr>
              <a:xfrm rot="5400000">
                <a:off x="3599892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5" name="2 Datos almacenados"/>
              <p:cNvSpPr/>
              <p:nvPr/>
            </p:nvSpPr>
            <p:spPr>
              <a:xfrm rot="5400000">
                <a:off x="5112060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6" name="2 Datos almacenados"/>
              <p:cNvSpPr/>
              <p:nvPr/>
            </p:nvSpPr>
            <p:spPr>
              <a:xfrm rot="5400000">
                <a:off x="2951820" y="95157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7" name="2 Datos almacenados"/>
              <p:cNvSpPr/>
              <p:nvPr/>
            </p:nvSpPr>
            <p:spPr>
              <a:xfrm rot="5400000">
                <a:off x="243938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8" name="2 Datos almacenados"/>
              <p:cNvSpPr/>
              <p:nvPr/>
            </p:nvSpPr>
            <p:spPr>
              <a:xfrm rot="5400000">
                <a:off x="5832000" y="936000"/>
                <a:ext cx="360040" cy="432048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9" name="2 Datos almacenados"/>
              <p:cNvSpPr/>
              <p:nvPr/>
            </p:nvSpPr>
            <p:spPr>
              <a:xfrm rot="5400000">
                <a:off x="6399820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111" name="110 Rectángulo"/>
          <p:cNvSpPr/>
          <p:nvPr/>
        </p:nvSpPr>
        <p:spPr>
          <a:xfrm flipH="1">
            <a:off x="-180528" y="-596602"/>
            <a:ext cx="9577064" cy="6316166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19865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7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7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7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7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7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7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3" presetClass="entr" presetSubtype="27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3" dur="27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5" dur="indefinite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" dur="indefinite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17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9" name="1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10000">
                  <a:srgbClr val="66FFFF">
                    <a:lumMod val="0"/>
                    <a:lumOff val="100000"/>
                  </a:srgbClr>
                </a:gs>
                <a:gs pos="57000">
                  <a:srgbClr val="323486">
                    <a:lumMod val="80000"/>
                  </a:srgbClr>
                </a:gs>
                <a:gs pos="100000">
                  <a:srgbClr val="493FA6"/>
                </a:gs>
                <a:gs pos="24000">
                  <a:srgbClr val="5F4DCD"/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10000">
                  <a:srgbClr val="66FFFF">
                    <a:lumMod val="0"/>
                    <a:lumOff val="100000"/>
                  </a:srgbClr>
                </a:gs>
                <a:gs pos="57000">
                  <a:srgbClr val="323486">
                    <a:lumMod val="80000"/>
                  </a:srgbClr>
                </a:gs>
                <a:gs pos="100000">
                  <a:srgbClr val="493FA6"/>
                </a:gs>
                <a:gs pos="24000">
                  <a:srgbClr val="5F4DCD"/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10000">
                  <a:srgbClr val="66FFFF">
                    <a:lumMod val="0"/>
                    <a:lumOff val="100000"/>
                  </a:srgbClr>
                </a:gs>
                <a:gs pos="57000">
                  <a:srgbClr val="323486">
                    <a:lumMod val="80000"/>
                  </a:srgbClr>
                </a:gs>
                <a:gs pos="100000">
                  <a:srgbClr val="493FA6"/>
                </a:gs>
                <a:gs pos="24000">
                  <a:srgbClr val="5F4DCD"/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10000">
                  <a:srgbClr val="66FFFF">
                    <a:lumMod val="0"/>
                    <a:lumOff val="100000"/>
                  </a:srgbClr>
                </a:gs>
                <a:gs pos="57000">
                  <a:srgbClr val="323486">
                    <a:lumMod val="80000"/>
                  </a:srgbClr>
                </a:gs>
                <a:gs pos="100000">
                  <a:srgbClr val="493FA6"/>
                </a:gs>
                <a:gs pos="24000">
                  <a:srgbClr val="5F4DCD"/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" name="1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8200" y="0"/>
            <a:ext cx="9172200" cy="5143500"/>
          </a:xfrm>
          <a:prstGeom prst="rect">
            <a:avLst/>
          </a:prstGeom>
        </p:spPr>
      </p:pic>
      <p:grpSp>
        <p:nvGrpSpPr>
          <p:cNvPr id="4" name="3 Grupo"/>
          <p:cNvGrpSpPr/>
          <p:nvPr/>
        </p:nvGrpSpPr>
        <p:grpSpPr>
          <a:xfrm>
            <a:off x="-592034" y="623621"/>
            <a:ext cx="10332628" cy="3918039"/>
            <a:chOff x="-592034" y="623621"/>
            <a:chExt cx="10332628" cy="3918039"/>
          </a:xfrm>
          <a:noFill/>
          <a:effectLst>
            <a:glow rad="12700">
              <a:schemeClr val="tx1"/>
            </a:glow>
          </a:effectLst>
        </p:grpSpPr>
        <p:sp>
          <p:nvSpPr>
            <p:cNvPr id="2" name="1 Elipse"/>
            <p:cNvSpPr/>
            <p:nvPr/>
          </p:nvSpPr>
          <p:spPr>
            <a:xfrm rot="19889444">
              <a:off x="-592034" y="623621"/>
              <a:ext cx="10332628" cy="3918039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" name="2 Elipse"/>
            <p:cNvSpPr/>
            <p:nvPr/>
          </p:nvSpPr>
          <p:spPr>
            <a:xfrm rot="19889444">
              <a:off x="745578" y="1528513"/>
              <a:ext cx="7740264" cy="1971638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" name="4 Grupo"/>
          <p:cNvGrpSpPr/>
          <p:nvPr/>
        </p:nvGrpSpPr>
        <p:grpSpPr>
          <a:xfrm>
            <a:off x="-540568" y="699542"/>
            <a:ext cx="10332628" cy="3918039"/>
            <a:chOff x="-592034" y="623621"/>
            <a:chExt cx="10332628" cy="3918039"/>
          </a:xfrm>
          <a:noFill/>
          <a:effectLst>
            <a:glow rad="12700">
              <a:schemeClr val="tx1"/>
            </a:glow>
          </a:effectLst>
        </p:grpSpPr>
        <p:sp>
          <p:nvSpPr>
            <p:cNvPr id="6" name="5 Elipse"/>
            <p:cNvSpPr/>
            <p:nvPr/>
          </p:nvSpPr>
          <p:spPr>
            <a:xfrm rot="19889444">
              <a:off x="-592034" y="623621"/>
              <a:ext cx="10332628" cy="3918039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6 Elipse"/>
            <p:cNvSpPr/>
            <p:nvPr/>
          </p:nvSpPr>
          <p:spPr>
            <a:xfrm rot="19889444">
              <a:off x="745578" y="1528513"/>
              <a:ext cx="7740264" cy="1971638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 flipH="1">
            <a:off x="-592034" y="623621"/>
            <a:ext cx="10332628" cy="3918039"/>
            <a:chOff x="-592034" y="623621"/>
            <a:chExt cx="10332628" cy="3918039"/>
          </a:xfrm>
          <a:noFill/>
          <a:effectLst>
            <a:glow rad="12700">
              <a:schemeClr val="tx1"/>
            </a:glow>
          </a:effectLst>
        </p:grpSpPr>
        <p:sp>
          <p:nvSpPr>
            <p:cNvPr id="9" name="8 Elipse"/>
            <p:cNvSpPr/>
            <p:nvPr/>
          </p:nvSpPr>
          <p:spPr>
            <a:xfrm rot="19889444">
              <a:off x="-592034" y="623621"/>
              <a:ext cx="10332628" cy="3918039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 rot="19889444">
              <a:off x="745578" y="1528513"/>
              <a:ext cx="7740264" cy="1971638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-540568" y="699542"/>
            <a:ext cx="10332628" cy="3918039"/>
            <a:chOff x="-592034" y="623621"/>
            <a:chExt cx="10332628" cy="3918039"/>
          </a:xfrm>
          <a:noFill/>
          <a:effectLst>
            <a:glow rad="12700">
              <a:schemeClr val="tx1"/>
            </a:glow>
          </a:effectLst>
        </p:grpSpPr>
        <p:sp>
          <p:nvSpPr>
            <p:cNvPr id="12" name="11 Elipse"/>
            <p:cNvSpPr/>
            <p:nvPr/>
          </p:nvSpPr>
          <p:spPr>
            <a:xfrm rot="19889444">
              <a:off x="-592034" y="623621"/>
              <a:ext cx="10332628" cy="3918039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12 Elipse"/>
            <p:cNvSpPr/>
            <p:nvPr/>
          </p:nvSpPr>
          <p:spPr>
            <a:xfrm rot="19889444">
              <a:off x="745578" y="1528513"/>
              <a:ext cx="7740264" cy="1971638"/>
            </a:xfrm>
            <a:prstGeom prst="ellipse">
              <a:avLst/>
            </a:prstGeom>
            <a:grpFill/>
            <a:ln w="266700" cap="rnd" cmpd="tri">
              <a:gradFill flip="none" rotWithShape="1">
                <a:gsLst>
                  <a:gs pos="58340">
                    <a:srgbClr val="66FF33"/>
                  </a:gs>
                  <a:gs pos="25000">
                    <a:schemeClr val="tx1">
                      <a:alpha val="77000"/>
                    </a:schemeClr>
                  </a:gs>
                  <a:gs pos="74000">
                    <a:srgbClr val="6600FF"/>
                  </a:gs>
                  <a:gs pos="42000">
                    <a:srgbClr val="FFC000">
                      <a:lumMod val="49000"/>
                      <a:lumOff val="51000"/>
                    </a:srgbClr>
                  </a:gs>
                  <a:gs pos="96000">
                    <a:schemeClr val="accent6">
                      <a:lumMod val="19000"/>
                      <a:lumOff val="81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23" name="22 Rectángulo"/>
          <p:cNvSpPr/>
          <p:nvPr/>
        </p:nvSpPr>
        <p:spPr>
          <a:xfrm flipH="1">
            <a:off x="-108520" y="-524594"/>
            <a:ext cx="9577064" cy="6316166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53203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ntr" presetSubtype="3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3" dur="3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5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112 Grupo"/>
          <p:cNvGrpSpPr/>
          <p:nvPr/>
        </p:nvGrpSpPr>
        <p:grpSpPr>
          <a:xfrm>
            <a:off x="22860" y="0"/>
            <a:ext cx="9144000" cy="5143500"/>
            <a:chOff x="0" y="0"/>
            <a:chExt cx="9144000" cy="5143500"/>
          </a:xfrm>
        </p:grpSpPr>
        <p:sp>
          <p:nvSpPr>
            <p:cNvPr id="115" name="114 Rectángulo"/>
            <p:cNvSpPr/>
            <p:nvPr/>
          </p:nvSpPr>
          <p:spPr>
            <a:xfrm rot="10800000">
              <a:off x="0" y="0"/>
              <a:ext cx="4572000" cy="5143500"/>
            </a:xfrm>
            <a:prstGeom prst="rect">
              <a:avLst/>
            </a:prstGeom>
            <a:gradFill flip="none" rotWithShape="1">
              <a:gsLst>
                <a:gs pos="82000">
                  <a:schemeClr val="tx1">
                    <a:lumMod val="95000"/>
                  </a:schemeClr>
                </a:gs>
                <a:gs pos="9167">
                  <a:srgbClr val="7030A0">
                    <a:lumMod val="21000"/>
                  </a:srgbClr>
                </a:gs>
                <a:gs pos="79000">
                  <a:srgbClr val="FF66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70000">
                  <a:srgbClr val="7030A0">
                    <a:lumMod val="20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6" name="115 Rectángulo"/>
            <p:cNvSpPr/>
            <p:nvPr/>
          </p:nvSpPr>
          <p:spPr>
            <a:xfrm rot="10800000" flipH="1">
              <a:off x="4572000" y="0"/>
              <a:ext cx="4572000" cy="5143500"/>
            </a:xfrm>
            <a:prstGeom prst="rect">
              <a:avLst/>
            </a:prstGeom>
            <a:gradFill flip="none" rotWithShape="1">
              <a:gsLst>
                <a:gs pos="82000">
                  <a:schemeClr val="tx1">
                    <a:lumMod val="95000"/>
                  </a:schemeClr>
                </a:gs>
                <a:gs pos="9167">
                  <a:srgbClr val="7030A0">
                    <a:lumMod val="21000"/>
                  </a:srgbClr>
                </a:gs>
                <a:gs pos="79000">
                  <a:srgbClr val="FF66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70000">
                  <a:srgbClr val="7030A0">
                    <a:lumMod val="20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7" name="106 Imagen" descr="Diapositiva12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97863" b="391"/>
          <a:stretch/>
        </p:blipFill>
        <p:spPr>
          <a:xfrm>
            <a:off x="0" y="-5100320"/>
            <a:ext cx="9144000" cy="1024382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Elipse"/>
          <p:cNvSpPr/>
          <p:nvPr/>
        </p:nvSpPr>
        <p:spPr>
          <a:xfrm>
            <a:off x="-540568" y="18025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>
            <a:off x="-170136" y="33900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>
            <a:off x="174975" y="51764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>
            <a:off x="545406" y="67638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>
            <a:off x="915004" y="84813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>
            <a:off x="1285436" y="100687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>
            <a:off x="1630546" y="1185514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>
            <a:off x="2000977" y="1344259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>
            <a:off x="2370948" y="150251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>
            <a:off x="2741379" y="166125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>
            <a:off x="3086489" y="1839894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>
            <a:off x="3456920" y="1998639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>
            <a:off x="-612576" y="1595952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>
            <a:off x="-242143" y="1754697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>
            <a:off x="102967" y="193333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>
            <a:off x="473398" y="209208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>
            <a:off x="842997" y="226382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>
            <a:off x="1213428" y="242257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>
            <a:off x="1558538" y="260121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>
            <a:off x="1928969" y="275995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>
            <a:off x="2298940" y="291820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>
            <a:off x="2669371" y="307695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>
            <a:off x="3014481" y="325559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>
            <a:off x="3384911" y="341433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Elipse"/>
          <p:cNvSpPr/>
          <p:nvPr/>
        </p:nvSpPr>
        <p:spPr>
          <a:xfrm>
            <a:off x="-540568" y="-1316682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>
            <a:off x="-170136" y="-1157937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>
            <a:off x="174975" y="-979298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>
            <a:off x="545406" y="-820553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>
            <a:off x="915004" y="-648808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>
            <a:off x="1285436" y="-490063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>
            <a:off x="1630546" y="-311424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>
            <a:off x="2000977" y="-152679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>
            <a:off x="2370948" y="5572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>
            <a:off x="2741379" y="164317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>
            <a:off x="3086489" y="34295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>
            <a:off x="3456920" y="50170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>
            <a:off x="-612576" y="3075806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>
            <a:off x="-242143" y="3234551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Elipse"/>
          <p:cNvSpPr/>
          <p:nvPr/>
        </p:nvSpPr>
        <p:spPr>
          <a:xfrm>
            <a:off x="102967" y="341319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>
            <a:off x="473398" y="357193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Elipse"/>
          <p:cNvSpPr/>
          <p:nvPr/>
        </p:nvSpPr>
        <p:spPr>
          <a:xfrm>
            <a:off x="842997" y="374368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Elipse"/>
          <p:cNvSpPr/>
          <p:nvPr/>
        </p:nvSpPr>
        <p:spPr>
          <a:xfrm>
            <a:off x="1213428" y="390242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Elipse"/>
          <p:cNvSpPr/>
          <p:nvPr/>
        </p:nvSpPr>
        <p:spPr>
          <a:xfrm>
            <a:off x="1558538" y="4081064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>
            <a:off x="1928969" y="4239809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Elipse"/>
          <p:cNvSpPr/>
          <p:nvPr/>
        </p:nvSpPr>
        <p:spPr>
          <a:xfrm>
            <a:off x="2298940" y="4398060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Elipse"/>
          <p:cNvSpPr/>
          <p:nvPr/>
        </p:nvSpPr>
        <p:spPr>
          <a:xfrm>
            <a:off x="2669371" y="4556805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Elipse"/>
          <p:cNvSpPr/>
          <p:nvPr/>
        </p:nvSpPr>
        <p:spPr>
          <a:xfrm>
            <a:off x="3014481" y="4735444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Elipse"/>
          <p:cNvSpPr/>
          <p:nvPr/>
        </p:nvSpPr>
        <p:spPr>
          <a:xfrm>
            <a:off x="3384911" y="4894189"/>
            <a:ext cx="1101893" cy="1104454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noFill/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flipH="1">
            <a:off x="8519426" y="-35767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flipH="1">
            <a:off x="8133841" y="14032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flipH="1">
            <a:off x="7774612" y="33848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flipH="1">
            <a:off x="7389027" y="514579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flipH="1">
            <a:off x="7004309" y="70509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Elipse"/>
          <p:cNvSpPr/>
          <p:nvPr/>
        </p:nvSpPr>
        <p:spPr>
          <a:xfrm flipH="1">
            <a:off x="6618724" y="88118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flipH="1">
            <a:off x="6259495" y="107934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flipH="1">
            <a:off x="5873910" y="125543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flipH="1">
            <a:off x="5488803" y="143098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flipH="1">
            <a:off x="5103218" y="160707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flipH="1">
            <a:off x="4743989" y="180523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flipH="1">
            <a:off x="4358404" y="198132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flipH="1">
            <a:off x="8591434" y="1379929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flipH="1">
            <a:off x="8205849" y="155602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flipH="1">
            <a:off x="7846620" y="175418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flipH="1">
            <a:off x="7461035" y="193027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Elipse"/>
          <p:cNvSpPr/>
          <p:nvPr/>
        </p:nvSpPr>
        <p:spPr>
          <a:xfrm flipH="1">
            <a:off x="7076317" y="212078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Elipse"/>
          <p:cNvSpPr/>
          <p:nvPr/>
        </p:nvSpPr>
        <p:spPr>
          <a:xfrm flipH="1">
            <a:off x="6690732" y="2296881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flipH="1">
            <a:off x="6331503" y="2495041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Elipse"/>
          <p:cNvSpPr/>
          <p:nvPr/>
        </p:nvSpPr>
        <p:spPr>
          <a:xfrm flipH="1">
            <a:off x="5945918" y="2671134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flipH="1">
            <a:off x="5560811" y="284667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flipH="1">
            <a:off x="5175226" y="3022771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flipH="1">
            <a:off x="4815997" y="3220931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flipH="1">
            <a:off x="4430412" y="3397024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flipH="1">
            <a:off x="8519426" y="-153270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flipH="1">
            <a:off x="8133841" y="-1356613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flipH="1">
            <a:off x="7774612" y="-115845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flipH="1">
            <a:off x="7389027" y="-982360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flipH="1">
            <a:off x="7004309" y="-79184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flipH="1">
            <a:off x="6618724" y="-615754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flipH="1">
            <a:off x="6259495" y="-417593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flipH="1">
            <a:off x="5873910" y="-241501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flipH="1">
            <a:off x="5488803" y="-6595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flipH="1">
            <a:off x="5103218" y="110137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flipH="1">
            <a:off x="4743989" y="308297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flipH="1">
            <a:off x="4358404" y="484390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flipH="1">
            <a:off x="8591434" y="2859783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flipH="1">
            <a:off x="8205849" y="303587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flipH="1">
            <a:off x="7846620" y="3234036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flipH="1">
            <a:off x="7461035" y="3410129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flipH="1">
            <a:off x="7076317" y="360064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flipH="1">
            <a:off x="6690732" y="377673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9" name="168 Elipse"/>
          <p:cNvSpPr/>
          <p:nvPr/>
        </p:nvSpPr>
        <p:spPr>
          <a:xfrm flipH="1">
            <a:off x="6331503" y="397489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flipH="1">
            <a:off x="5945918" y="415098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flipH="1">
            <a:off x="5560811" y="4326532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flipH="1">
            <a:off x="5175226" y="450262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flipH="1">
            <a:off x="4815997" y="4700785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flipH="1">
            <a:off x="4430412" y="4876878"/>
            <a:ext cx="1165142" cy="1130719"/>
          </a:xfrm>
          <a:prstGeom prst="ellipse">
            <a:avLst/>
          </a:prstGeom>
          <a:gradFill flip="none" rotWithShape="1">
            <a:gsLst>
              <a:gs pos="22000">
                <a:srgbClr val="7030A0"/>
              </a:gs>
              <a:gs pos="34000">
                <a:srgbClr val="DD6C6C">
                  <a:alpha val="0"/>
                  <a:lumMod val="0"/>
                </a:srgbClr>
              </a:gs>
              <a:gs pos="88000">
                <a:schemeClr val="tx1">
                  <a:lumMod val="95000"/>
                  <a:alpha val="21000"/>
                </a:schemeClr>
              </a:gs>
              <a:gs pos="5000">
                <a:srgbClr val="FF0066"/>
              </a:gs>
              <a:gs pos="14583">
                <a:srgbClr val="9D1851">
                  <a:alpha val="0"/>
                </a:srgbClr>
              </a:gs>
              <a:gs pos="10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>
                <a:alpha val="90000"/>
              </a:schemeClr>
            </a:solidFill>
            <a:prstDash val="dash"/>
          </a:ln>
          <a:effectLst>
            <a:reflection blurRad="6350" endPos="6900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Rectángulo"/>
          <p:cNvSpPr/>
          <p:nvPr/>
        </p:nvSpPr>
        <p:spPr>
          <a:xfrm flipH="1">
            <a:off x="-2628800" y="-1820738"/>
            <a:ext cx="13321480" cy="849694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38854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2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2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22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2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22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22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2" dur="2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2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6" dur="2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8" dur="2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0" dur="22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2" dur="22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2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6" dur="22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22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0" dur="22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2" dur="22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22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22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22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22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22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22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22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22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22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22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22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22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22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22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22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22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22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22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22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22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22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22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22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22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22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2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2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22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2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2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2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2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2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22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2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2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2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2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2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2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2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2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2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22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2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22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2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2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2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22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2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2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2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22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2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2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2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2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2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2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2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22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2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2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2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22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2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22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2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2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2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2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2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2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2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2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2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2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2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2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2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2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2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2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2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2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2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2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2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2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2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2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2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2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2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2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2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2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2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2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2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2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2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2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2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2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2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2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2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86" dur="indefinite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87" dur="indefinite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9" dur="22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1" dur="22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3" dur="22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5" dur="22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7" dur="22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9" dur="22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1" dur="22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3" dur="22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5" dur="22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7" dur="22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9" dur="22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1" dur="22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3" dur="22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5" dur="22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7" dur="22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9" dur="22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1" dur="22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3" dur="22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5" dur="22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7" dur="22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9" dur="22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1" dur="22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3" dur="22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5" dur="22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7" dur="22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9" dur="22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1" dur="22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3" dur="22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5" dur="22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7" dur="22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9" dur="22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1" dur="22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3" dur="22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5" dur="22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7" dur="22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9" dur="22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1" dur="22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3" dur="22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5" dur="22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7" dur="22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9" dur="22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1" dur="22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3" dur="22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5" dur="22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7" dur="22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9" dur="22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1" dur="22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3" dur="22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4" fill="hold">
                            <p:stCondLst>
                              <p:cond delay="2200"/>
                            </p:stCondLst>
                            <p:childTnLst>
                              <p:par>
                                <p:cTn id="585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2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2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2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2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2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2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2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2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2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2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2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2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2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2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2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2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2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2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2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2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2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2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2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2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2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2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2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2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2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2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2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2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2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2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2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2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2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2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2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2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2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2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2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2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2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2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2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2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2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2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2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2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2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2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2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2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2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2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2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2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2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2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2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2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2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2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2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2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2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2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2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2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2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2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2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2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2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2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2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2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2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2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2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2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2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2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2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2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2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2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2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2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2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2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2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2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2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2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2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2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2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2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2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2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2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2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2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2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2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2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2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2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2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2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2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2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2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2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2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2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2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2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2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2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2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2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2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2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2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2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2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2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2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2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2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2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2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2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2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2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2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2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2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2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2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2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2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2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2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2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2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2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0" dur="22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22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4" dur="22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22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8" dur="22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22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2" dur="22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22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6" dur="22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22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0" dur="22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22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22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22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8" dur="22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22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2" dur="22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22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6" dur="22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22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0" dur="22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22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4" dur="22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22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8" dur="22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22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2" dur="22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22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2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2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22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22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4" dur="22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22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8" dur="22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2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22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2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2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2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0" dur="22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22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4" dur="22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2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8" dur="22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2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2" dur="22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2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6" dur="22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2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0" dur="22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2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4" dur="22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2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8" dur="22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2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2" dur="22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2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6" dur="22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2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0" dur="22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22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4" dur="22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22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8" dur="22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9" dur="22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2" dur="22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22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6" dur="22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7" dur="22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0" dur="22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1" dur="22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4" dur="22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5" dur="22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8" dur="22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9" dur="22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2" dur="22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22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6" dur="22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22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0" dur="22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1" dur="22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4" dur="22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5" dur="22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8" dur="22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9" dur="22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2" dur="22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22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6" dur="22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7" dur="22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0" dur="22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1" dur="22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4" dur="22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5" dur="22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8" dur="22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9" dur="22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2" dur="22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22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6" dur="22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7" dur="22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0" dur="22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22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4" dur="22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5" dur="22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8" dur="22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9" dur="22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2" dur="22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22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6" dur="22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22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0" dur="22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1" dur="22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4" dur="22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5" dur="22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8" dur="22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22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2" dur="22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22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6" dur="22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7" dur="22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0" dur="22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1" dur="22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4" dur="22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5" dur="22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8" dur="22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22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2" dur="22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22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6" dur="22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22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0" dur="22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1" dur="22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4" dur="22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5" dur="22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8" dur="22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9" dur="22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2" dur="22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22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6" dur="22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7" dur="22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0" dur="22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1" dur="22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4" dur="22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5" dur="22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8" dur="22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9" dur="22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2" dur="22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22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6" dur="22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7" dur="22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0" dur="22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1" dur="22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4" dur="22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5" dur="22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8" dur="22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9" dur="22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2" dur="22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3" dur="22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6" dur="22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7" dur="22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0" dur="22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1" dur="22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4" dur="22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5" dur="22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8" dur="22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9" dur="22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2" dur="22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22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6" dur="22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7" dur="22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0" dur="22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1" dur="22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4" dur="22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5" dur="22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8" dur="22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9" dur="22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2" dur="22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22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6" dur="22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7" dur="22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0" dur="22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1" dur="22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4" dur="22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5" dur="22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8" dur="22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9" dur="22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2" dur="22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3" dur="22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6" dur="22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7" dur="22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0" dur="22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1" dur="22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4" dur="22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5" dur="22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8" dur="22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9" dur="22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2" dur="22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3" dur="22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6" dur="22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7" dur="22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0" dur="22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1" dur="22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4" dur="22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5" dur="22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8" dur="22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9" dur="22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2" dur="22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3" dur="22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6" dur="22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7" dur="22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0" dur="22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1" dur="22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4" dur="22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5" dur="22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8" dur="22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9" dur="22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2" dur="22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3" dur="22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6" dur="22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7" dur="22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0" dur="22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1" dur="22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4" dur="22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5" dur="22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8" dur="22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9" dur="22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2" dur="22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3" dur="22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6" dur="22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7" dur="22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0" dur="22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1" dur="22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1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4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6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8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4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6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8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0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2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4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6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8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0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2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4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6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8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0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2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4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6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8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0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2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4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6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8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0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2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4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6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8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20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22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24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26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28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2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4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6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8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0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2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4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6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8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0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2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4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6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8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60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62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64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66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68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2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4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6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8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0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2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4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6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8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90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92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94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96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98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2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6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8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0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2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4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6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8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0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2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6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8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30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32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34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36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38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0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7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9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51" dur="2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4" grpId="0" animBg="1"/>
      <p:bldP spid="4" grpId="1" animBg="1"/>
      <p:bldP spid="4" grpId="2" animBg="1"/>
      <p:bldP spid="4" grpId="3" animBg="1"/>
      <p:bldP spid="4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89" grpId="0" animBg="1"/>
      <p:bldP spid="89" grpId="1" animBg="1"/>
      <p:bldP spid="89" grpId="2" animBg="1"/>
      <p:bldP spid="89" grpId="3" animBg="1"/>
      <p:bldP spid="89" grpId="4" animBg="1"/>
      <p:bldP spid="90" grpId="0" animBg="1"/>
      <p:bldP spid="90" grpId="1" animBg="1"/>
      <p:bldP spid="90" grpId="2" animBg="1"/>
      <p:bldP spid="90" grpId="3" animBg="1"/>
      <p:bldP spid="90" grpId="4" animBg="1"/>
      <p:bldP spid="87" grpId="0" animBg="1"/>
      <p:bldP spid="87" grpId="1" animBg="1"/>
      <p:bldP spid="87" grpId="2" animBg="1"/>
      <p:bldP spid="87" grpId="3" animBg="1"/>
      <p:bldP spid="87" grpId="4" animBg="1"/>
      <p:bldP spid="88" grpId="0" animBg="1"/>
      <p:bldP spid="88" grpId="1" animBg="1"/>
      <p:bldP spid="88" grpId="2" animBg="1"/>
      <p:bldP spid="88" grpId="3" animBg="1"/>
      <p:bldP spid="88" grpId="4" animBg="1"/>
      <p:bldP spid="83" grpId="0" animBg="1"/>
      <p:bldP spid="83" grpId="1" animBg="1"/>
      <p:bldP spid="83" grpId="2" animBg="1"/>
      <p:bldP spid="83" grpId="3" animBg="1"/>
      <p:bldP spid="83" grpId="4" animBg="1"/>
      <p:bldP spid="84" grpId="0" animBg="1"/>
      <p:bldP spid="84" grpId="1" animBg="1"/>
      <p:bldP spid="84" grpId="2" animBg="1"/>
      <p:bldP spid="84" grpId="3" animBg="1"/>
      <p:bldP spid="84" grpId="4" animBg="1"/>
      <p:bldP spid="81" grpId="0" animBg="1"/>
      <p:bldP spid="81" grpId="1" animBg="1"/>
      <p:bldP spid="81" grpId="2" animBg="1"/>
      <p:bldP spid="81" grpId="3" animBg="1"/>
      <p:bldP spid="81" grpId="4" animBg="1"/>
      <p:bldP spid="82" grpId="0" animBg="1"/>
      <p:bldP spid="82" grpId="1" animBg="1"/>
      <p:bldP spid="82" grpId="2" animBg="1"/>
      <p:bldP spid="82" grpId="3" animBg="1"/>
      <p:bldP spid="82" grpId="4" animBg="1"/>
      <p:bldP spid="77" grpId="0" animBg="1"/>
      <p:bldP spid="77" grpId="1" animBg="1"/>
      <p:bldP spid="77" grpId="2" animBg="1"/>
      <p:bldP spid="77" grpId="3" animBg="1"/>
      <p:bldP spid="77" grpId="4" animBg="1"/>
      <p:bldP spid="78" grpId="0" animBg="1"/>
      <p:bldP spid="78" grpId="1" animBg="1"/>
      <p:bldP spid="78" grpId="2" animBg="1"/>
      <p:bldP spid="78" grpId="3" animBg="1"/>
      <p:bldP spid="78" grpId="4" animBg="1"/>
      <p:bldP spid="75" grpId="0" animBg="1"/>
      <p:bldP spid="75" grpId="1" animBg="1"/>
      <p:bldP spid="75" grpId="2" animBg="1"/>
      <p:bldP spid="75" grpId="3" animBg="1"/>
      <p:bldP spid="75" grpId="4" animBg="1"/>
      <p:bldP spid="76" grpId="0" animBg="1"/>
      <p:bldP spid="76" grpId="1" animBg="1"/>
      <p:bldP spid="76" grpId="2" animBg="1"/>
      <p:bldP spid="76" grpId="3" animBg="1"/>
      <p:bldP spid="76" grpId="4" animBg="1"/>
      <p:bldP spid="111" grpId="0" animBg="1"/>
      <p:bldP spid="111" grpId="1" animBg="1"/>
      <p:bldP spid="111" grpId="2" animBg="1"/>
      <p:bldP spid="111" grpId="3" animBg="1"/>
      <p:bldP spid="111" grpId="4" animBg="1"/>
      <p:bldP spid="112" grpId="0" animBg="1"/>
      <p:bldP spid="112" grpId="1" animBg="1"/>
      <p:bldP spid="112" grpId="2" animBg="1"/>
      <p:bldP spid="112" grpId="3" animBg="1"/>
      <p:bldP spid="112" grpId="4" animBg="1"/>
      <p:bldP spid="109" grpId="0" animBg="1"/>
      <p:bldP spid="109" grpId="1" animBg="1"/>
      <p:bldP spid="109" grpId="2" animBg="1"/>
      <p:bldP spid="109" grpId="3" animBg="1"/>
      <p:bldP spid="109" grpId="4" animBg="1"/>
      <p:bldP spid="110" grpId="0" animBg="1"/>
      <p:bldP spid="110" grpId="1" animBg="1"/>
      <p:bldP spid="110" grpId="2" animBg="1"/>
      <p:bldP spid="110" grpId="3" animBg="1"/>
      <p:bldP spid="110" grpId="4" animBg="1"/>
      <p:bldP spid="105" grpId="0" animBg="1"/>
      <p:bldP spid="105" grpId="1" animBg="1"/>
      <p:bldP spid="105" grpId="2" animBg="1"/>
      <p:bldP spid="105" grpId="3" animBg="1"/>
      <p:bldP spid="105" grpId="4" animBg="1"/>
      <p:bldP spid="106" grpId="0" animBg="1"/>
      <p:bldP spid="106" grpId="1" animBg="1"/>
      <p:bldP spid="106" grpId="2" animBg="1"/>
      <p:bldP spid="106" grpId="3" animBg="1"/>
      <p:bldP spid="106" grpId="4" animBg="1"/>
      <p:bldP spid="103" grpId="0" animBg="1"/>
      <p:bldP spid="103" grpId="1" animBg="1"/>
      <p:bldP spid="103" grpId="2" animBg="1"/>
      <p:bldP spid="103" grpId="3" animBg="1"/>
      <p:bldP spid="103" grpId="4" animBg="1"/>
      <p:bldP spid="104" grpId="0" animBg="1"/>
      <p:bldP spid="104" grpId="1" animBg="1"/>
      <p:bldP spid="104" grpId="2" animBg="1"/>
      <p:bldP spid="104" grpId="3" animBg="1"/>
      <p:bldP spid="104" grpId="4" animBg="1"/>
      <p:bldP spid="99" grpId="0" animBg="1"/>
      <p:bldP spid="99" grpId="1" animBg="1"/>
      <p:bldP spid="99" grpId="2" animBg="1"/>
      <p:bldP spid="99" grpId="3" animBg="1"/>
      <p:bldP spid="99" grpId="4" animBg="1"/>
      <p:bldP spid="100" grpId="0" animBg="1"/>
      <p:bldP spid="100" grpId="1" animBg="1"/>
      <p:bldP spid="100" grpId="2" animBg="1"/>
      <p:bldP spid="100" grpId="3" animBg="1"/>
      <p:bldP spid="100" grpId="4" animBg="1"/>
      <p:bldP spid="97" grpId="0" animBg="1"/>
      <p:bldP spid="97" grpId="1" animBg="1"/>
      <p:bldP spid="97" grpId="2" animBg="1"/>
      <p:bldP spid="97" grpId="3" animBg="1"/>
      <p:bldP spid="97" grpId="4" animBg="1"/>
      <p:bldP spid="98" grpId="0" animBg="1"/>
      <p:bldP spid="98" grpId="1" animBg="1"/>
      <p:bldP spid="98" grpId="2" animBg="1"/>
      <p:bldP spid="98" grpId="3" animBg="1"/>
      <p:bldP spid="98" grpId="4" animBg="1"/>
      <p:bldP spid="133" grpId="0" animBg="1"/>
      <p:bldP spid="133" grpId="1" animBg="1"/>
      <p:bldP spid="133" grpId="2" animBg="1"/>
      <p:bldP spid="133" grpId="3" animBg="1"/>
      <p:bldP spid="133" grpId="4" animBg="1"/>
      <p:bldP spid="134" grpId="0" animBg="1"/>
      <p:bldP spid="134" grpId="1" animBg="1"/>
      <p:bldP spid="134" grpId="2" animBg="1"/>
      <p:bldP spid="134" grpId="3" animBg="1"/>
      <p:bldP spid="134" grpId="4" animBg="1"/>
      <p:bldP spid="131" grpId="0" animBg="1"/>
      <p:bldP spid="131" grpId="1" animBg="1"/>
      <p:bldP spid="131" grpId="2" animBg="1"/>
      <p:bldP spid="131" grpId="3" animBg="1"/>
      <p:bldP spid="131" grpId="4" animBg="1"/>
      <p:bldP spid="132" grpId="0" animBg="1"/>
      <p:bldP spid="132" grpId="1" animBg="1"/>
      <p:bldP spid="132" grpId="2" animBg="1"/>
      <p:bldP spid="132" grpId="3" animBg="1"/>
      <p:bldP spid="132" grpId="4" animBg="1"/>
      <p:bldP spid="127" grpId="0" animBg="1"/>
      <p:bldP spid="127" grpId="1" animBg="1"/>
      <p:bldP spid="127" grpId="2" animBg="1"/>
      <p:bldP spid="127" grpId="3" animBg="1"/>
      <p:bldP spid="127" grpId="4" animBg="1"/>
      <p:bldP spid="128" grpId="0" animBg="1"/>
      <p:bldP spid="128" grpId="1" animBg="1"/>
      <p:bldP spid="128" grpId="2" animBg="1"/>
      <p:bldP spid="128" grpId="3" animBg="1"/>
      <p:bldP spid="128" grpId="4" animBg="1"/>
      <p:bldP spid="125" grpId="0" animBg="1"/>
      <p:bldP spid="125" grpId="1" animBg="1"/>
      <p:bldP spid="125" grpId="2" animBg="1"/>
      <p:bldP spid="125" grpId="3" animBg="1"/>
      <p:bldP spid="125" grpId="4" animBg="1"/>
      <p:bldP spid="126" grpId="0" animBg="1"/>
      <p:bldP spid="126" grpId="1" animBg="1"/>
      <p:bldP spid="126" grpId="2" animBg="1"/>
      <p:bldP spid="126" grpId="3" animBg="1"/>
      <p:bldP spid="126" grpId="4" animBg="1"/>
      <p:bldP spid="121" grpId="0" animBg="1"/>
      <p:bldP spid="121" grpId="1" animBg="1"/>
      <p:bldP spid="121" grpId="2" animBg="1"/>
      <p:bldP spid="121" grpId="3" animBg="1"/>
      <p:bldP spid="121" grpId="4" animBg="1"/>
      <p:bldP spid="122" grpId="0" animBg="1"/>
      <p:bldP spid="122" grpId="1" animBg="1"/>
      <p:bldP spid="122" grpId="2" animBg="1"/>
      <p:bldP spid="122" grpId="3" animBg="1"/>
      <p:bldP spid="122" grpId="4" animBg="1"/>
      <p:bldP spid="119" grpId="0" animBg="1"/>
      <p:bldP spid="119" grpId="1" animBg="1"/>
      <p:bldP spid="119" grpId="2" animBg="1"/>
      <p:bldP spid="119" grpId="3" animBg="1"/>
      <p:bldP spid="119" grpId="4" animBg="1"/>
      <p:bldP spid="120" grpId="0" animBg="1"/>
      <p:bldP spid="120" grpId="1" animBg="1"/>
      <p:bldP spid="120" grpId="2" animBg="1"/>
      <p:bldP spid="120" grpId="3" animBg="1"/>
      <p:bldP spid="120" grpId="4" animBg="1"/>
      <p:bldP spid="155" grpId="0" animBg="1"/>
      <p:bldP spid="155" grpId="1" animBg="1"/>
      <p:bldP spid="155" grpId="2" animBg="1"/>
      <p:bldP spid="155" grpId="3" animBg="1"/>
      <p:bldP spid="155" grpId="4" animBg="1"/>
      <p:bldP spid="156" grpId="0" animBg="1"/>
      <p:bldP spid="156" grpId="1" animBg="1"/>
      <p:bldP spid="156" grpId="2" animBg="1"/>
      <p:bldP spid="156" grpId="3" animBg="1"/>
      <p:bldP spid="156" grpId="4" animBg="1"/>
      <p:bldP spid="153" grpId="0" animBg="1"/>
      <p:bldP spid="153" grpId="1" animBg="1"/>
      <p:bldP spid="153" grpId="2" animBg="1"/>
      <p:bldP spid="153" grpId="3" animBg="1"/>
      <p:bldP spid="153" grpId="4" animBg="1"/>
      <p:bldP spid="154" grpId="0" animBg="1"/>
      <p:bldP spid="154" grpId="1" animBg="1"/>
      <p:bldP spid="154" grpId="2" animBg="1"/>
      <p:bldP spid="154" grpId="3" animBg="1"/>
      <p:bldP spid="154" grpId="4" animBg="1"/>
      <p:bldP spid="149" grpId="0" animBg="1"/>
      <p:bldP spid="149" grpId="1" animBg="1"/>
      <p:bldP spid="149" grpId="2" animBg="1"/>
      <p:bldP spid="149" grpId="3" animBg="1"/>
      <p:bldP spid="149" grpId="4" animBg="1"/>
      <p:bldP spid="150" grpId="0" animBg="1"/>
      <p:bldP spid="150" grpId="1" animBg="1"/>
      <p:bldP spid="150" grpId="2" animBg="1"/>
      <p:bldP spid="150" grpId="3" animBg="1"/>
      <p:bldP spid="150" grpId="4" animBg="1"/>
      <p:bldP spid="147" grpId="0" animBg="1"/>
      <p:bldP spid="147" grpId="1" animBg="1"/>
      <p:bldP spid="147" grpId="2" animBg="1"/>
      <p:bldP spid="147" grpId="3" animBg="1"/>
      <p:bldP spid="147" grpId="4" animBg="1"/>
      <p:bldP spid="148" grpId="0" animBg="1"/>
      <p:bldP spid="148" grpId="1" animBg="1"/>
      <p:bldP spid="148" grpId="2" animBg="1"/>
      <p:bldP spid="148" grpId="3" animBg="1"/>
      <p:bldP spid="148" grpId="4" animBg="1"/>
      <p:bldP spid="143" grpId="0" animBg="1"/>
      <p:bldP spid="143" grpId="1" animBg="1"/>
      <p:bldP spid="143" grpId="2" animBg="1"/>
      <p:bldP spid="143" grpId="3" animBg="1"/>
      <p:bldP spid="143" grpId="4" animBg="1"/>
      <p:bldP spid="144" grpId="0" animBg="1"/>
      <p:bldP spid="144" grpId="1" animBg="1"/>
      <p:bldP spid="144" grpId="2" animBg="1"/>
      <p:bldP spid="144" grpId="3" animBg="1"/>
      <p:bldP spid="144" grpId="4" animBg="1"/>
      <p:bldP spid="141" grpId="0" animBg="1"/>
      <p:bldP spid="141" grpId="1" animBg="1"/>
      <p:bldP spid="141" grpId="2" animBg="1"/>
      <p:bldP spid="141" grpId="3" animBg="1"/>
      <p:bldP spid="141" grpId="4" animBg="1"/>
      <p:bldP spid="142" grpId="0" animBg="1"/>
      <p:bldP spid="142" grpId="1" animBg="1"/>
      <p:bldP spid="142" grpId="2" animBg="1"/>
      <p:bldP spid="142" grpId="3" animBg="1"/>
      <p:bldP spid="142" grpId="4" animBg="1"/>
      <p:bldP spid="177" grpId="0" animBg="1"/>
      <p:bldP spid="177" grpId="1" animBg="1"/>
      <p:bldP spid="177" grpId="2" animBg="1"/>
      <p:bldP spid="177" grpId="3" animBg="1"/>
      <p:bldP spid="177" grpId="4" animBg="1"/>
      <p:bldP spid="178" grpId="0" animBg="1"/>
      <p:bldP spid="178" grpId="1" animBg="1"/>
      <p:bldP spid="178" grpId="2" animBg="1"/>
      <p:bldP spid="178" grpId="3" animBg="1"/>
      <p:bldP spid="178" grpId="4" animBg="1"/>
      <p:bldP spid="175" grpId="0" animBg="1"/>
      <p:bldP spid="175" grpId="1" animBg="1"/>
      <p:bldP spid="175" grpId="2" animBg="1"/>
      <p:bldP spid="175" grpId="3" animBg="1"/>
      <p:bldP spid="175" grpId="4" animBg="1"/>
      <p:bldP spid="176" grpId="0" animBg="1"/>
      <p:bldP spid="176" grpId="1" animBg="1"/>
      <p:bldP spid="176" grpId="2" animBg="1"/>
      <p:bldP spid="176" grpId="3" animBg="1"/>
      <p:bldP spid="176" grpId="4" animBg="1"/>
      <p:bldP spid="171" grpId="0" animBg="1"/>
      <p:bldP spid="171" grpId="1" animBg="1"/>
      <p:bldP spid="171" grpId="2" animBg="1"/>
      <p:bldP spid="171" grpId="3" animBg="1"/>
      <p:bldP spid="171" grpId="4" animBg="1"/>
      <p:bldP spid="172" grpId="0" animBg="1"/>
      <p:bldP spid="172" grpId="1" animBg="1"/>
      <p:bldP spid="172" grpId="2" animBg="1"/>
      <p:bldP spid="172" grpId="3" animBg="1"/>
      <p:bldP spid="172" grpId="4" animBg="1"/>
      <p:bldP spid="169" grpId="0" animBg="1"/>
      <p:bldP spid="169" grpId="1" animBg="1"/>
      <p:bldP spid="169" grpId="2" animBg="1"/>
      <p:bldP spid="169" grpId="3" animBg="1"/>
      <p:bldP spid="169" grpId="4" animBg="1"/>
      <p:bldP spid="170" grpId="0" animBg="1"/>
      <p:bldP spid="170" grpId="1" animBg="1"/>
      <p:bldP spid="170" grpId="2" animBg="1"/>
      <p:bldP spid="170" grpId="3" animBg="1"/>
      <p:bldP spid="170" grpId="4" animBg="1"/>
      <p:bldP spid="165" grpId="0" animBg="1"/>
      <p:bldP spid="165" grpId="1" animBg="1"/>
      <p:bldP spid="165" grpId="2" animBg="1"/>
      <p:bldP spid="165" grpId="3" animBg="1"/>
      <p:bldP spid="165" grpId="4" animBg="1"/>
      <p:bldP spid="166" grpId="0" animBg="1"/>
      <p:bldP spid="166" grpId="1" animBg="1"/>
      <p:bldP spid="166" grpId="2" animBg="1"/>
      <p:bldP spid="166" grpId="3" animBg="1"/>
      <p:bldP spid="166" grpId="4" animBg="1"/>
      <p:bldP spid="163" grpId="0" animBg="1"/>
      <p:bldP spid="163" grpId="1" animBg="1"/>
      <p:bldP spid="163" grpId="2" animBg="1"/>
      <p:bldP spid="163" grpId="3" animBg="1"/>
      <p:bldP spid="163" grpId="4" animBg="1"/>
      <p:bldP spid="164" grpId="0" animBg="1"/>
      <p:bldP spid="164" grpId="1" animBg="1"/>
      <p:bldP spid="164" grpId="2" animBg="1"/>
      <p:bldP spid="164" grpId="3" animBg="1"/>
      <p:bldP spid="164" grpId="4" animBg="1"/>
      <p:bldP spid="11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3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907704" y="627534"/>
            <a:ext cx="6480720" cy="2616101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Son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fuente de vitamina C, un poderoso antioxidante natural. El consumo diario de ciruelas ayuda al cuerpo a desarrollar resistencia frente a agentes patógenos, inflamaciones y radicales libres.</a:t>
            </a:r>
          </a:p>
          <a:p>
            <a:pPr algn="ctr"/>
            <a:endParaRPr lang="es-ES" sz="1600" dirty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Las ciruelas amarillas frescas son una fuente directa de vitamina A y beta caroteno. La vitamina A es importante para la salud de la vista, de la piel y las membranas mucosas. Consumir ciruelas con frecuencia previene el cáncer de pulmón y el de la boca.</a:t>
            </a:r>
          </a:p>
          <a:p>
            <a:pPr algn="ctr"/>
            <a:endParaRPr lang="es-ES" sz="1600" dirty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2000" dirty="0" smtClean="0">
                <a:solidFill>
                  <a:srgbClr val="660033"/>
                </a:solidFill>
                <a:latin typeface="Hobo Std" pitchFamily="34" charset="0"/>
              </a:rPr>
              <a:t>  </a:t>
            </a:r>
            <a:endParaRPr lang="es-ES" sz="2000" dirty="0">
              <a:solidFill>
                <a:srgbClr val="660033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8341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45 Grupo"/>
          <p:cNvGrpSpPr/>
          <p:nvPr/>
        </p:nvGrpSpPr>
        <p:grpSpPr>
          <a:xfrm>
            <a:off x="0" y="12676"/>
            <a:ext cx="9144000" cy="5143500"/>
            <a:chOff x="0" y="0"/>
            <a:chExt cx="9144000" cy="5143500"/>
          </a:xfrm>
        </p:grpSpPr>
        <p:sp>
          <p:nvSpPr>
            <p:cNvPr id="47" name="4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87000">
                  <a:srgbClr val="B20E58">
                    <a:lumMod val="61000"/>
                    <a:lumOff val="3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87000">
                  <a:srgbClr val="B20E58">
                    <a:lumMod val="61000"/>
                    <a:lumOff val="3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87000">
                  <a:srgbClr val="B20E58">
                    <a:lumMod val="61000"/>
                    <a:lumOff val="3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" name="4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87000">
                  <a:srgbClr val="B20E58">
                    <a:lumMod val="61000"/>
                    <a:lumOff val="3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4" name="43 Imagen" descr="Diapositiva15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24" y="26657"/>
            <a:ext cx="91554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0" name="39 Octágono"/>
          <p:cNvSpPr/>
          <p:nvPr/>
        </p:nvSpPr>
        <p:spPr>
          <a:xfrm>
            <a:off x="3635896" y="1635646"/>
            <a:ext cx="1872208" cy="1872208"/>
          </a:xfrm>
          <a:prstGeom prst="octagon">
            <a:avLst/>
          </a:prstGeom>
          <a:gradFill flip="none" rotWithShape="1">
            <a:gsLst>
              <a:gs pos="16650">
                <a:srgbClr val="F8B455"/>
              </a:gs>
              <a:gs pos="0">
                <a:srgbClr val="FC9FCB"/>
              </a:gs>
              <a:gs pos="13000">
                <a:srgbClr val="F8B049">
                  <a:alpha val="0"/>
                </a:srgbClr>
              </a:gs>
              <a:gs pos="63000">
                <a:srgbClr val="FEE7F2">
                  <a:alpha val="0"/>
                </a:srgbClr>
              </a:gs>
              <a:gs pos="83000">
                <a:srgbClr val="C50849"/>
              </a:gs>
              <a:gs pos="91000">
                <a:srgbClr val="F8B049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1 Rectángulo"/>
          <p:cNvSpPr/>
          <p:nvPr/>
        </p:nvSpPr>
        <p:spPr>
          <a:xfrm rot="16079615" flipH="1">
            <a:off x="3754301" y="74622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16708236" flipH="1">
            <a:off x="3451797" y="96644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7383485">
            <a:off x="3196242" y="175328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18056842">
            <a:off x="2906300" y="323876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18683748">
            <a:off x="2667080" y="510487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19390904">
            <a:off x="2467519" y="780914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115075">
            <a:off x="2273222" y="1075350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820000">
            <a:off x="2173042" y="1401317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1479615">
            <a:off x="2141256" y="1718875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448608">
            <a:off x="2177758" y="2006081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219913" flipH="1">
            <a:off x="2275553" y="2377581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865815" flipH="1">
            <a:off x="2437214" y="2660512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360276" flipH="1">
            <a:off x="2653279" y="2876563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3156602" flipH="1">
            <a:off x="2923865" y="3114232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3860934" flipH="1">
            <a:off x="3209597" y="3257923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4620000" flipH="1">
            <a:off x="3530453" y="3358778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5266972" flipH="1">
            <a:off x="3847397" y="3378835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5945149" flipH="1">
            <a:off x="4144906" y="3339664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6583485" flipH="1">
            <a:off x="4435556" y="3257215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7256842" flipH="1">
            <a:off x="4721690" y="3105617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7883748" flipH="1">
            <a:off x="4956896" y="2916886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8590904" flipH="1">
            <a:off x="5200561" y="2668879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315075" flipH="1">
            <a:off x="5340623" y="2350115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10020000" flipH="1">
            <a:off x="5435737" y="2024780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10679615" flipH="1">
            <a:off x="5462994" y="1708740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11308236" flipH="1">
            <a:off x="5429134" y="1392756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11983485" flipH="1">
            <a:off x="5320870" y="1064924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12656842" flipH="1">
            <a:off x="5163414" y="782971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13283748" flipH="1">
            <a:off x="4970055" y="552615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13990904" flipH="1">
            <a:off x="4730540" y="351771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14715075" flipH="1">
            <a:off x="4396490" y="182501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15420000" flipH="1">
            <a:off x="4070014" y="94834"/>
            <a:ext cx="1512000" cy="1692000"/>
          </a:xfrm>
          <a:prstGeom prst="rect">
            <a:avLst/>
          </a:prstGeom>
          <a:gradFill flip="none" rotWithShape="1">
            <a:gsLst>
              <a:gs pos="90000">
                <a:srgbClr val="FFC000">
                  <a:lumMod val="58000"/>
                  <a:lumOff val="42000"/>
                </a:srgbClr>
              </a:gs>
              <a:gs pos="95000">
                <a:srgbClr val="B20E58"/>
              </a:gs>
              <a:gs pos="6000">
                <a:srgbClr val="B20E58">
                  <a:alpha val="19000"/>
                </a:srgbClr>
              </a:gs>
              <a:gs pos="85000">
                <a:srgbClr val="FFC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44450">
            <a:gradFill flip="none" rotWithShape="1">
              <a:gsLst>
                <a:gs pos="71000">
                  <a:srgbClr val="C00000"/>
                </a:gs>
                <a:gs pos="58000">
                  <a:srgbClr val="FF66CC"/>
                </a:gs>
                <a:gs pos="83000">
                  <a:srgbClr val="FFC000"/>
                </a:gs>
                <a:gs pos="51000">
                  <a:srgbClr val="FFFF00">
                    <a:lumMod val="0"/>
                    <a:lumOff val="100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Octágono"/>
          <p:cNvSpPr/>
          <p:nvPr/>
        </p:nvSpPr>
        <p:spPr>
          <a:xfrm>
            <a:off x="2195736" y="267494"/>
            <a:ext cx="4680520" cy="4536504"/>
          </a:xfrm>
          <a:prstGeom prst="octagon">
            <a:avLst/>
          </a:prstGeom>
          <a:noFill/>
          <a:ln w="60325">
            <a:gradFill>
              <a:gsLst>
                <a:gs pos="0">
                  <a:srgbClr val="FADD06"/>
                </a:gs>
                <a:gs pos="50000">
                  <a:srgbClr val="B20E58"/>
                </a:gs>
                <a:gs pos="100000">
                  <a:srgbClr val="F4D80C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Octágono"/>
          <p:cNvSpPr/>
          <p:nvPr/>
        </p:nvSpPr>
        <p:spPr>
          <a:xfrm rot="1434962">
            <a:off x="2195736" y="267494"/>
            <a:ext cx="4680520" cy="4536505"/>
          </a:xfrm>
          <a:prstGeom prst="octagon">
            <a:avLst/>
          </a:prstGeom>
          <a:noFill/>
          <a:ln w="60325">
            <a:gradFill>
              <a:gsLst>
                <a:gs pos="0">
                  <a:srgbClr val="FADD06"/>
                </a:gs>
                <a:gs pos="50000">
                  <a:srgbClr val="B20E58"/>
                </a:gs>
                <a:gs pos="100000">
                  <a:srgbClr val="F4D80C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flipH="1">
            <a:off x="-252536" y="-92546"/>
            <a:ext cx="9577064" cy="5544616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9550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2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8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0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2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6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0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2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3" presetClass="entr" presetSubtype="52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4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75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3250"/>
                            </p:stCondLst>
                            <p:childTnLst>
                              <p:par>
                                <p:cTn id="277" presetID="23" presetClass="exit" presetSubtype="28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8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2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0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6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2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6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2" dur="325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2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4" dur="325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2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6" dur="325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2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8" dur="325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2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0" dur="325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25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4" dur="325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3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6" dur="325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3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8" dur="3250" fill="hold"/>
                                        <p:tgtEl>
                                          <p:spTgt spid="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3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0" dur="325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4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2" dur="325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25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6" dur="325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4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8" dur="325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0" dur="325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5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2" dur="325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4" dur="325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25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8" dur="325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5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0" dur="325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6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2" dur="325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6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4" dur="325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6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6" dur="325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25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0" dur="325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7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2" dur="325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7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4" dur="325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7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6" dur="325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77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8" dur="325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25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2" dur="325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8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4" dur="325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6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8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494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497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00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03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06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09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12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4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15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18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21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24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6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27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30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33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36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8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39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42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45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48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51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54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57" dur="4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9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60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2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63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66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69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72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4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75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78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81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84" dur="4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6" presetID="8" presetClass="exit" presetSubtype="32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587" dur="4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1" dur="3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40" grpId="1" animBg="1"/>
      <p:bldP spid="40" grpId="2" animBg="1"/>
      <p:bldP spid="40" grpId="3" animBg="1"/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252520" cy="5143500"/>
          </a:xfrm>
          <a:prstGeom prst="rect">
            <a:avLst/>
          </a:prstGeom>
        </p:spPr>
      </p:pic>
      <p:pic>
        <p:nvPicPr>
          <p:cNvPr id="210" name="209 Imagen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99338"/>
          <a:stretch/>
        </p:blipFill>
        <p:spPr>
          <a:xfrm>
            <a:off x="-2232" y="-32100"/>
            <a:ext cx="18543784" cy="5175600"/>
          </a:xfrm>
          <a:prstGeom prst="rect">
            <a:avLst/>
          </a:prstGeom>
        </p:spPr>
      </p:pic>
      <p:sp>
        <p:nvSpPr>
          <p:cNvPr id="87" name="86 Elipse"/>
          <p:cNvSpPr/>
          <p:nvPr/>
        </p:nvSpPr>
        <p:spPr>
          <a:xfrm rot="16200000">
            <a:off x="5851026" y="238150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rot="16200000">
            <a:off x="6496712" y="380958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rot="16200000">
            <a:off x="7898944" y="444792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rot="16200000">
            <a:off x="5915595" y="2898026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Elipse"/>
          <p:cNvSpPr/>
          <p:nvPr/>
        </p:nvSpPr>
        <p:spPr>
          <a:xfrm rot="16200000">
            <a:off x="6159732" y="3384188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Elipse"/>
          <p:cNvSpPr/>
          <p:nvPr/>
        </p:nvSpPr>
        <p:spPr>
          <a:xfrm rot="16200000">
            <a:off x="6934469" y="4113432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Elipse"/>
          <p:cNvSpPr/>
          <p:nvPr/>
        </p:nvSpPr>
        <p:spPr>
          <a:xfrm rot="16200000">
            <a:off x="7418679" y="432637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Elipse"/>
          <p:cNvSpPr/>
          <p:nvPr/>
        </p:nvSpPr>
        <p:spPr>
          <a:xfrm rot="16200000" flipH="1">
            <a:off x="6496572" y="922958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Elipse"/>
          <p:cNvSpPr/>
          <p:nvPr/>
        </p:nvSpPr>
        <p:spPr>
          <a:xfrm rot="16200000" flipH="1">
            <a:off x="7898804" y="284613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Elipse"/>
          <p:cNvSpPr/>
          <p:nvPr/>
        </p:nvSpPr>
        <p:spPr>
          <a:xfrm rot="16200000" flipH="1">
            <a:off x="5915455" y="1834512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rot="16200000" flipH="1">
            <a:off x="6159592" y="1348350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rot="16200000" flipH="1">
            <a:off x="6934329" y="619106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rot="16200000" flipH="1">
            <a:off x="7418539" y="406167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rot="16200000">
            <a:off x="6510923" y="2452355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Elipse"/>
          <p:cNvSpPr/>
          <p:nvPr/>
        </p:nvSpPr>
        <p:spPr>
          <a:xfrm rot="16200000">
            <a:off x="6983832" y="3441722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Elipse"/>
          <p:cNvSpPr/>
          <p:nvPr/>
        </p:nvSpPr>
        <p:spPr>
          <a:xfrm rot="16200000">
            <a:off x="8010845" y="3883966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rot="16200000">
            <a:off x="6558214" y="2810199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rot="16200000">
            <a:off x="6737023" y="3147011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rot="16200000">
            <a:off x="7304451" y="3652230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Elipse"/>
          <p:cNvSpPr/>
          <p:nvPr/>
        </p:nvSpPr>
        <p:spPr>
          <a:xfrm rot="16200000">
            <a:off x="7659093" y="3799754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Elipse"/>
          <p:cNvSpPr/>
          <p:nvPr/>
        </p:nvSpPr>
        <p:spPr>
          <a:xfrm rot="16200000" flipH="1">
            <a:off x="6983730" y="1441876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Elipse"/>
          <p:cNvSpPr/>
          <p:nvPr/>
        </p:nvSpPr>
        <p:spPr>
          <a:xfrm rot="16200000" flipH="1">
            <a:off x="8010743" y="999632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rot="16200000" flipH="1">
            <a:off x="6558112" y="2073399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rot="16200000" flipH="1">
            <a:off x="6736921" y="1736587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rot="16200000" flipH="1">
            <a:off x="7304349" y="1231368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rot="16200000" flipH="1">
            <a:off x="7658991" y="1083844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Elipse"/>
          <p:cNvSpPr/>
          <p:nvPr/>
        </p:nvSpPr>
        <p:spPr>
          <a:xfrm rot="16200000">
            <a:off x="7148895" y="250644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Elipse"/>
          <p:cNvSpPr/>
          <p:nvPr/>
        </p:nvSpPr>
        <p:spPr>
          <a:xfrm rot="16200000">
            <a:off x="7456974" y="3141128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Elipse"/>
          <p:cNvSpPr/>
          <p:nvPr/>
        </p:nvSpPr>
        <p:spPr>
          <a:xfrm rot="16200000">
            <a:off x="8126029" y="3424832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Elipse"/>
          <p:cNvSpPr/>
          <p:nvPr/>
        </p:nvSpPr>
        <p:spPr>
          <a:xfrm rot="16200000">
            <a:off x="7179703" y="273600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Elipse"/>
          <p:cNvSpPr/>
          <p:nvPr/>
        </p:nvSpPr>
        <p:spPr>
          <a:xfrm rot="16200000">
            <a:off x="7296189" y="295206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Elipse"/>
          <p:cNvSpPr/>
          <p:nvPr/>
        </p:nvSpPr>
        <p:spPr>
          <a:xfrm rot="16200000">
            <a:off x="7665844" y="3276171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rot="16200000">
            <a:off x="7896878" y="337080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rot="16200000" flipH="1">
            <a:off x="7456907" y="185820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rot="16200000" flipH="1">
            <a:off x="8125962" y="1574504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rot="16200000" flipH="1">
            <a:off x="7179636" y="2263336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Elipse"/>
          <p:cNvSpPr/>
          <p:nvPr/>
        </p:nvSpPr>
        <p:spPr>
          <a:xfrm rot="16200000" flipH="1">
            <a:off x="7296122" y="204726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Elipse"/>
          <p:cNvSpPr/>
          <p:nvPr/>
        </p:nvSpPr>
        <p:spPr>
          <a:xfrm rot="16200000" flipH="1">
            <a:off x="7665777" y="1723165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rot="16200000" flipH="1">
            <a:off x="7896811" y="1628527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Elipse"/>
          <p:cNvSpPr/>
          <p:nvPr/>
        </p:nvSpPr>
        <p:spPr>
          <a:xfrm rot="16200000">
            <a:off x="3042714" y="238150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rot="16200000">
            <a:off x="3688400" y="380958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rot="16200000">
            <a:off x="5090632" y="444792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rot="16200000">
            <a:off x="3107283" y="2898026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rot="16200000">
            <a:off x="3351420" y="3384188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Elipse"/>
          <p:cNvSpPr/>
          <p:nvPr/>
        </p:nvSpPr>
        <p:spPr>
          <a:xfrm rot="16200000">
            <a:off x="4126157" y="4113432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Elipse"/>
          <p:cNvSpPr/>
          <p:nvPr/>
        </p:nvSpPr>
        <p:spPr>
          <a:xfrm rot="16200000">
            <a:off x="4610367" y="432637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Elipse"/>
          <p:cNvSpPr/>
          <p:nvPr/>
        </p:nvSpPr>
        <p:spPr>
          <a:xfrm rot="16200000" flipH="1">
            <a:off x="3688260" y="922958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Elipse"/>
          <p:cNvSpPr/>
          <p:nvPr/>
        </p:nvSpPr>
        <p:spPr>
          <a:xfrm rot="16200000" flipH="1">
            <a:off x="5090492" y="284613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Elipse"/>
          <p:cNvSpPr/>
          <p:nvPr/>
        </p:nvSpPr>
        <p:spPr>
          <a:xfrm rot="16200000" flipH="1">
            <a:off x="3107143" y="1834512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Elipse"/>
          <p:cNvSpPr/>
          <p:nvPr/>
        </p:nvSpPr>
        <p:spPr>
          <a:xfrm rot="16200000" flipH="1">
            <a:off x="3351280" y="1348350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rot="16200000" flipH="1">
            <a:off x="4126017" y="619106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rot="16200000" flipH="1">
            <a:off x="4610227" y="406167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rot="16200000">
            <a:off x="3702611" y="2452355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rot="16200000">
            <a:off x="4175520" y="3441722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Elipse"/>
          <p:cNvSpPr/>
          <p:nvPr/>
        </p:nvSpPr>
        <p:spPr>
          <a:xfrm rot="16200000">
            <a:off x="5202533" y="3883966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Elipse"/>
          <p:cNvSpPr/>
          <p:nvPr/>
        </p:nvSpPr>
        <p:spPr>
          <a:xfrm rot="16200000">
            <a:off x="3749902" y="2810199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rot="16200000">
            <a:off x="3928711" y="3147011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rot="16200000">
            <a:off x="4496139" y="3652230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rot="16200000">
            <a:off x="4850781" y="3799754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rot="16200000" flipH="1">
            <a:off x="4175418" y="1441876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Elipse"/>
          <p:cNvSpPr/>
          <p:nvPr/>
        </p:nvSpPr>
        <p:spPr>
          <a:xfrm rot="16200000" flipH="1">
            <a:off x="5202431" y="999632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Elipse"/>
          <p:cNvSpPr/>
          <p:nvPr/>
        </p:nvSpPr>
        <p:spPr>
          <a:xfrm rot="16200000" flipH="1">
            <a:off x="3749800" y="2073399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rot="16200000" flipH="1">
            <a:off x="3928609" y="1736587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rot="16200000" flipH="1">
            <a:off x="4496037" y="1231368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rot="16200000" flipH="1">
            <a:off x="4850679" y="1083844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rot="16200000">
            <a:off x="4340583" y="250644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Elipse"/>
          <p:cNvSpPr/>
          <p:nvPr/>
        </p:nvSpPr>
        <p:spPr>
          <a:xfrm rot="16200000">
            <a:off x="4648662" y="3141128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Elipse"/>
          <p:cNvSpPr/>
          <p:nvPr/>
        </p:nvSpPr>
        <p:spPr>
          <a:xfrm rot="16200000">
            <a:off x="5317717" y="3424832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Elipse"/>
          <p:cNvSpPr/>
          <p:nvPr/>
        </p:nvSpPr>
        <p:spPr>
          <a:xfrm rot="16200000">
            <a:off x="4371391" y="273600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Elipse"/>
          <p:cNvSpPr/>
          <p:nvPr/>
        </p:nvSpPr>
        <p:spPr>
          <a:xfrm rot="16200000">
            <a:off x="4487877" y="295206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Elipse"/>
          <p:cNvSpPr/>
          <p:nvPr/>
        </p:nvSpPr>
        <p:spPr>
          <a:xfrm rot="16200000">
            <a:off x="4857532" y="3276171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Elipse"/>
          <p:cNvSpPr/>
          <p:nvPr/>
        </p:nvSpPr>
        <p:spPr>
          <a:xfrm rot="16200000">
            <a:off x="5088566" y="337080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rot="16200000" flipH="1">
            <a:off x="4648595" y="185820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rot="16200000" flipH="1">
            <a:off x="5317650" y="1574504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rot="16200000" flipH="1">
            <a:off x="4371324" y="2263336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rot="16200000" flipH="1">
            <a:off x="4487810" y="204726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Elipse"/>
          <p:cNvSpPr/>
          <p:nvPr/>
        </p:nvSpPr>
        <p:spPr>
          <a:xfrm rot="16200000" flipH="1">
            <a:off x="4857465" y="1723165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Elipse"/>
          <p:cNvSpPr/>
          <p:nvPr/>
        </p:nvSpPr>
        <p:spPr>
          <a:xfrm rot="16200000" flipH="1">
            <a:off x="5088499" y="1628527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rot="16200000">
            <a:off x="306410" y="238150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rot="16200000">
            <a:off x="952096" y="380958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rot="16200000">
            <a:off x="2354328" y="4447925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Elipse"/>
          <p:cNvSpPr/>
          <p:nvPr/>
        </p:nvSpPr>
        <p:spPr>
          <a:xfrm rot="16200000">
            <a:off x="370979" y="2898026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Elipse"/>
          <p:cNvSpPr/>
          <p:nvPr/>
        </p:nvSpPr>
        <p:spPr>
          <a:xfrm rot="16200000">
            <a:off x="615116" y="3384188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rot="16200000">
            <a:off x="1389853" y="4113432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rot="16200000">
            <a:off x="1874063" y="4326371"/>
            <a:ext cx="486216" cy="451980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rot="16200000" flipH="1">
            <a:off x="951956" y="922958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rot="16200000" flipH="1">
            <a:off x="2354188" y="284613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Elipse"/>
          <p:cNvSpPr/>
          <p:nvPr/>
        </p:nvSpPr>
        <p:spPr>
          <a:xfrm rot="16200000" flipH="1">
            <a:off x="370839" y="1834512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Elipse"/>
          <p:cNvSpPr/>
          <p:nvPr/>
        </p:nvSpPr>
        <p:spPr>
          <a:xfrm rot="16200000" flipH="1">
            <a:off x="614976" y="1348350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Elipse"/>
          <p:cNvSpPr/>
          <p:nvPr/>
        </p:nvSpPr>
        <p:spPr>
          <a:xfrm rot="16200000" flipH="1">
            <a:off x="1389713" y="619106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Elipse"/>
          <p:cNvSpPr/>
          <p:nvPr/>
        </p:nvSpPr>
        <p:spPr>
          <a:xfrm rot="16200000" flipH="1">
            <a:off x="1873923" y="406167"/>
            <a:ext cx="486217" cy="451980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Elipse"/>
          <p:cNvSpPr/>
          <p:nvPr/>
        </p:nvSpPr>
        <p:spPr>
          <a:xfrm rot="16200000">
            <a:off x="966307" y="2452355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Elipse"/>
          <p:cNvSpPr/>
          <p:nvPr/>
        </p:nvSpPr>
        <p:spPr>
          <a:xfrm rot="16200000">
            <a:off x="1439216" y="3441722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Elipse"/>
          <p:cNvSpPr/>
          <p:nvPr/>
        </p:nvSpPr>
        <p:spPr>
          <a:xfrm rot="16200000">
            <a:off x="2466229" y="3883966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Elipse"/>
          <p:cNvSpPr/>
          <p:nvPr/>
        </p:nvSpPr>
        <p:spPr>
          <a:xfrm rot="16200000">
            <a:off x="1013598" y="2810199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Elipse"/>
          <p:cNvSpPr/>
          <p:nvPr/>
        </p:nvSpPr>
        <p:spPr>
          <a:xfrm rot="16200000">
            <a:off x="1192407" y="3147011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Elipse"/>
          <p:cNvSpPr/>
          <p:nvPr/>
        </p:nvSpPr>
        <p:spPr>
          <a:xfrm rot="16200000">
            <a:off x="1759835" y="3652230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Elipse"/>
          <p:cNvSpPr/>
          <p:nvPr/>
        </p:nvSpPr>
        <p:spPr>
          <a:xfrm rot="16200000">
            <a:off x="2114477" y="3799754"/>
            <a:ext cx="336850" cy="33103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Elipse"/>
          <p:cNvSpPr/>
          <p:nvPr/>
        </p:nvSpPr>
        <p:spPr>
          <a:xfrm rot="16200000" flipH="1">
            <a:off x="1439114" y="1441876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Elipse"/>
          <p:cNvSpPr/>
          <p:nvPr/>
        </p:nvSpPr>
        <p:spPr>
          <a:xfrm rot="16200000" flipH="1">
            <a:off x="2466127" y="999632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Elipse"/>
          <p:cNvSpPr/>
          <p:nvPr/>
        </p:nvSpPr>
        <p:spPr>
          <a:xfrm rot="16200000" flipH="1">
            <a:off x="1013496" y="2073399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Elipse"/>
          <p:cNvSpPr/>
          <p:nvPr/>
        </p:nvSpPr>
        <p:spPr>
          <a:xfrm rot="16200000" flipH="1">
            <a:off x="1192305" y="1736587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Elipse"/>
          <p:cNvSpPr/>
          <p:nvPr/>
        </p:nvSpPr>
        <p:spPr>
          <a:xfrm rot="16200000" flipH="1">
            <a:off x="1759733" y="1231368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Elipse"/>
          <p:cNvSpPr/>
          <p:nvPr/>
        </p:nvSpPr>
        <p:spPr>
          <a:xfrm rot="16200000" flipH="1">
            <a:off x="2114375" y="1083844"/>
            <a:ext cx="336850" cy="33103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Elipse"/>
          <p:cNvSpPr/>
          <p:nvPr/>
        </p:nvSpPr>
        <p:spPr>
          <a:xfrm rot="16200000">
            <a:off x="1604279" y="250644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Elipse"/>
          <p:cNvSpPr/>
          <p:nvPr/>
        </p:nvSpPr>
        <p:spPr>
          <a:xfrm rot="16200000">
            <a:off x="1912358" y="3141128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Elipse"/>
          <p:cNvSpPr/>
          <p:nvPr/>
        </p:nvSpPr>
        <p:spPr>
          <a:xfrm rot="16200000">
            <a:off x="2581413" y="3424832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Elipse"/>
          <p:cNvSpPr/>
          <p:nvPr/>
        </p:nvSpPr>
        <p:spPr>
          <a:xfrm rot="16200000">
            <a:off x="1635087" y="2736000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Elipse"/>
          <p:cNvSpPr/>
          <p:nvPr/>
        </p:nvSpPr>
        <p:spPr>
          <a:xfrm rot="16200000">
            <a:off x="1751573" y="295206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Elipse"/>
          <p:cNvSpPr/>
          <p:nvPr/>
        </p:nvSpPr>
        <p:spPr>
          <a:xfrm rot="16200000">
            <a:off x="2121228" y="3276171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Elipse"/>
          <p:cNvSpPr/>
          <p:nvPr/>
        </p:nvSpPr>
        <p:spPr>
          <a:xfrm rot="16200000">
            <a:off x="2352262" y="3370809"/>
            <a:ext cx="216092" cy="215656"/>
          </a:xfrm>
          <a:prstGeom prst="ellipse">
            <a:avLst/>
          </a:prstGeom>
          <a:gradFill flip="none" rotWithShape="1"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Elipse"/>
          <p:cNvSpPr/>
          <p:nvPr/>
        </p:nvSpPr>
        <p:spPr>
          <a:xfrm rot="16200000" flipH="1">
            <a:off x="1912291" y="185820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Elipse"/>
          <p:cNvSpPr/>
          <p:nvPr/>
        </p:nvSpPr>
        <p:spPr>
          <a:xfrm rot="16200000" flipH="1">
            <a:off x="2581346" y="1574504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Elipse"/>
          <p:cNvSpPr/>
          <p:nvPr/>
        </p:nvSpPr>
        <p:spPr>
          <a:xfrm rot="16200000" flipH="1">
            <a:off x="1635020" y="2263336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Elipse"/>
          <p:cNvSpPr/>
          <p:nvPr/>
        </p:nvSpPr>
        <p:spPr>
          <a:xfrm rot="16200000" flipH="1">
            <a:off x="1751506" y="2047268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Elipse"/>
          <p:cNvSpPr/>
          <p:nvPr/>
        </p:nvSpPr>
        <p:spPr>
          <a:xfrm rot="16200000" flipH="1">
            <a:off x="2121161" y="1723165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Elipse"/>
          <p:cNvSpPr/>
          <p:nvPr/>
        </p:nvSpPr>
        <p:spPr>
          <a:xfrm rot="16200000" flipH="1">
            <a:off x="2352195" y="1628527"/>
            <a:ext cx="216092" cy="215656"/>
          </a:xfrm>
          <a:prstGeom prst="ellipse">
            <a:avLst/>
          </a:prstGeom>
          <a:gradFill>
            <a:gsLst>
              <a:gs pos="28000">
                <a:srgbClr val="00B0F0"/>
              </a:gs>
              <a:gs pos="51000">
                <a:srgbClr val="B60A4C"/>
              </a:gs>
              <a:gs pos="55000">
                <a:srgbClr val="D0DBF1">
                  <a:alpha val="0"/>
                </a:srgbClr>
              </a:gs>
              <a:gs pos="62000">
                <a:srgbClr val="9FD1F1">
                  <a:alpha val="0"/>
                </a:srgbClr>
              </a:gs>
              <a:gs pos="67000">
                <a:srgbClr val="00B0F0"/>
              </a:gs>
              <a:gs pos="83000">
                <a:srgbClr val="D7E0F3">
                  <a:alpha val="0"/>
                </a:srgbClr>
              </a:gs>
              <a:gs pos="33000">
                <a:srgbClr val="AAC0E8">
                  <a:alpha val="0"/>
                </a:srgbClr>
              </a:gs>
              <a:gs pos="20000">
                <a:srgbClr val="FFC000">
                  <a:lumMod val="0"/>
                  <a:lumOff val="100000"/>
                  <a:alpha val="0"/>
                </a:srgbClr>
              </a:gs>
              <a:gs pos="73000">
                <a:schemeClr val="tx1"/>
              </a:gs>
              <a:gs pos="43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l="100000" b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1" name="210 Rectángulo"/>
          <p:cNvSpPr/>
          <p:nvPr/>
        </p:nvSpPr>
        <p:spPr>
          <a:xfrm flipH="1">
            <a:off x="-216000" y="-144000"/>
            <a:ext cx="9577064" cy="5352251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36465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1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5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9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1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4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3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6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5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1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3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5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9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4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3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9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2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1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4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3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0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9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2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1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4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3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5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2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1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3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6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5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0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9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2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1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4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3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6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9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1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1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4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0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3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5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6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8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0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2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4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6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8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0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2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4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6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8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0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2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4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6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8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0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2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4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6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8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0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4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6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8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0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4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6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8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0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4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6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8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0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4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6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8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0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2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4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6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8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0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2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4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6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8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0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2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4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6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8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0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2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4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6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8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0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2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6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8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0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4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6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8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0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6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8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0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2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4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8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0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2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4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6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8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0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2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4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6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8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0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2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4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6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8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0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2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4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6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8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0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2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4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6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8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0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2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4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6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8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0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2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4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6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8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0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42" dur="indefinite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43" dur="indefinite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4" fill="hold">
                            <p:stCondLst>
                              <p:cond delay="2250"/>
                            </p:stCondLst>
                            <p:childTnLst>
                              <p:par>
                                <p:cTn id="945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4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8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0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8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2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6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0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4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8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2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6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0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4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8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2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6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0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8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2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6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0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4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8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2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6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0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4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8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2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6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0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1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4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8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2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6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0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1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4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8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2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6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0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4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8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2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6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0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1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4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8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9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2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6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7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0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4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5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8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2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6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0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4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8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9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6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0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4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8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9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2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6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0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4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8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9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2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6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7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0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1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4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5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5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7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19" dur="225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9" grpId="0" animBg="1"/>
      <p:bldP spid="129" grpId="1" animBg="1"/>
      <p:bldP spid="129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1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" name="14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46" name="14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8" name="14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9" name="14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3" name="142 Imagen" descr="Diapositiva16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flipH="1">
            <a:off x="-900608" y="-740618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flipH="1">
            <a:off x="-433064" y="-28684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-1016" y="145207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flipH="1">
            <a:off x="431032" y="57725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flipH="1">
            <a:off x="863080" y="100930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flipH="1">
            <a:off x="1295128" y="144135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flipH="1">
            <a:off x="1727176" y="1873399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flipH="1">
            <a:off x="2159224" y="2305447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flipH="1">
            <a:off x="2591272" y="273749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flipH="1">
            <a:off x="3023320" y="316954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H="1">
            <a:off x="3455368" y="360159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>
            <a:off x="8783960" y="-740618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>
            <a:off x="8316416" y="-28684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>
            <a:off x="7884368" y="145207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>
            <a:off x="7452320" y="57725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>
            <a:off x="7020272" y="100930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>
            <a:off x="6588224" y="144135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>
            <a:off x="6156176" y="1873399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>
            <a:off x="5724128" y="2305447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>
            <a:off x="5292080" y="273749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>
            <a:off x="4860032" y="316954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>
            <a:off x="4427984" y="360159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 rot="10800000" flipH="1">
            <a:off x="8711952" y="315564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 rot="10800000" flipH="1">
            <a:off x="8244408" y="2701866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 rot="10800000" flipH="1">
            <a:off x="7812360" y="2269818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 rot="10800000" flipH="1">
            <a:off x="7380312" y="1837770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 rot="10800000" flipH="1">
            <a:off x="6948264" y="1405722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 rot="10800000" flipH="1">
            <a:off x="6516216" y="973674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 rot="10800000" flipH="1">
            <a:off x="6084168" y="541626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 rot="10800000" flipH="1">
            <a:off x="5652120" y="109578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 rot="10800000" flipH="1">
            <a:off x="5220072" y="-322470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 rot="10800000" flipH="1">
            <a:off x="4788024" y="-754518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 rot="10800000" flipH="1">
            <a:off x="4355976" y="-1186566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rot="10800000">
            <a:off x="-900608" y="3132600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rot="10800000">
            <a:off x="-433064" y="267882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rot="10800000">
            <a:off x="-1016" y="224677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rot="10800000">
            <a:off x="431032" y="1814727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rot="10800000">
            <a:off x="863080" y="1382679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rot="10800000">
            <a:off x="1295128" y="95063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rot="10800000">
            <a:off x="1727176" y="51858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rot="10800000">
            <a:off x="2159224" y="86535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rot="10800000">
            <a:off x="2591272" y="-345513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rot="10800000">
            <a:off x="3023320" y="-777561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rot="10800000">
            <a:off x="3455368" y="-1209609"/>
            <a:ext cx="1332656" cy="2656466"/>
            <a:chOff x="251520" y="411510"/>
            <a:chExt cx="864096" cy="698376"/>
          </a:xfrm>
          <a:gradFill>
            <a:gsLst>
              <a:gs pos="48750">
                <a:srgbClr val="CC0000">
                  <a:alpha val="46000"/>
                </a:srgbClr>
              </a:gs>
              <a:gs pos="41000">
                <a:srgbClr val="00B0F0">
                  <a:alpha val="73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44" name="143 Rectángulo"/>
          <p:cNvSpPr/>
          <p:nvPr/>
        </p:nvSpPr>
        <p:spPr>
          <a:xfrm flipH="1">
            <a:off x="-1044624" y="-1388690"/>
            <a:ext cx="11593288" cy="7545877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77565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9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3" dur="3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85" dur="indefinite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86" dur="indefinite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" name="109 Grupo"/>
          <p:cNvGrpSpPr/>
          <p:nvPr/>
        </p:nvGrpSpPr>
        <p:grpSpPr>
          <a:xfrm>
            <a:off x="7872" y="21076"/>
            <a:ext cx="9136128" cy="5143500"/>
            <a:chOff x="0" y="-6645274"/>
            <a:chExt cx="9136128" cy="5143500"/>
          </a:xfrm>
        </p:grpSpPr>
        <p:sp>
          <p:nvSpPr>
            <p:cNvPr id="111" name="110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tx1">
                    <a:lumMod val="85000"/>
                  </a:schemeClr>
                </a:gs>
                <a:gs pos="67927">
                  <a:schemeClr val="tx1">
                    <a:lumMod val="85000"/>
                  </a:schemeClr>
                </a:gs>
                <a:gs pos="28000">
                  <a:schemeClr val="tx1">
                    <a:lumMod val="95000"/>
                  </a:schemeClr>
                </a:gs>
                <a:gs pos="87000">
                  <a:schemeClr val="tx1">
                    <a:lumMod val="0"/>
                  </a:schemeClr>
                </a:gs>
                <a:gs pos="100000">
                  <a:srgbClr val="642F04">
                    <a:lumMod val="0"/>
                  </a:srgb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9" name="108 Imagen" descr="Diapositiva14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1235" b="-1"/>
          <a:stretch/>
        </p:blipFill>
        <p:spPr>
          <a:xfrm>
            <a:off x="0" y="-5308872"/>
            <a:ext cx="9180000" cy="10452372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Rectángulo"/>
          <p:cNvSpPr/>
          <p:nvPr/>
        </p:nvSpPr>
        <p:spPr>
          <a:xfrm rot="16200000">
            <a:off x="-272409" y="-7091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16200000">
            <a:off x="3356831" y="-70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2142391" y="-9357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16200000">
            <a:off x="927952" y="-70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16200000">
            <a:off x="-1476672" y="-70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16200000">
            <a:off x="-272409" y="1022957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16200000">
            <a:off x="3356831" y="102295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16200000">
            <a:off x="2142391" y="1020691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16200000">
            <a:off x="927952" y="102295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16200000">
            <a:off x="-1476672" y="102295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6200000">
            <a:off x="-272409" y="2074426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6200000">
            <a:off x="3356831" y="2074426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16200000">
            <a:off x="2142391" y="2072160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16200000">
            <a:off x="927952" y="2074426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16200000">
            <a:off x="-1476672" y="2074426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16200000">
            <a:off x="-272409" y="3050791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16200000">
            <a:off x="3356831" y="30507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16200000">
            <a:off x="2142391" y="3048524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16200000">
            <a:off x="927952" y="30507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16200000">
            <a:off x="-1476672" y="3050791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16200000">
            <a:off x="-272409" y="4102260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16200000">
            <a:off x="3356831" y="410226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16200000">
            <a:off x="2142391" y="4099993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16200000">
            <a:off x="927952" y="410226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16200000">
            <a:off x="-1476672" y="410226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16200000" flipH="1">
            <a:off x="8201239" y="10792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16200000" flipH="1">
            <a:off x="4572000" y="1079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16200000" flipH="1">
            <a:off x="5786439" y="8526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16200000" flipH="1">
            <a:off x="7000878" y="1079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16200000" flipH="1">
            <a:off x="9405503" y="1079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16200000" flipH="1">
            <a:off x="8201239" y="1040840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16200000" flipH="1">
            <a:off x="4572000" y="104084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16200000" flipH="1">
            <a:off x="5786439" y="1038574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16200000" flipH="1">
            <a:off x="7000878" y="104084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16200000" flipH="1">
            <a:off x="9405503" y="1040840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16200000" flipH="1">
            <a:off x="8201239" y="2092309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16200000" flipH="1">
            <a:off x="4572000" y="209230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16200000" flipH="1">
            <a:off x="5786439" y="2090043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16200000" flipH="1">
            <a:off x="7000878" y="209230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16200000" flipH="1">
            <a:off x="9405503" y="209230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16200000" flipH="1">
            <a:off x="8201239" y="3068674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16200000" flipH="1">
            <a:off x="4572000" y="306867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16200000" flipH="1">
            <a:off x="5786439" y="3066407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16200000" flipH="1">
            <a:off x="7000878" y="306867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16200000" flipH="1">
            <a:off x="9405503" y="306867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16200000" flipH="1">
            <a:off x="8201239" y="4120143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16200000" flipH="1">
            <a:off x="4572000" y="4120143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16200000" flipH="1">
            <a:off x="5786439" y="4117876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16200000" flipH="1">
            <a:off x="7000878" y="4120143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16200000" flipH="1">
            <a:off x="9405503" y="4120143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16200000">
            <a:off x="-281376" y="-2036762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16200000">
            <a:off x="3347864" y="-203676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16200000">
            <a:off x="2133424" y="-2039028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16200000">
            <a:off x="918985" y="-203676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16200000">
            <a:off x="-1485639" y="-2036762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16200000">
            <a:off x="-281376" y="-1060397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16200000">
            <a:off x="3347864" y="-106039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16200000">
            <a:off x="2133424" y="-1062664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16200000">
            <a:off x="918985" y="-106039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16200000">
            <a:off x="-1485639" y="-1060397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Rectángulo"/>
          <p:cNvSpPr/>
          <p:nvPr/>
        </p:nvSpPr>
        <p:spPr>
          <a:xfrm rot="16200000" flipH="1">
            <a:off x="8192272" y="-2027834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Rectángulo"/>
          <p:cNvSpPr/>
          <p:nvPr/>
        </p:nvSpPr>
        <p:spPr>
          <a:xfrm rot="16200000" flipH="1">
            <a:off x="4563033" y="-202783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Rectángulo"/>
          <p:cNvSpPr/>
          <p:nvPr/>
        </p:nvSpPr>
        <p:spPr>
          <a:xfrm rot="16200000" flipH="1">
            <a:off x="5777472" y="-2030100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Rectángulo"/>
          <p:cNvSpPr/>
          <p:nvPr/>
        </p:nvSpPr>
        <p:spPr>
          <a:xfrm rot="16200000" flipH="1">
            <a:off x="6991911" y="-202783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Rectángulo"/>
          <p:cNvSpPr/>
          <p:nvPr/>
        </p:nvSpPr>
        <p:spPr>
          <a:xfrm rot="16200000" flipH="1">
            <a:off x="9396536" y="-2027834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Rectángulo"/>
          <p:cNvSpPr/>
          <p:nvPr/>
        </p:nvSpPr>
        <p:spPr>
          <a:xfrm rot="16200000" flipH="1">
            <a:off x="8192272" y="-1051469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Rectángulo"/>
          <p:cNvSpPr/>
          <p:nvPr/>
        </p:nvSpPr>
        <p:spPr>
          <a:xfrm rot="16200000" flipH="1">
            <a:off x="4563033" y="-105146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Rectángulo"/>
          <p:cNvSpPr/>
          <p:nvPr/>
        </p:nvSpPr>
        <p:spPr>
          <a:xfrm rot="16200000" flipH="1">
            <a:off x="5777472" y="-1053736"/>
            <a:ext cx="1228671" cy="1034056"/>
          </a:xfrm>
          <a:prstGeom prst="rect">
            <a:avLst/>
          </a:prstGeom>
          <a:gradFill>
            <a:gsLst>
              <a:gs pos="15000">
                <a:srgbClr val="00B050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Rectángulo"/>
          <p:cNvSpPr/>
          <p:nvPr/>
        </p:nvSpPr>
        <p:spPr>
          <a:xfrm rot="16200000" flipH="1">
            <a:off x="6991911" y="-105146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Rectángulo"/>
          <p:cNvSpPr/>
          <p:nvPr/>
        </p:nvSpPr>
        <p:spPr>
          <a:xfrm rot="16200000" flipH="1">
            <a:off x="9396536" y="-1051469"/>
            <a:ext cx="1228671" cy="1034056"/>
          </a:xfrm>
          <a:prstGeom prst="rect">
            <a:avLst/>
          </a:prstGeom>
          <a:gradFill>
            <a:gsLst>
              <a:gs pos="15000">
                <a:srgbClr val="A51B63"/>
              </a:gs>
              <a:gs pos="22000">
                <a:schemeClr val="tx1">
                  <a:lumMod val="95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flipH="1">
            <a:off x="-2196752" y="-2108770"/>
            <a:ext cx="13177464" cy="8280920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2037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8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2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1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5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3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6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1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4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5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9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2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6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1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9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2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9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3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4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1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5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6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5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9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9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3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4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6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7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1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8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9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4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9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3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6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7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0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2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4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8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5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9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9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3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6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06" dur="indefinite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07" dur="indefinite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0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7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8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4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4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4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5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8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9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1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3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4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8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2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5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6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4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4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2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8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9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1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6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0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3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4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4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0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4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5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6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7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8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9" dur="4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4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4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1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4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4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9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2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3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4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5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6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7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2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6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9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6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7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2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3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5" dur="4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4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4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5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6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5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8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9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0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4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5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8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9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71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3" dur="4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4" dur="4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8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4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85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7" dur="4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4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6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99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0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1" dur="4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2" dur="4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6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1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2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3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5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6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0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1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6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7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8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9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4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1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4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8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9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2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3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5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7" dur="4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4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2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6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9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0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1" dur="4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2" dur="4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6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0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1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2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3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5" dur="4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6" dur="4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0" dur="3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3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2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994" dur="37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5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6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7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94" grpId="0" animBg="1"/>
      <p:bldP spid="94" grpId="1" animBg="1"/>
      <p:bldP spid="94" grpId="2" animBg="1"/>
      <p:bldP spid="94" grpId="3" animBg="1"/>
      <p:bldP spid="95" grpId="0" animBg="1"/>
      <p:bldP spid="95" grpId="1" animBg="1"/>
      <p:bldP spid="95" grpId="2" animBg="1"/>
      <p:bldP spid="95" grpId="3" animBg="1"/>
      <p:bldP spid="96" grpId="0" animBg="1"/>
      <p:bldP spid="96" grpId="1" animBg="1"/>
      <p:bldP spid="96" grpId="2" animBg="1"/>
      <p:bldP spid="96" grpId="3" animBg="1"/>
      <p:bldP spid="97" grpId="0" animBg="1"/>
      <p:bldP spid="97" grpId="1" animBg="1"/>
      <p:bldP spid="97" grpId="2" animBg="1"/>
      <p:bldP spid="97" grpId="3" animBg="1"/>
      <p:bldP spid="98" grpId="0" animBg="1"/>
      <p:bldP spid="98" grpId="1" animBg="1"/>
      <p:bldP spid="98" grpId="2" animBg="1"/>
      <p:bldP spid="98" grpId="3" animBg="1"/>
      <p:bldP spid="99" grpId="0" animBg="1"/>
      <p:bldP spid="99" grpId="1" animBg="1"/>
      <p:bldP spid="99" grpId="2" animBg="1"/>
      <p:bldP spid="99" grpId="3" animBg="1"/>
      <p:bldP spid="100" grpId="0" animBg="1"/>
      <p:bldP spid="100" grpId="1" animBg="1"/>
      <p:bldP spid="100" grpId="2" animBg="1"/>
      <p:bldP spid="100" grpId="3" animBg="1"/>
      <p:bldP spid="101" grpId="0" animBg="1"/>
      <p:bldP spid="101" grpId="1" animBg="1"/>
      <p:bldP spid="101" grpId="2" animBg="1"/>
      <p:bldP spid="101" grpId="3" animBg="1"/>
      <p:bldP spid="102" grpId="0" animBg="1"/>
      <p:bldP spid="102" grpId="1" animBg="1"/>
      <p:bldP spid="102" grpId="2" animBg="1"/>
      <p:bldP spid="102" grpId="3" animBg="1"/>
      <p:bldP spid="103" grpId="0" animBg="1"/>
      <p:bldP spid="103" grpId="1" animBg="1"/>
      <p:bldP spid="103" grpId="2" animBg="1"/>
      <p:bldP spid="103" grpId="3" animBg="1"/>
      <p:bldP spid="5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066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763688" y="627534"/>
            <a:ext cx="6624736" cy="236988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rgbClr val="3B064A"/>
                </a:solidFill>
                <a:latin typeface="Hobo Std" pitchFamily="34" charset="0"/>
              </a:rPr>
              <a:t>Promueve </a:t>
            </a:r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la producción de flavonoides en grandes cantidades. Estos compuestos atacan los radicales libres que juegan un papel en el envejecimiento y en otros procesos dañinos del cuerpo.</a:t>
            </a:r>
          </a:p>
          <a:p>
            <a:pPr algn="ctr"/>
            <a:endParaRPr lang="es-ES" sz="1600" dirty="0">
              <a:solidFill>
                <a:srgbClr val="3B064A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Las ciruelas son ricas en minerales como hierro, potasio y flúor. El hierro es muy necesario para la formación de glóbulos rojos, el potasio es esencial en las celulares y en los fluidos del cuerpo, ayuda a controlar la presión arterial y la frecuencia cardíaca.</a:t>
            </a:r>
          </a:p>
          <a:p>
            <a:pPr algn="ctr"/>
            <a:endParaRPr lang="es-ES" sz="2000" dirty="0">
              <a:solidFill>
                <a:srgbClr val="3B064A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913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72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  <a:effectLst/>
        </p:grpSpPr>
        <p:sp>
          <p:nvSpPr>
            <p:cNvPr id="74" name="7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7" name="7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9" name="68 Imagen" descr="Diapositiva19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653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5 Elipse"/>
          <p:cNvSpPr/>
          <p:nvPr/>
        </p:nvSpPr>
        <p:spPr>
          <a:xfrm>
            <a:off x="4644001" y="1325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>
            <a:off x="3708000" y="-585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>
            <a:off x="5580002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>
            <a:off x="6497780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>
            <a:off x="7397780" y="772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>
            <a:off x="8333780" y="103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>
            <a:off x="7792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>
            <a:off x="925570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>
            <a:off x="1825570" y="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>
            <a:off x="2761570" y="-669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>
            <a:off x="4623841" y="85578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>
            <a:off x="3687841" y="83667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>
            <a:off x="5559841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>
            <a:off x="6477619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>
            <a:off x="7377619" y="8502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>
            <a:off x="8313619" y="84355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>
            <a:off x="-12371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>
            <a:off x="905409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>
            <a:off x="1805409" y="84252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>
            <a:off x="2741409" y="83583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>
            <a:off x="4638931" y="171987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>
            <a:off x="3702931" y="170076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>
            <a:off x="557492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Elipse"/>
          <p:cNvSpPr/>
          <p:nvPr/>
        </p:nvSpPr>
        <p:spPr>
          <a:xfrm>
            <a:off x="649270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>
            <a:off x="7392709" y="171434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>
            <a:off x="8328709" y="170765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>
            <a:off x="2721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>
            <a:off x="920499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Elipse"/>
          <p:cNvSpPr/>
          <p:nvPr/>
        </p:nvSpPr>
        <p:spPr>
          <a:xfrm>
            <a:off x="1820499" y="17066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Elipse"/>
          <p:cNvSpPr/>
          <p:nvPr/>
        </p:nvSpPr>
        <p:spPr>
          <a:xfrm>
            <a:off x="2756499" y="169992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0800000">
            <a:off x="4659864" y="433964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rot="10800000">
            <a:off x="3723864" y="432054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rot="10800000">
            <a:off x="5595864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rot="10800000">
            <a:off x="6513642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Elipse"/>
          <p:cNvSpPr/>
          <p:nvPr/>
        </p:nvSpPr>
        <p:spPr>
          <a:xfrm rot="10800000">
            <a:off x="7413642" y="43341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Elipse"/>
          <p:cNvSpPr/>
          <p:nvPr/>
        </p:nvSpPr>
        <p:spPr>
          <a:xfrm rot="10800000">
            <a:off x="8349642" y="4327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rot="10800000">
            <a:off x="23654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rot="10800000">
            <a:off x="941431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rot="10800000">
            <a:off x="1841432" y="432639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0800000">
            <a:off x="2777432" y="4319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0800000">
            <a:off x="4646599" y="34549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0800000">
            <a:off x="3710599" y="343584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0800000">
            <a:off x="5582599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0800000">
            <a:off x="6500377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0800000">
            <a:off x="7400377" y="3449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0800000">
            <a:off x="8336377" y="344273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0800000">
            <a:off x="10389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0800000">
            <a:off x="928167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0800000">
            <a:off x="1828167" y="3441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0800000">
            <a:off x="2764167" y="343500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0800000">
            <a:off x="4632887" y="259085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0800000">
            <a:off x="3696887" y="257175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0800000">
            <a:off x="5568887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0800000">
            <a:off x="6486663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0800000">
            <a:off x="7386665" y="258533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0800000">
            <a:off x="8322665" y="257863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0800000">
            <a:off x="-332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0800000">
            <a:off x="91445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rot="10800000">
            <a:off x="1814455" y="257760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0800000">
            <a:off x="2750455" y="2570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38100">
            <a:solidFill>
              <a:schemeClr val="tx1">
                <a:lumMod val="85000"/>
              </a:schemeClr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flipH="1">
            <a:off x="-180528" y="0"/>
            <a:ext cx="957706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09411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6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8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2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8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0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2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8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0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2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6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8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0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2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6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8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3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8" dur="3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3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2" dur="3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6" dur="3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3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3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9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3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7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5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9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3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7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1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5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3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7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1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5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9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3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7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1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5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9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3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7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1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3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7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1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5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9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3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7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1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5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9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3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7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1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5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3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7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1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5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9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3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7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1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5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09" dur="1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2" dur="1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5" dur="1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8" dur="1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1" dur="1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4" dur="1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7" dur="1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0" dur="1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3" dur="1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6" dur="1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9" dur="1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2" dur="1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5" dur="1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8" dur="1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1" dur="1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4" dur="1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7" dur="1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0" dur="1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3" dur="1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6" dur="1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9" dur="1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2" dur="1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5" dur="1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8" dur="1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1" dur="1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4" dur="1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7" dur="1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0" dur="1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3" dur="1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6" dur="1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9" dur="1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2" dur="1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5" dur="1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8" dur="1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1" dur="1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4" dur="1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7" dur="1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0" dur="1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3" dur="1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6" dur="1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9" dur="1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2" dur="1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5" dur="1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8" dur="1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1" dur="1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4" dur="1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7" dur="1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0" dur="1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3" dur="1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6" dur="1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9" dur="1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2" dur="1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5" dur="1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8" dur="1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1" dur="1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4" dur="1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7" dur="1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0" dur="1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3" dur="1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6" dur="1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0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16" presetClass="entr" presetSubtype="4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94" dur="3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44 Grupo"/>
          <p:cNvGrpSpPr/>
          <p:nvPr/>
        </p:nvGrpSpPr>
        <p:grpSpPr>
          <a:xfrm>
            <a:off x="0" y="-21259"/>
            <a:ext cx="9144000" cy="5178102"/>
            <a:chOff x="0" y="0"/>
            <a:chExt cx="9144000" cy="5143500"/>
          </a:xfrm>
        </p:grpSpPr>
        <p:sp>
          <p:nvSpPr>
            <p:cNvPr id="65" name="6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14583">
                  <a:schemeClr val="accent6">
                    <a:lumMod val="18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accent6">
                    <a:lumMod val="18000"/>
                  </a:schemeClr>
                </a:gs>
                <a:gs pos="79000">
                  <a:srgbClr val="FFC000">
                    <a:lumMod val="55000"/>
                    <a:lumOff val="4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14583">
                  <a:schemeClr val="accent6">
                    <a:lumMod val="18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accent6">
                    <a:lumMod val="18000"/>
                  </a:schemeClr>
                </a:gs>
                <a:gs pos="79000">
                  <a:srgbClr val="FFC000">
                    <a:lumMod val="55000"/>
                    <a:lumOff val="4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8" name="6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14583">
                  <a:schemeClr val="accent6">
                    <a:lumMod val="18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accent6">
                    <a:lumMod val="18000"/>
                  </a:schemeClr>
                </a:gs>
                <a:gs pos="79000">
                  <a:srgbClr val="FFC000">
                    <a:lumMod val="55000"/>
                    <a:lumOff val="4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14583">
                  <a:schemeClr val="accent6">
                    <a:lumMod val="18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accent6">
                    <a:lumMod val="18000"/>
                  </a:schemeClr>
                </a:gs>
                <a:gs pos="79000">
                  <a:srgbClr val="FFC000">
                    <a:lumMod val="55000"/>
                    <a:lumOff val="4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2" name="71 Imagen" descr="Diapositiva21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09" r="430"/>
          <a:stretch/>
        </p:blipFill>
        <p:spPr>
          <a:xfrm>
            <a:off x="-36000" y="-21591"/>
            <a:ext cx="9180000" cy="5165091"/>
          </a:xfrm>
          <a:prstGeom prst="rect">
            <a:avLst/>
          </a:prstGeom>
          <a:noFill/>
          <a:ln>
            <a:noFill/>
          </a:ln>
        </p:spPr>
      </p:pic>
      <p:sp>
        <p:nvSpPr>
          <p:cNvPr id="12" name="11 Decisión"/>
          <p:cNvSpPr/>
          <p:nvPr/>
        </p:nvSpPr>
        <p:spPr>
          <a:xfrm>
            <a:off x="3059832" y="1800000"/>
            <a:ext cx="3024120" cy="1512168"/>
          </a:xfrm>
          <a:prstGeom prst="flowChartDecision">
            <a:avLst/>
          </a:prstGeom>
          <a:gradFill flip="none" rotWithShape="1">
            <a:gsLst>
              <a:gs pos="39000">
                <a:srgbClr val="FF0000">
                  <a:lumMod val="83000"/>
                  <a:alpha val="85000"/>
                </a:srgbClr>
              </a:gs>
              <a:gs pos="6000">
                <a:srgbClr val="8F0040">
                  <a:lumMod val="74000"/>
                  <a:alpha val="83000"/>
                </a:srgbClr>
              </a:gs>
              <a:gs pos="59000">
                <a:srgbClr val="F27300">
                  <a:alpha val="83000"/>
                </a:srgbClr>
              </a:gs>
              <a:gs pos="79000">
                <a:srgbClr val="FADD06">
                  <a:alpha val="88000"/>
                </a:srgb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ffectLst>
            <a:softEdge rad="2540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1 Elipse"/>
          <p:cNvSpPr/>
          <p:nvPr/>
        </p:nvSpPr>
        <p:spPr>
          <a:xfrm flipV="1">
            <a:off x="-612575" y="-36902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Elipse"/>
          <p:cNvSpPr/>
          <p:nvPr/>
        </p:nvSpPr>
        <p:spPr>
          <a:xfrm flipV="1">
            <a:off x="-160792" y="442568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 flipV="1">
            <a:off x="333345" y="949775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Elipse"/>
          <p:cNvSpPr/>
          <p:nvPr/>
        </p:nvSpPr>
        <p:spPr>
          <a:xfrm flipV="1">
            <a:off x="776824" y="1378541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Elipse"/>
          <p:cNvSpPr/>
          <p:nvPr/>
        </p:nvSpPr>
        <p:spPr>
          <a:xfrm flipV="1">
            <a:off x="1207567" y="1873560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 flipV="1">
            <a:off x="1630005" y="231787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 flipV="1">
            <a:off x="2081788" y="279734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 flipV="1">
            <a:off x="2575925" y="330455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 flipV="1">
            <a:off x="3019405" y="3733319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 flipV="1">
            <a:off x="3450147" y="4228339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 flipH="1" flipV="1">
            <a:off x="7842633" y="-18305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 flipH="1" flipV="1">
            <a:off x="7390850" y="461165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 flipH="1" flipV="1">
            <a:off x="6896712" y="968372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 flipH="1" flipV="1">
            <a:off x="6453233" y="1397138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 flipH="1" flipV="1">
            <a:off x="6022491" y="1892157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 flipH="1" flipV="1">
            <a:off x="5600053" y="233647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 flipH="1" flipV="1">
            <a:off x="5148269" y="281594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 flipH="1" flipV="1">
            <a:off x="4654132" y="3323150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 flipH="1" flipV="1">
            <a:off x="4210653" y="375191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 flipH="1" flipV="1">
            <a:off x="3779911" y="424693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0800000" flipV="1">
            <a:off x="7329097" y="3831561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0800000" flipV="1">
            <a:off x="6834960" y="3324354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0800000" flipV="1">
            <a:off x="6391481" y="2895588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0800000" flipV="1">
            <a:off x="5960738" y="2400569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0800000" flipV="1">
            <a:off x="5538300" y="195625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0800000" flipV="1">
            <a:off x="5086517" y="147678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0800000" flipV="1">
            <a:off x="4592380" y="96957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0800000" flipV="1">
            <a:off x="4148900" y="540810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0800000" flipV="1">
            <a:off x="3718158" y="45790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0800000" flipH="1" flipV="1">
            <a:off x="-674328" y="4292434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0800000" flipH="1" flipV="1">
            <a:off x="-222545" y="3812964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0800000" flipH="1" flipV="1">
            <a:off x="271593" y="3305757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0800000" flipH="1" flipV="1">
            <a:off x="715072" y="2876991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0800000" flipH="1" flipV="1">
            <a:off x="1145814" y="2381972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0800000" flipH="1" flipV="1">
            <a:off x="1568252" y="193765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0800000" flipH="1" flipV="1">
            <a:off x="2020036" y="1458186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0800000" flipH="1" flipV="1">
            <a:off x="2514173" y="950979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0800000" flipH="1" flipV="1">
            <a:off x="2957652" y="52221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0800000" flipH="1" flipV="1">
            <a:off x="3388394" y="27193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0800000" flipV="1">
            <a:off x="7748772" y="4288151"/>
            <a:ext cx="1913942" cy="856721"/>
          </a:xfrm>
          <a:prstGeom prst="ellipse">
            <a:avLst/>
          </a:prstGeom>
          <a:gradFill flip="none" rotWithShape="1">
            <a:gsLst>
              <a:gs pos="59000">
                <a:srgbClr val="D0DBF1">
                  <a:alpha val="0"/>
                </a:srgbClr>
              </a:gs>
              <a:gs pos="26000">
                <a:srgbClr val="A7BEE7">
                  <a:alpha val="0"/>
                </a:srgbClr>
              </a:gs>
              <a:gs pos="83000">
                <a:srgbClr val="FF0000"/>
              </a:gs>
              <a:gs pos="80000">
                <a:srgbClr val="D7E0F3">
                  <a:alpha val="0"/>
                </a:srgbClr>
              </a:gs>
              <a:gs pos="52000">
                <a:srgbClr val="AAC0E8">
                  <a:alpha val="0"/>
                </a:srgbClr>
              </a:gs>
              <a:gs pos="20000">
                <a:schemeClr val="accent1">
                  <a:tint val="66000"/>
                  <a:satMod val="160000"/>
                  <a:alpha val="0"/>
                </a:schemeClr>
              </a:gs>
              <a:gs pos="23000">
                <a:srgbClr val="FFC000"/>
              </a:gs>
              <a:gs pos="52000">
                <a:srgbClr val="FFFF00"/>
              </a:gs>
              <a:gs pos="88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>
            <a:glow rad="12700">
              <a:srgbClr val="FFC000"/>
            </a:glow>
          </a:effectLst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flipH="1">
            <a:off x="-612576" y="-164554"/>
            <a:ext cx="10441160" cy="542998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B20E58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36086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8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8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4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6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6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2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6" dur="indefinite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47" dur="indefinite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0" dur="1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2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" fill="hold">
                            <p:stCondLst>
                              <p:cond delay="2250"/>
                            </p:stCondLst>
                            <p:childTnLst>
                              <p:par>
                                <p:cTn id="256" presetID="2" presetClass="exit" presetSubtype="1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7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1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3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1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5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7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9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1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3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5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7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9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1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1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5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3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7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1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2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5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6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9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0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3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7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1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5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6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9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0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3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4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7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1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5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6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3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4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3" presetClass="exit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7" dur="2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2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0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4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8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2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2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2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7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9" dur="2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2" grpId="1" animBg="1"/>
      <p:bldP spid="12" grpId="2" animBg="1"/>
      <p:bldP spid="12" grpId="3" animBg="1"/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6" grpId="0" animBg="1"/>
      <p:bldP spid="66" grpId="1" animBg="1"/>
      <p:bldP spid="66" grpId="2" animBg="1"/>
      <p:bldP spid="66" grpId="3" animBg="1"/>
      <p:bldP spid="7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257 Grupo"/>
          <p:cNvGrpSpPr/>
          <p:nvPr/>
        </p:nvGrpSpPr>
        <p:grpSpPr>
          <a:xfrm rot="10800000">
            <a:off x="0" y="0"/>
            <a:ext cx="9144000" cy="5143500"/>
            <a:chOff x="0" y="0"/>
            <a:chExt cx="9144000" cy="2571750"/>
          </a:xfrm>
        </p:grpSpPr>
        <p:sp>
          <p:nvSpPr>
            <p:cNvPr id="262" name="26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9000">
                  <a:srgbClr val="C54F04">
                    <a:lumMod val="0"/>
                    <a:lumOff val="100000"/>
                    <a:alpha val="92000"/>
                  </a:srgbClr>
                </a:gs>
                <a:gs pos="20000">
                  <a:srgbClr val="1B0B0F"/>
                </a:gs>
                <a:gs pos="94000">
                  <a:srgbClr val="210D0F"/>
                </a:gs>
                <a:gs pos="65000">
                  <a:schemeClr val="accent2">
                    <a:lumMod val="20000"/>
                  </a:schemeClr>
                </a:gs>
                <a:gs pos="84000">
                  <a:srgbClr val="FF66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4" name="26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9000">
                  <a:srgbClr val="C54F04">
                    <a:lumMod val="0"/>
                    <a:lumOff val="100000"/>
                    <a:alpha val="92000"/>
                  </a:srgbClr>
                </a:gs>
                <a:gs pos="20000">
                  <a:srgbClr val="1B0B0F"/>
                </a:gs>
                <a:gs pos="94000">
                  <a:srgbClr val="210D0F"/>
                </a:gs>
                <a:gs pos="65000">
                  <a:schemeClr val="accent2">
                    <a:lumMod val="20000"/>
                  </a:schemeClr>
                </a:gs>
                <a:gs pos="84000">
                  <a:srgbClr val="FF66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60" name="259 Imagen" descr="Diapositiva20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  <a:effectLst>
            <a:reflection stA="0" dir="5400000" sy="-100000" algn="bl" rotWithShape="0"/>
          </a:effectLst>
        </p:spPr>
      </p:pic>
      <p:grpSp>
        <p:nvGrpSpPr>
          <p:cNvPr id="4" name="3 Grupo"/>
          <p:cNvGrpSpPr/>
          <p:nvPr/>
        </p:nvGrpSpPr>
        <p:grpSpPr>
          <a:xfrm rot="19620978">
            <a:off x="446712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" name="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" name="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" name="6 Grupo"/>
          <p:cNvGrpSpPr/>
          <p:nvPr/>
        </p:nvGrpSpPr>
        <p:grpSpPr>
          <a:xfrm rot="19620978">
            <a:off x="929253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" name="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" name="9 Grupo"/>
          <p:cNvGrpSpPr/>
          <p:nvPr/>
        </p:nvGrpSpPr>
        <p:grpSpPr>
          <a:xfrm rot="19620978">
            <a:off x="1425895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" name="1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" name="12 Grupo"/>
          <p:cNvGrpSpPr/>
          <p:nvPr/>
        </p:nvGrpSpPr>
        <p:grpSpPr>
          <a:xfrm rot="19620978">
            <a:off x="1908489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" name="1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" name="15 Grupo"/>
          <p:cNvGrpSpPr/>
          <p:nvPr/>
        </p:nvGrpSpPr>
        <p:grpSpPr>
          <a:xfrm rot="19620978">
            <a:off x="2348491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" name="1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" name="18 Grupo"/>
          <p:cNvGrpSpPr/>
          <p:nvPr/>
        </p:nvGrpSpPr>
        <p:grpSpPr>
          <a:xfrm rot="19620978">
            <a:off x="2831031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" name="1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" name="21 Grupo"/>
          <p:cNvGrpSpPr/>
          <p:nvPr/>
        </p:nvGrpSpPr>
        <p:grpSpPr>
          <a:xfrm rot="19620978">
            <a:off x="3327673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" name="2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" name="24 Grupo"/>
          <p:cNvGrpSpPr/>
          <p:nvPr/>
        </p:nvGrpSpPr>
        <p:grpSpPr>
          <a:xfrm rot="1979022" flipH="1">
            <a:off x="8248049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6" name="2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" name="27 Grupo"/>
          <p:cNvGrpSpPr/>
          <p:nvPr/>
        </p:nvGrpSpPr>
        <p:grpSpPr>
          <a:xfrm rot="1979022" flipH="1">
            <a:off x="7765508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9" name="2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" name="30 Grupo"/>
          <p:cNvGrpSpPr/>
          <p:nvPr/>
        </p:nvGrpSpPr>
        <p:grpSpPr>
          <a:xfrm rot="1979022" flipH="1">
            <a:off x="7268866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2" name="3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" name="33 Grupo"/>
          <p:cNvGrpSpPr/>
          <p:nvPr/>
        </p:nvGrpSpPr>
        <p:grpSpPr>
          <a:xfrm rot="1979022" flipH="1">
            <a:off x="678627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5" name="3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" name="36 Grupo"/>
          <p:cNvGrpSpPr/>
          <p:nvPr/>
        </p:nvGrpSpPr>
        <p:grpSpPr>
          <a:xfrm rot="1979022" flipH="1">
            <a:off x="6346270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8" name="3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0" name="39 Grupo"/>
          <p:cNvGrpSpPr/>
          <p:nvPr/>
        </p:nvGrpSpPr>
        <p:grpSpPr>
          <a:xfrm rot="1979022" flipH="1">
            <a:off x="5863730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1" name="4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" name="42 Grupo"/>
          <p:cNvGrpSpPr/>
          <p:nvPr/>
        </p:nvGrpSpPr>
        <p:grpSpPr>
          <a:xfrm rot="1979022" flipH="1">
            <a:off x="5367088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4" name="4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" name="4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" name="45 Grupo"/>
          <p:cNvGrpSpPr/>
          <p:nvPr/>
        </p:nvGrpSpPr>
        <p:grpSpPr>
          <a:xfrm rot="19620978">
            <a:off x="449710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7" name="4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" name="48 Grupo"/>
          <p:cNvGrpSpPr/>
          <p:nvPr/>
        </p:nvGrpSpPr>
        <p:grpSpPr>
          <a:xfrm rot="19620978">
            <a:off x="932251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0" name="4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rot="19620978">
            <a:off x="1428893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3" name="5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" name="5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" name="54 Grupo"/>
          <p:cNvGrpSpPr/>
          <p:nvPr/>
        </p:nvGrpSpPr>
        <p:grpSpPr>
          <a:xfrm rot="19620978">
            <a:off x="1911488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6" name="5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" name="5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8" name="57 Grupo"/>
          <p:cNvGrpSpPr/>
          <p:nvPr/>
        </p:nvGrpSpPr>
        <p:grpSpPr>
          <a:xfrm rot="19620978">
            <a:off x="2351489" y="38515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9" name="5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1" name="60 Grupo"/>
          <p:cNvGrpSpPr/>
          <p:nvPr/>
        </p:nvGrpSpPr>
        <p:grpSpPr>
          <a:xfrm rot="19620978">
            <a:off x="2834030" y="38515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2" name="6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4" name="63 Grupo"/>
          <p:cNvGrpSpPr/>
          <p:nvPr/>
        </p:nvGrpSpPr>
        <p:grpSpPr>
          <a:xfrm rot="19620978">
            <a:off x="3330671" y="370381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5" name="6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7" name="66 Grupo"/>
          <p:cNvGrpSpPr/>
          <p:nvPr/>
        </p:nvGrpSpPr>
        <p:grpSpPr>
          <a:xfrm rot="1979022" flipH="1">
            <a:off x="8245051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8" name="6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0" name="69 Grupo"/>
          <p:cNvGrpSpPr/>
          <p:nvPr/>
        </p:nvGrpSpPr>
        <p:grpSpPr>
          <a:xfrm rot="1979022" flipH="1">
            <a:off x="7762510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1" name="7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 rot="1979022" flipH="1">
            <a:off x="7265868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4" name="7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6" name="75 Grupo"/>
          <p:cNvGrpSpPr/>
          <p:nvPr/>
        </p:nvGrpSpPr>
        <p:grpSpPr>
          <a:xfrm rot="1979022" flipH="1">
            <a:off x="6783274" y="40039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7" name="7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9" name="78 Grupo"/>
          <p:cNvGrpSpPr/>
          <p:nvPr/>
        </p:nvGrpSpPr>
        <p:grpSpPr>
          <a:xfrm rot="1979022" flipH="1">
            <a:off x="6343272" y="38515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0" name="7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1" name="8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2" name="81 Grupo"/>
          <p:cNvGrpSpPr/>
          <p:nvPr/>
        </p:nvGrpSpPr>
        <p:grpSpPr>
          <a:xfrm rot="1979022" flipH="1">
            <a:off x="5860732" y="38515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3" name="8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8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5" name="84 Grupo"/>
          <p:cNvGrpSpPr/>
          <p:nvPr/>
        </p:nvGrpSpPr>
        <p:grpSpPr>
          <a:xfrm rot="1979022" flipH="1">
            <a:off x="5364090" y="370381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6" name="8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7" name="8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8" name="87 Grupo"/>
          <p:cNvGrpSpPr/>
          <p:nvPr/>
        </p:nvGrpSpPr>
        <p:grpSpPr>
          <a:xfrm rot="19620978">
            <a:off x="395537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9" name="8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8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1" name="90 Grupo"/>
          <p:cNvGrpSpPr/>
          <p:nvPr/>
        </p:nvGrpSpPr>
        <p:grpSpPr>
          <a:xfrm rot="19620978">
            <a:off x="878079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2" name="9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3" name="9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4" name="93 Grupo"/>
          <p:cNvGrpSpPr/>
          <p:nvPr/>
        </p:nvGrpSpPr>
        <p:grpSpPr>
          <a:xfrm rot="19620978">
            <a:off x="1374721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5" name="9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6" name="9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7" name="96 Grupo"/>
          <p:cNvGrpSpPr/>
          <p:nvPr/>
        </p:nvGrpSpPr>
        <p:grpSpPr>
          <a:xfrm rot="19620978">
            <a:off x="1857315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8" name="9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9" name="9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0" name="99 Grupo"/>
          <p:cNvGrpSpPr/>
          <p:nvPr/>
        </p:nvGrpSpPr>
        <p:grpSpPr>
          <a:xfrm rot="19620978">
            <a:off x="2297317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1" name="10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2" name="10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3" name="102 Grupo"/>
          <p:cNvGrpSpPr/>
          <p:nvPr/>
        </p:nvGrpSpPr>
        <p:grpSpPr>
          <a:xfrm rot="19620978">
            <a:off x="2779857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4" name="10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5" name="10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6" name="105 Grupo"/>
          <p:cNvGrpSpPr/>
          <p:nvPr/>
        </p:nvGrpSpPr>
        <p:grpSpPr>
          <a:xfrm rot="19620978">
            <a:off x="3276499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7" name="10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8" name="10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9" name="108 Grupo"/>
          <p:cNvGrpSpPr/>
          <p:nvPr/>
        </p:nvGrpSpPr>
        <p:grpSpPr>
          <a:xfrm rot="1979022" flipH="1">
            <a:off x="8299223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0" name="10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1" name="11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2" name="111 Grupo"/>
          <p:cNvGrpSpPr/>
          <p:nvPr/>
        </p:nvGrpSpPr>
        <p:grpSpPr>
          <a:xfrm rot="1979022" flipH="1">
            <a:off x="7816682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3" name="11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11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5" name="114 Grupo"/>
          <p:cNvGrpSpPr/>
          <p:nvPr/>
        </p:nvGrpSpPr>
        <p:grpSpPr>
          <a:xfrm rot="1979022" flipH="1">
            <a:off x="7320041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6" name="11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7" name="11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8" name="117 Grupo"/>
          <p:cNvGrpSpPr/>
          <p:nvPr/>
        </p:nvGrpSpPr>
        <p:grpSpPr>
          <a:xfrm rot="1979022" flipH="1">
            <a:off x="6837446" y="122441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9" name="11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0" name="11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1" name="120 Grupo"/>
          <p:cNvGrpSpPr/>
          <p:nvPr/>
        </p:nvGrpSpPr>
        <p:grpSpPr>
          <a:xfrm rot="1979022" flipH="1">
            <a:off x="6397442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2" name="12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3" name="12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4" name="123 Grupo"/>
          <p:cNvGrpSpPr/>
          <p:nvPr/>
        </p:nvGrpSpPr>
        <p:grpSpPr>
          <a:xfrm rot="1979022" flipH="1">
            <a:off x="5914904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5" name="12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6" name="12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7" name="126 Grupo"/>
          <p:cNvGrpSpPr/>
          <p:nvPr/>
        </p:nvGrpSpPr>
        <p:grpSpPr>
          <a:xfrm rot="1979022" flipH="1">
            <a:off x="5418262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8" name="12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9" name="12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0" name="129 Grupo"/>
          <p:cNvGrpSpPr/>
          <p:nvPr/>
        </p:nvGrpSpPr>
        <p:grpSpPr>
          <a:xfrm rot="19620978">
            <a:off x="446712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1" name="13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2" name="13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3" name="132 Grupo"/>
          <p:cNvGrpSpPr/>
          <p:nvPr/>
        </p:nvGrpSpPr>
        <p:grpSpPr>
          <a:xfrm rot="19620978">
            <a:off x="929253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4" name="13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5" name="13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6" name="135 Grupo"/>
          <p:cNvGrpSpPr/>
          <p:nvPr/>
        </p:nvGrpSpPr>
        <p:grpSpPr>
          <a:xfrm rot="19620978">
            <a:off x="1425895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7" name="13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9" name="138 Grupo"/>
          <p:cNvGrpSpPr/>
          <p:nvPr/>
        </p:nvGrpSpPr>
        <p:grpSpPr>
          <a:xfrm rot="19620978">
            <a:off x="1908489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0" name="13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2" name="141 Grupo"/>
          <p:cNvGrpSpPr/>
          <p:nvPr/>
        </p:nvGrpSpPr>
        <p:grpSpPr>
          <a:xfrm rot="19620978">
            <a:off x="2348491" y="2082463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3" name="14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4" name="14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5" name="144 Grupo"/>
          <p:cNvGrpSpPr/>
          <p:nvPr/>
        </p:nvGrpSpPr>
        <p:grpSpPr>
          <a:xfrm rot="19620978">
            <a:off x="2831031" y="2082463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6" name="14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8" name="147 Grupo"/>
          <p:cNvGrpSpPr/>
          <p:nvPr/>
        </p:nvGrpSpPr>
        <p:grpSpPr>
          <a:xfrm rot="19620978">
            <a:off x="3327673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9" name="14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0" name="14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1" name="150 Grupo"/>
          <p:cNvGrpSpPr/>
          <p:nvPr/>
        </p:nvGrpSpPr>
        <p:grpSpPr>
          <a:xfrm rot="1979022" flipH="1">
            <a:off x="8248049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2" name="15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3" name="15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4" name="153 Grupo"/>
          <p:cNvGrpSpPr/>
          <p:nvPr/>
        </p:nvGrpSpPr>
        <p:grpSpPr>
          <a:xfrm rot="1979022" flipH="1">
            <a:off x="7765508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5" name="15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6" name="15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7" name="156 Grupo"/>
          <p:cNvGrpSpPr/>
          <p:nvPr/>
        </p:nvGrpSpPr>
        <p:grpSpPr>
          <a:xfrm rot="1979022" flipH="1">
            <a:off x="7268866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8" name="15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9" name="15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 rot="1979022" flipH="1">
            <a:off x="6786270" y="209770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1" name="16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2" name="16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3" name="162 Grupo"/>
          <p:cNvGrpSpPr/>
          <p:nvPr/>
        </p:nvGrpSpPr>
        <p:grpSpPr>
          <a:xfrm rot="1979022" flipH="1">
            <a:off x="6346270" y="2082463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4" name="16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5" name="16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6" name="165 Grupo"/>
          <p:cNvGrpSpPr/>
          <p:nvPr/>
        </p:nvGrpSpPr>
        <p:grpSpPr>
          <a:xfrm rot="1979022" flipH="1">
            <a:off x="5863730" y="2082463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7" name="16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8" name="16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9" name="168 Grupo"/>
          <p:cNvGrpSpPr/>
          <p:nvPr/>
        </p:nvGrpSpPr>
        <p:grpSpPr>
          <a:xfrm rot="1979022" flipH="1">
            <a:off x="5367088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0" name="16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1" name="17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2" name="171 Grupo"/>
          <p:cNvGrpSpPr/>
          <p:nvPr/>
        </p:nvGrpSpPr>
        <p:grpSpPr>
          <a:xfrm rot="19620978">
            <a:off x="449710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3" name="17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4" name="17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5" name="174 Grupo"/>
          <p:cNvGrpSpPr/>
          <p:nvPr/>
        </p:nvGrpSpPr>
        <p:grpSpPr>
          <a:xfrm rot="19620978">
            <a:off x="932251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6" name="17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7" name="17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8" name="177 Grupo"/>
          <p:cNvGrpSpPr/>
          <p:nvPr/>
        </p:nvGrpSpPr>
        <p:grpSpPr>
          <a:xfrm rot="19620978">
            <a:off x="1428893" y="29059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9" name="17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0" name="17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1" name="180 Grupo"/>
          <p:cNvGrpSpPr/>
          <p:nvPr/>
        </p:nvGrpSpPr>
        <p:grpSpPr>
          <a:xfrm rot="19620978">
            <a:off x="1911488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2" name="18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3" name="18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4" name="183 Grupo"/>
          <p:cNvGrpSpPr/>
          <p:nvPr/>
        </p:nvGrpSpPr>
        <p:grpSpPr>
          <a:xfrm rot="19620978">
            <a:off x="2351489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5" name="18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6" name="18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7" name="186 Grupo"/>
          <p:cNvGrpSpPr/>
          <p:nvPr/>
        </p:nvGrpSpPr>
        <p:grpSpPr>
          <a:xfrm rot="19620978">
            <a:off x="2834030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8" name="18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9" name="18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0" name="189 Grupo"/>
          <p:cNvGrpSpPr/>
          <p:nvPr/>
        </p:nvGrpSpPr>
        <p:grpSpPr>
          <a:xfrm rot="19620978">
            <a:off x="3330671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1" name="19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2" name="19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3" name="192 Grupo"/>
          <p:cNvGrpSpPr/>
          <p:nvPr/>
        </p:nvGrpSpPr>
        <p:grpSpPr>
          <a:xfrm rot="1979022" flipH="1">
            <a:off x="8245051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4" name="19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5" name="19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6" name="195 Grupo"/>
          <p:cNvGrpSpPr/>
          <p:nvPr/>
        </p:nvGrpSpPr>
        <p:grpSpPr>
          <a:xfrm rot="1979022" flipH="1">
            <a:off x="7762510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7" name="19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8" name="19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9" name="198 Grupo"/>
          <p:cNvGrpSpPr/>
          <p:nvPr/>
        </p:nvGrpSpPr>
        <p:grpSpPr>
          <a:xfrm rot="1979022" flipH="1">
            <a:off x="7265868" y="29059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0" name="19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1" name="20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2" name="201 Grupo"/>
          <p:cNvGrpSpPr/>
          <p:nvPr/>
        </p:nvGrpSpPr>
        <p:grpSpPr>
          <a:xfrm rot="1979022" flipH="1">
            <a:off x="6783274" y="2920675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3" name="20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4" name="20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5" name="204 Grupo"/>
          <p:cNvGrpSpPr/>
          <p:nvPr/>
        </p:nvGrpSpPr>
        <p:grpSpPr>
          <a:xfrm rot="1979022" flipH="1">
            <a:off x="6343272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6" name="20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7" name="20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8" name="207 Grupo"/>
          <p:cNvGrpSpPr/>
          <p:nvPr/>
        </p:nvGrpSpPr>
        <p:grpSpPr>
          <a:xfrm rot="1979022" flipH="1">
            <a:off x="5860732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9" name="20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0" name="20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1" name="210 Grupo"/>
          <p:cNvGrpSpPr/>
          <p:nvPr/>
        </p:nvGrpSpPr>
        <p:grpSpPr>
          <a:xfrm rot="1979022" flipH="1">
            <a:off x="5364090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2" name="21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3" name="21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4" name="213 Grupo"/>
          <p:cNvGrpSpPr/>
          <p:nvPr/>
        </p:nvGrpSpPr>
        <p:grpSpPr>
          <a:xfrm rot="19620978">
            <a:off x="395537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5" name="21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6" name="21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7" name="216 Grupo"/>
          <p:cNvGrpSpPr/>
          <p:nvPr/>
        </p:nvGrpSpPr>
        <p:grpSpPr>
          <a:xfrm rot="19620978">
            <a:off x="878079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8" name="21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9" name="21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0" name="219 Grupo"/>
          <p:cNvGrpSpPr/>
          <p:nvPr/>
        </p:nvGrpSpPr>
        <p:grpSpPr>
          <a:xfrm rot="19620978">
            <a:off x="1374721" y="37299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1" name="22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2" name="22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3" name="222 Grupo"/>
          <p:cNvGrpSpPr/>
          <p:nvPr/>
        </p:nvGrpSpPr>
        <p:grpSpPr>
          <a:xfrm rot="19620978">
            <a:off x="1857315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4" name="22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5" name="22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6" name="225 Grupo"/>
          <p:cNvGrpSpPr/>
          <p:nvPr/>
        </p:nvGrpSpPr>
        <p:grpSpPr>
          <a:xfrm rot="19620978">
            <a:off x="2297317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7" name="22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8" name="22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9" name="228 Grupo"/>
          <p:cNvGrpSpPr/>
          <p:nvPr/>
        </p:nvGrpSpPr>
        <p:grpSpPr>
          <a:xfrm rot="19620978">
            <a:off x="2779857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0" name="22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1" name="23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2" name="231 Grupo"/>
          <p:cNvGrpSpPr/>
          <p:nvPr/>
        </p:nvGrpSpPr>
        <p:grpSpPr>
          <a:xfrm rot="19620978">
            <a:off x="3276499" y="3714681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3" name="23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4" name="23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5" name="234 Grupo"/>
          <p:cNvGrpSpPr/>
          <p:nvPr/>
        </p:nvGrpSpPr>
        <p:grpSpPr>
          <a:xfrm rot="1979022" flipH="1">
            <a:off x="8299223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6" name="23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7" name="23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8" name="237 Grupo"/>
          <p:cNvGrpSpPr/>
          <p:nvPr/>
        </p:nvGrpSpPr>
        <p:grpSpPr>
          <a:xfrm rot="1979022" flipH="1">
            <a:off x="7816682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9" name="23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0" name="23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1" name="240 Grupo"/>
          <p:cNvGrpSpPr/>
          <p:nvPr/>
        </p:nvGrpSpPr>
        <p:grpSpPr>
          <a:xfrm rot="1979022" flipH="1">
            <a:off x="7320041" y="37299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2" name="24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3" name="24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4" name="243 Grupo"/>
          <p:cNvGrpSpPr/>
          <p:nvPr/>
        </p:nvGrpSpPr>
        <p:grpSpPr>
          <a:xfrm rot="1979022" flipH="1">
            <a:off x="6837446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5" name="24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6" name="24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7" name="246 Grupo"/>
          <p:cNvGrpSpPr/>
          <p:nvPr/>
        </p:nvGrpSpPr>
        <p:grpSpPr>
          <a:xfrm rot="1979022" flipH="1">
            <a:off x="6397442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8" name="24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9" name="24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0" name="249 Grupo"/>
          <p:cNvGrpSpPr/>
          <p:nvPr/>
        </p:nvGrpSpPr>
        <p:grpSpPr>
          <a:xfrm rot="1979022" flipH="1">
            <a:off x="5914904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1" name="25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2" name="25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3" name="252 Grupo"/>
          <p:cNvGrpSpPr/>
          <p:nvPr/>
        </p:nvGrpSpPr>
        <p:grpSpPr>
          <a:xfrm rot="1979022" flipH="1">
            <a:off x="5418262" y="3714681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4" name="25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5" name="25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59" name="258 Rectángulo"/>
          <p:cNvSpPr/>
          <p:nvPr/>
        </p:nvSpPr>
        <p:spPr>
          <a:xfrm flipH="1">
            <a:off x="-180528" y="-380578"/>
            <a:ext cx="9577064" cy="568863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057271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4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4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4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4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4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7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7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4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0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4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4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4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4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24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4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4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4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7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4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4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7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4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4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4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4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7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4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4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7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4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54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4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74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7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84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94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7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0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04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14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0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4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34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7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44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23" presetClass="entr" presetSubtype="28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7" dur="32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32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2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851" dur="575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53" dur="indefinite"/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54" dur="indefinite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133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35" name="13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7" name="13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56256">
                  <a:srgbClr val="10253F">
                    <a:lumMod val="91000"/>
                  </a:srgbClr>
                </a:gs>
                <a:gs pos="42504">
                  <a:srgbClr val="10253F"/>
                </a:gs>
                <a:gs pos="4000">
                  <a:srgbClr val="66FF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0" name="139 Imagen" descr="Diapositiva22"/>
          <p:cNvPicPr>
            <a:picLocks noGrp="1" noChangeAspect="1"/>
          </p:cNvPicPr>
          <p:nvPr isPhoto="1"/>
        </p:nvPicPr>
        <p:blipFill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" name="36 Grupo"/>
          <p:cNvGrpSpPr/>
          <p:nvPr/>
        </p:nvGrpSpPr>
        <p:grpSpPr>
          <a:xfrm flipV="1">
            <a:off x="144000" y="2556000"/>
            <a:ext cx="8892480" cy="2587500"/>
            <a:chOff x="2843808" y="555526"/>
            <a:chExt cx="4141440" cy="3277344"/>
          </a:xfrm>
          <a:effectLst>
            <a:glow rad="12700">
              <a:schemeClr val="tx1"/>
            </a:glow>
          </a:effectLst>
        </p:grpSpPr>
        <p:grpSp>
          <p:nvGrpSpPr>
            <p:cNvPr id="21" name="2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6" name="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1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1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1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1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1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1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1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1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1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1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2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23" name="2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2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2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2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2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2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2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2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3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3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3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3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3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3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" name="37 Grupo"/>
          <p:cNvGrpSpPr/>
          <p:nvPr/>
        </p:nvGrpSpPr>
        <p:grpSpPr>
          <a:xfrm rot="10800000" flipV="1">
            <a:off x="107504" y="0"/>
            <a:ext cx="8892480" cy="2464718"/>
            <a:chOff x="2843808" y="555526"/>
            <a:chExt cx="4141440" cy="3277344"/>
          </a:xfrm>
          <a:effectLst>
            <a:glow rad="12700">
              <a:schemeClr val="tx1"/>
            </a:glow>
          </a:effectLst>
        </p:grpSpPr>
        <p:grpSp>
          <p:nvGrpSpPr>
            <p:cNvPr id="39" name="38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55" name="54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55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56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57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58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59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60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61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62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63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64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65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66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67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39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41" name="40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41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42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43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44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45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46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47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48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49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50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51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52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53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" name="68 Grupo"/>
          <p:cNvGrpSpPr/>
          <p:nvPr/>
        </p:nvGrpSpPr>
        <p:grpSpPr>
          <a:xfrm rot="16200000" flipH="1">
            <a:off x="-966167" y="962464"/>
            <a:ext cx="5156735" cy="3205336"/>
            <a:chOff x="2843808" y="555526"/>
            <a:chExt cx="4141440" cy="3277344"/>
          </a:xfrm>
          <a:effectLst>
            <a:glow rad="12700">
              <a:schemeClr val="tx1"/>
            </a:glow>
          </a:effectLst>
        </p:grpSpPr>
        <p:grpSp>
          <p:nvGrpSpPr>
            <p:cNvPr id="70" name="69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86" name="8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86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87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88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89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90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91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92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93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94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95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96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97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98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70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72" name="71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72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73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74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75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76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77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78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79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80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81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82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83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84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" name="99 Grupo"/>
          <p:cNvGrpSpPr/>
          <p:nvPr/>
        </p:nvGrpSpPr>
        <p:grpSpPr>
          <a:xfrm rot="5400000">
            <a:off x="5018371" y="987574"/>
            <a:ext cx="5143500" cy="3168352"/>
            <a:chOff x="2843808" y="555526"/>
            <a:chExt cx="4141440" cy="3277344"/>
          </a:xfrm>
          <a:effectLst>
            <a:glow rad="12700">
              <a:schemeClr val="tx1"/>
            </a:glow>
          </a:effectLst>
        </p:grpSpPr>
        <p:grpSp>
          <p:nvGrpSpPr>
            <p:cNvPr id="101" name="10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17" name="116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11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11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11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12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12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12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12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12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12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12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12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12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12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10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03" name="10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10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10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10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10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10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10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10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11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11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11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11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11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11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50800" cap="sq" cmpd="sng">
                <a:gradFill flip="none" rotWithShape="1">
                  <a:gsLst>
                    <a:gs pos="100000">
                      <a:schemeClr val="bg2">
                        <a:lumMod val="75000"/>
                      </a:schemeClr>
                    </a:gs>
                    <a:gs pos="43000">
                      <a:srgbClr val="FFFFFF"/>
                    </a:gs>
                    <a:gs pos="18000">
                      <a:schemeClr val="tx1"/>
                    </a:gs>
                    <a:gs pos="91000">
                      <a:schemeClr val="bg2">
                        <a:lumMod val="60000"/>
                        <a:lumOff val="40000"/>
                      </a:schemeClr>
                    </a:gs>
                    <a:gs pos="85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lg" len="lg"/>
                <a:tailEnd type="diamond" w="lg" len="lg"/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2" name="131 Rectángulo"/>
          <p:cNvSpPr/>
          <p:nvPr/>
        </p:nvSpPr>
        <p:spPr>
          <a:xfrm flipH="1">
            <a:off x="-180528" y="-164554"/>
            <a:ext cx="9577064" cy="5493146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8974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" dur="indefinite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" dur="indefinite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3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3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2" dur="3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3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16" y="11422"/>
            <a:ext cx="9144000" cy="5132078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979712" y="483518"/>
            <a:ext cx="6120680" cy="206210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endParaRPr lang="es-ES" sz="1600" dirty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También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la fruta es rica en el complejo vitamínico B, vitaminas que ayudan a metabolizar carbohidratos, proteínas y grasas, y en vitamina K, esencial para la formación de muchos factores de coagulación sanguínea, así como para el metabolismo ósea. Además la vitamina K ayuda a reducir el </a:t>
            </a:r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Alzheimer </a:t>
            </a:r>
            <a:r>
              <a:rPr lang="es-ES" sz="1600" dirty="0">
                <a:solidFill>
                  <a:srgbClr val="660033"/>
                </a:solidFill>
                <a:latin typeface="Hobo Std" pitchFamily="34" charset="0"/>
              </a:rPr>
              <a:t>en los </a:t>
            </a:r>
            <a:r>
              <a:rPr lang="es-ES" sz="1600" dirty="0" smtClean="0">
                <a:solidFill>
                  <a:srgbClr val="660033"/>
                </a:solidFill>
                <a:latin typeface="Hobo Std" pitchFamily="34" charset="0"/>
              </a:rPr>
              <a:t>ancianos.</a:t>
            </a:r>
            <a:endParaRPr lang="es-ES" sz="2000" dirty="0">
              <a:solidFill>
                <a:srgbClr val="660033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5615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" name="125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121"/>
            <a:ext cx="9144000" cy="5143500"/>
          </a:xfrm>
          <a:prstGeom prst="rect">
            <a:avLst/>
          </a:prstGeom>
        </p:spPr>
      </p:pic>
      <p:pic>
        <p:nvPicPr>
          <p:cNvPr id="128" name="127 Imagen" descr="Diapositiva24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-100962"/>
          <a:stretch/>
        </p:blipFill>
        <p:spPr>
          <a:xfrm>
            <a:off x="0" y="-34736"/>
            <a:ext cx="18385468" cy="5178236"/>
          </a:xfrm>
          <a:prstGeom prst="rect">
            <a:avLst/>
          </a:prstGeom>
          <a:noFill/>
          <a:ln>
            <a:noFill/>
          </a:ln>
        </p:spPr>
      </p:pic>
      <p:sp>
        <p:nvSpPr>
          <p:cNvPr id="87" name="86 Elipse"/>
          <p:cNvSpPr/>
          <p:nvPr/>
        </p:nvSpPr>
        <p:spPr>
          <a:xfrm rot="16200000">
            <a:off x="5851026" y="238150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rot="16200000">
            <a:off x="6496712" y="380958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rot="16200000">
            <a:off x="7898944" y="444792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rot="16200000">
            <a:off x="5915595" y="2898026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Elipse"/>
          <p:cNvSpPr/>
          <p:nvPr/>
        </p:nvSpPr>
        <p:spPr>
          <a:xfrm rot="16200000">
            <a:off x="6159732" y="3384188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Elipse"/>
          <p:cNvSpPr/>
          <p:nvPr/>
        </p:nvSpPr>
        <p:spPr>
          <a:xfrm rot="16200000">
            <a:off x="6934469" y="4113432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Elipse"/>
          <p:cNvSpPr/>
          <p:nvPr/>
        </p:nvSpPr>
        <p:spPr>
          <a:xfrm rot="16200000">
            <a:off x="7418679" y="432637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Elipse"/>
          <p:cNvSpPr/>
          <p:nvPr/>
        </p:nvSpPr>
        <p:spPr>
          <a:xfrm rot="16200000" flipH="1">
            <a:off x="6496572" y="922958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Elipse"/>
          <p:cNvSpPr/>
          <p:nvPr/>
        </p:nvSpPr>
        <p:spPr>
          <a:xfrm rot="16200000" flipH="1">
            <a:off x="7898804" y="284613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Elipse"/>
          <p:cNvSpPr/>
          <p:nvPr/>
        </p:nvSpPr>
        <p:spPr>
          <a:xfrm rot="16200000" flipH="1">
            <a:off x="5915455" y="1834512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rot="16200000" flipH="1">
            <a:off x="6159592" y="1348350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rot="16200000" flipH="1">
            <a:off x="6934329" y="619106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rot="16200000" flipH="1">
            <a:off x="7418539" y="406167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rot="16200000">
            <a:off x="6510923" y="2452355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Elipse"/>
          <p:cNvSpPr/>
          <p:nvPr/>
        </p:nvSpPr>
        <p:spPr>
          <a:xfrm rot="16200000">
            <a:off x="6983832" y="344172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Elipse"/>
          <p:cNvSpPr/>
          <p:nvPr/>
        </p:nvSpPr>
        <p:spPr>
          <a:xfrm rot="16200000">
            <a:off x="8010845" y="388396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rot="16200000">
            <a:off x="6558214" y="28101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rot="16200000">
            <a:off x="6737023" y="3147011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rot="16200000">
            <a:off x="7304451" y="3652230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Elipse"/>
          <p:cNvSpPr/>
          <p:nvPr/>
        </p:nvSpPr>
        <p:spPr>
          <a:xfrm rot="16200000">
            <a:off x="7659093" y="379975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Elipse"/>
          <p:cNvSpPr/>
          <p:nvPr/>
        </p:nvSpPr>
        <p:spPr>
          <a:xfrm rot="16200000" flipH="1">
            <a:off x="6983730" y="144187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Elipse"/>
          <p:cNvSpPr/>
          <p:nvPr/>
        </p:nvSpPr>
        <p:spPr>
          <a:xfrm rot="16200000" flipH="1">
            <a:off x="8010743" y="99963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rot="16200000" flipH="1">
            <a:off x="6558112" y="20733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rot="16200000" flipH="1">
            <a:off x="6736921" y="1736587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rot="16200000" flipH="1">
            <a:off x="7304349" y="1231368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rot="16200000" flipH="1">
            <a:off x="7658991" y="108384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Elipse"/>
          <p:cNvSpPr/>
          <p:nvPr/>
        </p:nvSpPr>
        <p:spPr>
          <a:xfrm rot="16200000">
            <a:off x="7148895" y="250644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Elipse"/>
          <p:cNvSpPr/>
          <p:nvPr/>
        </p:nvSpPr>
        <p:spPr>
          <a:xfrm rot="16200000">
            <a:off x="7456974" y="314112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Elipse"/>
          <p:cNvSpPr/>
          <p:nvPr/>
        </p:nvSpPr>
        <p:spPr>
          <a:xfrm rot="16200000">
            <a:off x="8126029" y="3424832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Elipse"/>
          <p:cNvSpPr/>
          <p:nvPr/>
        </p:nvSpPr>
        <p:spPr>
          <a:xfrm rot="16200000">
            <a:off x="7179703" y="273600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Elipse"/>
          <p:cNvSpPr/>
          <p:nvPr/>
        </p:nvSpPr>
        <p:spPr>
          <a:xfrm rot="16200000">
            <a:off x="7296189" y="295206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Elipse"/>
          <p:cNvSpPr/>
          <p:nvPr/>
        </p:nvSpPr>
        <p:spPr>
          <a:xfrm rot="16200000">
            <a:off x="7665844" y="3276171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rot="16200000">
            <a:off x="7896878" y="337080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rot="16200000" flipH="1">
            <a:off x="7456907" y="185820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rot="16200000" flipH="1">
            <a:off x="8125962" y="1574504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rot="16200000" flipH="1">
            <a:off x="7179636" y="2263336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Elipse"/>
          <p:cNvSpPr/>
          <p:nvPr/>
        </p:nvSpPr>
        <p:spPr>
          <a:xfrm rot="16200000" flipH="1">
            <a:off x="7296122" y="204726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Elipse"/>
          <p:cNvSpPr/>
          <p:nvPr/>
        </p:nvSpPr>
        <p:spPr>
          <a:xfrm rot="16200000" flipH="1">
            <a:off x="7665777" y="1723165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rot="16200000" flipH="1">
            <a:off x="7896811" y="1628527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Elipse"/>
          <p:cNvSpPr/>
          <p:nvPr/>
        </p:nvSpPr>
        <p:spPr>
          <a:xfrm rot="16200000">
            <a:off x="3042714" y="238150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rot="16200000">
            <a:off x="3688400" y="380958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rot="16200000">
            <a:off x="5090632" y="444792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rot="16200000">
            <a:off x="3107283" y="2898026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rot="16200000">
            <a:off x="3351420" y="3384188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Elipse"/>
          <p:cNvSpPr/>
          <p:nvPr/>
        </p:nvSpPr>
        <p:spPr>
          <a:xfrm rot="16200000">
            <a:off x="4126157" y="4113432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Elipse"/>
          <p:cNvSpPr/>
          <p:nvPr/>
        </p:nvSpPr>
        <p:spPr>
          <a:xfrm rot="16200000">
            <a:off x="4610367" y="432637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Elipse"/>
          <p:cNvSpPr/>
          <p:nvPr/>
        </p:nvSpPr>
        <p:spPr>
          <a:xfrm rot="16200000" flipH="1">
            <a:off x="3688260" y="922958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Elipse"/>
          <p:cNvSpPr/>
          <p:nvPr/>
        </p:nvSpPr>
        <p:spPr>
          <a:xfrm rot="16200000" flipH="1">
            <a:off x="5090492" y="284613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Elipse"/>
          <p:cNvSpPr/>
          <p:nvPr/>
        </p:nvSpPr>
        <p:spPr>
          <a:xfrm rot="16200000" flipH="1">
            <a:off x="3107143" y="1834512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Elipse"/>
          <p:cNvSpPr/>
          <p:nvPr/>
        </p:nvSpPr>
        <p:spPr>
          <a:xfrm rot="16200000" flipH="1">
            <a:off x="3351280" y="1348350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rot="16200000" flipH="1">
            <a:off x="4126017" y="619106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rot="16200000" flipH="1">
            <a:off x="4610227" y="406167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rot="16200000">
            <a:off x="3702611" y="2452355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rot="16200000">
            <a:off x="4175520" y="344172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Elipse"/>
          <p:cNvSpPr/>
          <p:nvPr/>
        </p:nvSpPr>
        <p:spPr>
          <a:xfrm rot="16200000">
            <a:off x="5202533" y="388396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Elipse"/>
          <p:cNvSpPr/>
          <p:nvPr/>
        </p:nvSpPr>
        <p:spPr>
          <a:xfrm rot="16200000">
            <a:off x="3749902" y="28101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rot="16200000">
            <a:off x="3928711" y="3147011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rot="16200000">
            <a:off x="4496139" y="3652230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rot="16200000">
            <a:off x="4850781" y="379975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rot="16200000" flipH="1">
            <a:off x="4175418" y="144187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Elipse"/>
          <p:cNvSpPr/>
          <p:nvPr/>
        </p:nvSpPr>
        <p:spPr>
          <a:xfrm rot="16200000" flipH="1">
            <a:off x="5202431" y="99963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Elipse"/>
          <p:cNvSpPr/>
          <p:nvPr/>
        </p:nvSpPr>
        <p:spPr>
          <a:xfrm rot="16200000" flipH="1">
            <a:off x="3749800" y="20733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rot="16200000" flipH="1">
            <a:off x="3928609" y="1736587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rot="16200000" flipH="1">
            <a:off x="4496037" y="1231368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rot="16200000" flipH="1">
            <a:off x="4850679" y="108384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rot="16200000">
            <a:off x="4340583" y="250644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Elipse"/>
          <p:cNvSpPr/>
          <p:nvPr/>
        </p:nvSpPr>
        <p:spPr>
          <a:xfrm rot="16200000">
            <a:off x="4648662" y="314112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Elipse"/>
          <p:cNvSpPr/>
          <p:nvPr/>
        </p:nvSpPr>
        <p:spPr>
          <a:xfrm rot="16200000">
            <a:off x="5317717" y="3424832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Elipse"/>
          <p:cNvSpPr/>
          <p:nvPr/>
        </p:nvSpPr>
        <p:spPr>
          <a:xfrm rot="16200000">
            <a:off x="4371391" y="273600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Elipse"/>
          <p:cNvSpPr/>
          <p:nvPr/>
        </p:nvSpPr>
        <p:spPr>
          <a:xfrm rot="16200000">
            <a:off x="4487877" y="295206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Elipse"/>
          <p:cNvSpPr/>
          <p:nvPr/>
        </p:nvSpPr>
        <p:spPr>
          <a:xfrm rot="16200000">
            <a:off x="4857532" y="3276171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Elipse"/>
          <p:cNvSpPr/>
          <p:nvPr/>
        </p:nvSpPr>
        <p:spPr>
          <a:xfrm rot="16200000">
            <a:off x="5088566" y="337080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rot="16200000" flipH="1">
            <a:off x="4648595" y="185820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rot="16200000" flipH="1">
            <a:off x="5317650" y="1574504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rot="16200000" flipH="1">
            <a:off x="4371324" y="2263336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rot="16200000" flipH="1">
            <a:off x="4487810" y="204726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Elipse"/>
          <p:cNvSpPr/>
          <p:nvPr/>
        </p:nvSpPr>
        <p:spPr>
          <a:xfrm rot="16200000" flipH="1">
            <a:off x="4857465" y="1723165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Elipse"/>
          <p:cNvSpPr/>
          <p:nvPr/>
        </p:nvSpPr>
        <p:spPr>
          <a:xfrm rot="16200000" flipH="1">
            <a:off x="5088499" y="1628527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rot="16200000">
            <a:off x="306410" y="238150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rot="16200000">
            <a:off x="952096" y="380958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rot="16200000">
            <a:off x="2354328" y="4447925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Elipse"/>
          <p:cNvSpPr/>
          <p:nvPr/>
        </p:nvSpPr>
        <p:spPr>
          <a:xfrm rot="16200000">
            <a:off x="370979" y="2898026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Elipse"/>
          <p:cNvSpPr/>
          <p:nvPr/>
        </p:nvSpPr>
        <p:spPr>
          <a:xfrm rot="16200000">
            <a:off x="615116" y="3384188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rot="16200000">
            <a:off x="1389853" y="4113432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rot="16200000">
            <a:off x="1874063" y="4326371"/>
            <a:ext cx="486216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rot="16200000" flipH="1">
            <a:off x="951956" y="922958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rot="16200000" flipH="1">
            <a:off x="2354188" y="284613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Elipse"/>
          <p:cNvSpPr/>
          <p:nvPr/>
        </p:nvSpPr>
        <p:spPr>
          <a:xfrm rot="16200000" flipH="1">
            <a:off x="370839" y="1834512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Elipse"/>
          <p:cNvSpPr/>
          <p:nvPr/>
        </p:nvSpPr>
        <p:spPr>
          <a:xfrm rot="16200000" flipH="1">
            <a:off x="614976" y="1348350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Elipse"/>
          <p:cNvSpPr/>
          <p:nvPr/>
        </p:nvSpPr>
        <p:spPr>
          <a:xfrm rot="16200000" flipH="1">
            <a:off x="1389713" y="619106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Elipse"/>
          <p:cNvSpPr/>
          <p:nvPr/>
        </p:nvSpPr>
        <p:spPr>
          <a:xfrm rot="16200000" flipH="1">
            <a:off x="1873923" y="406167"/>
            <a:ext cx="486217" cy="451980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Elipse"/>
          <p:cNvSpPr/>
          <p:nvPr/>
        </p:nvSpPr>
        <p:spPr>
          <a:xfrm rot="16200000">
            <a:off x="966307" y="2452355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Elipse"/>
          <p:cNvSpPr/>
          <p:nvPr/>
        </p:nvSpPr>
        <p:spPr>
          <a:xfrm rot="16200000">
            <a:off x="1439216" y="344172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Elipse"/>
          <p:cNvSpPr/>
          <p:nvPr/>
        </p:nvSpPr>
        <p:spPr>
          <a:xfrm rot="16200000">
            <a:off x="2466229" y="388396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Elipse"/>
          <p:cNvSpPr/>
          <p:nvPr/>
        </p:nvSpPr>
        <p:spPr>
          <a:xfrm rot="16200000">
            <a:off x="1013598" y="28101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Elipse"/>
          <p:cNvSpPr/>
          <p:nvPr/>
        </p:nvSpPr>
        <p:spPr>
          <a:xfrm rot="16200000">
            <a:off x="1192407" y="3147011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Elipse"/>
          <p:cNvSpPr/>
          <p:nvPr/>
        </p:nvSpPr>
        <p:spPr>
          <a:xfrm rot="16200000">
            <a:off x="1759835" y="3652230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Elipse"/>
          <p:cNvSpPr/>
          <p:nvPr/>
        </p:nvSpPr>
        <p:spPr>
          <a:xfrm rot="16200000">
            <a:off x="2114477" y="379975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Elipse"/>
          <p:cNvSpPr/>
          <p:nvPr/>
        </p:nvSpPr>
        <p:spPr>
          <a:xfrm rot="16200000" flipH="1">
            <a:off x="1439114" y="1441876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Elipse"/>
          <p:cNvSpPr/>
          <p:nvPr/>
        </p:nvSpPr>
        <p:spPr>
          <a:xfrm rot="16200000" flipH="1">
            <a:off x="2466127" y="999632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Elipse"/>
          <p:cNvSpPr/>
          <p:nvPr/>
        </p:nvSpPr>
        <p:spPr>
          <a:xfrm rot="16200000" flipH="1">
            <a:off x="1013496" y="2073399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Elipse"/>
          <p:cNvSpPr/>
          <p:nvPr/>
        </p:nvSpPr>
        <p:spPr>
          <a:xfrm rot="16200000" flipH="1">
            <a:off x="1192305" y="1736587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Elipse"/>
          <p:cNvSpPr/>
          <p:nvPr/>
        </p:nvSpPr>
        <p:spPr>
          <a:xfrm rot="16200000" flipH="1">
            <a:off x="1759733" y="1231368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Elipse"/>
          <p:cNvSpPr/>
          <p:nvPr/>
        </p:nvSpPr>
        <p:spPr>
          <a:xfrm rot="16200000" flipH="1">
            <a:off x="2114375" y="1083844"/>
            <a:ext cx="336850" cy="33103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Elipse"/>
          <p:cNvSpPr/>
          <p:nvPr/>
        </p:nvSpPr>
        <p:spPr>
          <a:xfrm rot="16200000">
            <a:off x="1604279" y="250644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Elipse"/>
          <p:cNvSpPr/>
          <p:nvPr/>
        </p:nvSpPr>
        <p:spPr>
          <a:xfrm rot="16200000">
            <a:off x="1912358" y="314112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Elipse"/>
          <p:cNvSpPr/>
          <p:nvPr/>
        </p:nvSpPr>
        <p:spPr>
          <a:xfrm rot="16200000">
            <a:off x="2581413" y="3424832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Elipse"/>
          <p:cNvSpPr/>
          <p:nvPr/>
        </p:nvSpPr>
        <p:spPr>
          <a:xfrm rot="16200000">
            <a:off x="1635087" y="2736000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Elipse"/>
          <p:cNvSpPr/>
          <p:nvPr/>
        </p:nvSpPr>
        <p:spPr>
          <a:xfrm rot="16200000">
            <a:off x="1751573" y="295206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Elipse"/>
          <p:cNvSpPr/>
          <p:nvPr/>
        </p:nvSpPr>
        <p:spPr>
          <a:xfrm rot="16200000">
            <a:off x="2121228" y="3276171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Elipse"/>
          <p:cNvSpPr/>
          <p:nvPr/>
        </p:nvSpPr>
        <p:spPr>
          <a:xfrm rot="16200000">
            <a:off x="2352262" y="3370809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Elipse"/>
          <p:cNvSpPr/>
          <p:nvPr/>
        </p:nvSpPr>
        <p:spPr>
          <a:xfrm rot="16200000" flipH="1">
            <a:off x="1912291" y="185820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Elipse"/>
          <p:cNvSpPr/>
          <p:nvPr/>
        </p:nvSpPr>
        <p:spPr>
          <a:xfrm rot="16200000" flipH="1">
            <a:off x="2581346" y="1574504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Elipse"/>
          <p:cNvSpPr/>
          <p:nvPr/>
        </p:nvSpPr>
        <p:spPr>
          <a:xfrm rot="16200000" flipH="1">
            <a:off x="1635020" y="2263336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Elipse"/>
          <p:cNvSpPr/>
          <p:nvPr/>
        </p:nvSpPr>
        <p:spPr>
          <a:xfrm rot="16200000" flipH="1">
            <a:off x="1751506" y="2047268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Elipse"/>
          <p:cNvSpPr/>
          <p:nvPr/>
        </p:nvSpPr>
        <p:spPr>
          <a:xfrm rot="16200000" flipH="1">
            <a:off x="2121161" y="1723165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Elipse"/>
          <p:cNvSpPr/>
          <p:nvPr/>
        </p:nvSpPr>
        <p:spPr>
          <a:xfrm rot="16200000" flipH="1">
            <a:off x="2352195" y="1628527"/>
            <a:ext cx="216092" cy="215656"/>
          </a:xfrm>
          <a:prstGeom prst="ellipse">
            <a:avLst/>
          </a:prstGeom>
          <a:gradFill flip="none" rotWithShape="1">
            <a:gsLst>
              <a:gs pos="70008">
                <a:srgbClr val="FADD06"/>
              </a:gs>
              <a:gs pos="47497">
                <a:srgbClr val="8BCF4B">
                  <a:alpha val="0"/>
                </a:srgbClr>
              </a:gs>
              <a:gs pos="53000">
                <a:schemeClr val="accent4">
                  <a:lumMod val="50000"/>
                </a:schemeClr>
              </a:gs>
              <a:gs pos="35000">
                <a:srgbClr val="62E13F"/>
              </a:gs>
              <a:gs pos="31000">
                <a:srgbClr val="C9D4EB">
                  <a:alpha val="0"/>
                </a:srgbClr>
              </a:gs>
              <a:gs pos="63000">
                <a:srgbClr val="82DA45">
                  <a:alpha val="0"/>
                </a:srgbClr>
              </a:gs>
              <a:gs pos="40000">
                <a:srgbClr val="92C64F">
                  <a:alpha val="0"/>
                </a:srgbClr>
              </a:gs>
              <a:gs pos="63000">
                <a:schemeClr val="accent1">
                  <a:tint val="44500"/>
                  <a:satMod val="160000"/>
                  <a:alpha val="0"/>
                </a:schemeClr>
              </a:gs>
              <a:gs pos="79000">
                <a:schemeClr val="accent6">
                  <a:lumMod val="20000"/>
                  <a:lumOff val="80000"/>
                  <a:alpha val="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rgbClr val="FADD06">
                <a:alpha val="54000"/>
              </a:srgb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1" name="210 Rectángulo"/>
          <p:cNvSpPr/>
          <p:nvPr/>
        </p:nvSpPr>
        <p:spPr>
          <a:xfrm flipH="1">
            <a:off x="-180528" y="-164582"/>
            <a:ext cx="9577064" cy="532859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79962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1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5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9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1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4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3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6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5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1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3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5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9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4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3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9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2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1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4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3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0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9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2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1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4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3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5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2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1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3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6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5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0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9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2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1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4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3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6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9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1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1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4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0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3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5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6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8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0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2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4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6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8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0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2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4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6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8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0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2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4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6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8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0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2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4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6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8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0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4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6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8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0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4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6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8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0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4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6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8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0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4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6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8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0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2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4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6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8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0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2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4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6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8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0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2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4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6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8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0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2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4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6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8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0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2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6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8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0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4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6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8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0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2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6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8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0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2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4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8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0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2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4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6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8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0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2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4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6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8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0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2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4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6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8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0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2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4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6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8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0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2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4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6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8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0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2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4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6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8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0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2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4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6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8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0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42" dur="indefinite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43" dur="indefinite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4" fill="hold">
                            <p:stCondLst>
                              <p:cond delay="2250"/>
                            </p:stCondLst>
                            <p:childTnLst>
                              <p:par>
                                <p:cTn id="945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4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8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0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8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2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6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0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4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8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2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6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0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4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8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2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6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0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8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2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6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0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4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8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2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6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0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4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8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2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6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0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1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4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8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2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6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0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1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4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8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2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6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0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4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8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2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6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0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1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4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8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9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2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6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7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0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4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5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8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2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6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0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4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8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9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6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0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4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8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9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2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6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0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4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8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9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2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6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7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0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1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4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5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4" dur="4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5" dur="4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9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1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23" dur="22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9" grpId="0" animBg="1"/>
      <p:bldP spid="129" grpId="1" animBg="1"/>
      <p:bldP spid="129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1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35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7" name="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0">
                  <a:srgbClr val="0D1628"/>
                </a:gs>
                <a:gs pos="19000">
                  <a:srgbClr val="05122E"/>
                </a:gs>
                <a:gs pos="60000">
                  <a:srgbClr val="002060">
                    <a:lumMod val="5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0">
                  <a:srgbClr val="0D1628"/>
                </a:gs>
                <a:gs pos="19000">
                  <a:srgbClr val="05122E"/>
                </a:gs>
                <a:gs pos="60000">
                  <a:srgbClr val="002060">
                    <a:lumMod val="5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0">
                  <a:srgbClr val="0D1628"/>
                </a:gs>
                <a:gs pos="19000">
                  <a:srgbClr val="05122E"/>
                </a:gs>
                <a:gs pos="60000">
                  <a:srgbClr val="002060">
                    <a:lumMod val="5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0">
                  <a:srgbClr val="0D1628"/>
                </a:gs>
                <a:gs pos="19000">
                  <a:srgbClr val="05122E"/>
                </a:gs>
                <a:gs pos="60000">
                  <a:srgbClr val="002060">
                    <a:lumMod val="5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2" name="41 Imagen" descr="Diapositiva4"/>
          <p:cNvPicPr>
            <a:picLocks noGrp="1" noChangeAspect="1"/>
          </p:cNvPicPr>
          <p:nvPr isPhoto="1"/>
        </p:nvPicPr>
        <p:blipFill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931" y="0"/>
            <a:ext cx="915306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Paralelogramo"/>
          <p:cNvSpPr/>
          <p:nvPr/>
        </p:nvSpPr>
        <p:spPr>
          <a:xfrm rot="2928764">
            <a:off x="5433693" y="-887266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Paralelogramo"/>
          <p:cNvSpPr/>
          <p:nvPr/>
        </p:nvSpPr>
        <p:spPr>
          <a:xfrm rot="2928764">
            <a:off x="5738493" y="-5824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2928764">
            <a:off x="6043293" y="-2776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rot="2928764">
            <a:off x="6348093" y="2713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2928764">
            <a:off x="6652898" y="3319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rot="2928764">
            <a:off x="6957698" y="6367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2928764">
            <a:off x="7262498" y="9415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rot="2928764">
            <a:off x="7567298" y="12463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Paralelogramo"/>
          <p:cNvSpPr/>
          <p:nvPr/>
        </p:nvSpPr>
        <p:spPr>
          <a:xfrm rot="7871236" flipH="1">
            <a:off x="5612900" y="3806564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Paralelogramo"/>
          <p:cNvSpPr/>
          <p:nvPr/>
        </p:nvSpPr>
        <p:spPr>
          <a:xfrm rot="7871236" flipH="1">
            <a:off x="5917700" y="35017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Paralelogramo"/>
          <p:cNvSpPr/>
          <p:nvPr/>
        </p:nvSpPr>
        <p:spPr>
          <a:xfrm rot="7871236" flipH="1">
            <a:off x="6222500" y="31969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Paralelogramo"/>
          <p:cNvSpPr/>
          <p:nvPr/>
        </p:nvSpPr>
        <p:spPr>
          <a:xfrm rot="7871236" flipH="1">
            <a:off x="6527300" y="28921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Paralelogramo"/>
          <p:cNvSpPr/>
          <p:nvPr/>
        </p:nvSpPr>
        <p:spPr>
          <a:xfrm rot="7871236" flipH="1">
            <a:off x="6832106" y="25873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Paralelogramo"/>
          <p:cNvSpPr/>
          <p:nvPr/>
        </p:nvSpPr>
        <p:spPr>
          <a:xfrm rot="7871236" flipH="1">
            <a:off x="7136907" y="22825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Paralelogramo"/>
          <p:cNvSpPr/>
          <p:nvPr/>
        </p:nvSpPr>
        <p:spPr>
          <a:xfrm rot="7871236" flipH="1">
            <a:off x="7441707" y="19777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Paralelogramo"/>
          <p:cNvSpPr/>
          <p:nvPr/>
        </p:nvSpPr>
        <p:spPr>
          <a:xfrm rot="7871236" flipH="1">
            <a:off x="7746508" y="16729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Paralelogramo"/>
          <p:cNvSpPr/>
          <p:nvPr/>
        </p:nvSpPr>
        <p:spPr>
          <a:xfrm rot="18671236" flipH="1">
            <a:off x="1804537" y="-916927"/>
            <a:ext cx="1784249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Paralelogramo"/>
          <p:cNvSpPr/>
          <p:nvPr/>
        </p:nvSpPr>
        <p:spPr>
          <a:xfrm rot="18671236" flipH="1">
            <a:off x="1499741" y="-6121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Paralelogramo"/>
          <p:cNvSpPr/>
          <p:nvPr/>
        </p:nvSpPr>
        <p:spPr>
          <a:xfrm rot="18671236" flipH="1">
            <a:off x="1194941" y="-3073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rot="18671236" flipH="1">
            <a:off x="890141" y="-25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Paralelogramo"/>
          <p:cNvSpPr/>
          <p:nvPr/>
        </p:nvSpPr>
        <p:spPr>
          <a:xfrm rot="18671236" flipH="1">
            <a:off x="585335" y="3022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Paralelogramo"/>
          <p:cNvSpPr/>
          <p:nvPr/>
        </p:nvSpPr>
        <p:spPr>
          <a:xfrm rot="18671236" flipH="1">
            <a:off x="280535" y="6070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Paralelogramo"/>
          <p:cNvSpPr/>
          <p:nvPr/>
        </p:nvSpPr>
        <p:spPr>
          <a:xfrm rot="18671236" flipH="1">
            <a:off x="-24265" y="9118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Paralelogramo"/>
          <p:cNvSpPr/>
          <p:nvPr/>
        </p:nvSpPr>
        <p:spPr>
          <a:xfrm rot="18671236" flipH="1">
            <a:off x="-329065" y="12166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Paralelogramo"/>
          <p:cNvSpPr/>
          <p:nvPr/>
        </p:nvSpPr>
        <p:spPr>
          <a:xfrm rot="13728764">
            <a:off x="1625330" y="3776903"/>
            <a:ext cx="1784249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Paralelogramo"/>
          <p:cNvSpPr/>
          <p:nvPr/>
        </p:nvSpPr>
        <p:spPr>
          <a:xfrm rot="13728764">
            <a:off x="1320534" y="34721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Paralelogramo"/>
          <p:cNvSpPr/>
          <p:nvPr/>
        </p:nvSpPr>
        <p:spPr>
          <a:xfrm rot="13728764">
            <a:off x="1015734" y="31673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Paralelogramo"/>
          <p:cNvSpPr/>
          <p:nvPr/>
        </p:nvSpPr>
        <p:spPr>
          <a:xfrm rot="13728764">
            <a:off x="710934" y="28625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Paralelogramo"/>
          <p:cNvSpPr/>
          <p:nvPr/>
        </p:nvSpPr>
        <p:spPr>
          <a:xfrm rot="13728764">
            <a:off x="406127" y="2557698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Paralelogramo"/>
          <p:cNvSpPr/>
          <p:nvPr/>
        </p:nvSpPr>
        <p:spPr>
          <a:xfrm rot="13728764">
            <a:off x="101326" y="2252898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Paralelogramo"/>
          <p:cNvSpPr/>
          <p:nvPr/>
        </p:nvSpPr>
        <p:spPr>
          <a:xfrm rot="13728764">
            <a:off x="-203474" y="1948099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Paralelogramo"/>
          <p:cNvSpPr/>
          <p:nvPr/>
        </p:nvSpPr>
        <p:spPr>
          <a:xfrm rot="13728764">
            <a:off x="-508275" y="1643299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7500">
                <a:srgbClr val="FF0000"/>
              </a:gs>
              <a:gs pos="22000">
                <a:srgbClr val="99FF33">
                  <a:lumMod val="0"/>
                  <a:lumOff val="100000"/>
                  <a:alpha val="77000"/>
                </a:srgbClr>
              </a:gs>
              <a:gs pos="50000">
                <a:schemeClr val="accent1">
                  <a:lumMod val="75000"/>
                  <a:alpha val="28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chemeClr val="tx1">
                <a:lumMod val="95000"/>
                <a:alpha val="81000"/>
              </a:scheme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flipH="1">
            <a:off x="-1044624" y="-1244674"/>
            <a:ext cx="11089232" cy="7632848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71801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5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6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9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0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1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32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3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5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6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7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8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9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0" dur="4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1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4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3" dur="4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4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6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9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2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58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59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4" presetID="8" presetClass="entr" presetSubtype="3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26" dur="2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7" presetClass="entr" presetSubtype="1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9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41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176 Grupo"/>
          <p:cNvGrpSpPr/>
          <p:nvPr/>
        </p:nvGrpSpPr>
        <p:grpSpPr>
          <a:xfrm>
            <a:off x="17105" y="-25272"/>
            <a:ext cx="9144000" cy="5143500"/>
            <a:chOff x="0" y="0"/>
            <a:chExt cx="9144000" cy="5143500"/>
          </a:xfrm>
          <a:effectLst/>
        </p:grpSpPr>
        <p:sp>
          <p:nvSpPr>
            <p:cNvPr id="178" name="17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FF0000"/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00B050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9" name="17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FF0000"/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00B050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0" name="17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FF0000"/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00B050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1" name="18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FF0000"/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00B050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68" name="167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-3787" y="0"/>
            <a:ext cx="9144000" cy="5143500"/>
          </a:xfrm>
          <a:prstGeom prst="rect">
            <a:avLst/>
          </a:prstGeom>
        </p:spPr>
      </p:pic>
      <p:grpSp>
        <p:nvGrpSpPr>
          <p:cNvPr id="72" name="71 Grupo"/>
          <p:cNvGrpSpPr/>
          <p:nvPr/>
        </p:nvGrpSpPr>
        <p:grpSpPr>
          <a:xfrm>
            <a:off x="2555776" y="540001"/>
            <a:ext cx="3960440" cy="3960440"/>
            <a:chOff x="1891112" y="-133852"/>
            <a:chExt cx="5320153" cy="5356153"/>
          </a:xfrm>
          <a:gradFill>
            <a:gsLst>
              <a:gs pos="18000">
                <a:srgbClr val="FF0000"/>
              </a:gs>
              <a:gs pos="69000">
                <a:srgbClr val="31A907"/>
              </a:gs>
              <a:gs pos="46000">
                <a:srgbClr val="B60A4C"/>
              </a:gs>
              <a:gs pos="0">
                <a:schemeClr val="tx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glow" dir="t"/>
          </a:scene3d>
        </p:grpSpPr>
        <p:grpSp>
          <p:nvGrpSpPr>
            <p:cNvPr id="82" name="81 Grupo"/>
            <p:cNvGrpSpPr/>
            <p:nvPr/>
          </p:nvGrpSpPr>
          <p:grpSpPr>
            <a:xfrm rot="3540827">
              <a:off x="1872000" y="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78" name="77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9" name="78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0" name="79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1" name="80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87" name="86 Grupo"/>
            <p:cNvGrpSpPr/>
            <p:nvPr/>
          </p:nvGrpSpPr>
          <p:grpSpPr>
            <a:xfrm rot="7214984">
              <a:off x="1872000" y="-360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88" name="87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9" name="88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0" name="89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1" name="90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22" name="121 Grupo"/>
            <p:cNvGrpSpPr/>
            <p:nvPr/>
          </p:nvGrpSpPr>
          <p:grpSpPr>
            <a:xfrm>
              <a:off x="1891112" y="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67" name="66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9" name="68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1" name="70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7" name="76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106" name="105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92" name="91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3" name="92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4" name="93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5" name="94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96" name="95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97" name="96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8" name="97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9" name="98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00" name="99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101" name="100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02" name="101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03" name="102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04" name="103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05" name="104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107" name="106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108" name="107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9" name="108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0" name="109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1" name="110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112" name="111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18" name="117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19" name="118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20" name="119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21" name="120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113" name="112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14" name="11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15" name="11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16" name="11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17" name="11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grpSp>
        <p:nvGrpSpPr>
          <p:cNvPr id="68" name="67 Grupo"/>
          <p:cNvGrpSpPr/>
          <p:nvPr/>
        </p:nvGrpSpPr>
        <p:grpSpPr>
          <a:xfrm>
            <a:off x="1908002" y="-143999"/>
            <a:ext cx="5320153" cy="5356153"/>
            <a:chOff x="2043512" y="18548"/>
            <a:chExt cx="5320153" cy="5356153"/>
          </a:xfrm>
          <a:gradFill>
            <a:gsLst>
              <a:gs pos="18000">
                <a:srgbClr val="FF0000"/>
              </a:gs>
              <a:gs pos="69000">
                <a:srgbClr val="31A907"/>
              </a:gs>
              <a:gs pos="46000">
                <a:srgbClr val="B60A4C"/>
              </a:gs>
              <a:gs pos="0">
                <a:schemeClr val="tx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glow" dir="t"/>
          </a:scene3d>
        </p:grpSpPr>
        <p:grpSp>
          <p:nvGrpSpPr>
            <p:cNvPr id="123" name="122 Grupo"/>
            <p:cNvGrpSpPr/>
            <p:nvPr/>
          </p:nvGrpSpPr>
          <p:grpSpPr>
            <a:xfrm rot="3540827">
              <a:off x="2024400" y="152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124" name="123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5" name="124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6" name="125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7" name="126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28" name="127 Grupo"/>
            <p:cNvGrpSpPr/>
            <p:nvPr/>
          </p:nvGrpSpPr>
          <p:grpSpPr>
            <a:xfrm rot="7214984">
              <a:off x="2024400" y="116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129" name="128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0" name="129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1" name="130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2" name="131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33" name="132 Grupo"/>
            <p:cNvGrpSpPr/>
            <p:nvPr/>
          </p:nvGrpSpPr>
          <p:grpSpPr>
            <a:xfrm>
              <a:off x="2043512" y="15240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134" name="133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5" name="134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6" name="135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7" name="136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138" name="137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154" name="153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5" name="154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6" name="155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7" name="156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158" name="157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64" name="16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5" name="16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6" name="16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7" name="16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159" name="158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60" name="159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1" name="160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2" name="161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63" name="162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139" name="138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140" name="139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1" name="140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2" name="141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3" name="142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144" name="143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50" name="149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51" name="150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52" name="151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53" name="152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145" name="144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46" name="145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47" name="146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48" name="147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49" name="148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sp>
        <p:nvSpPr>
          <p:cNvPr id="169" name="168 Rectángulo"/>
          <p:cNvSpPr/>
          <p:nvPr/>
        </p:nvSpPr>
        <p:spPr>
          <a:xfrm flipH="1">
            <a:off x="31033" y="-31085"/>
            <a:ext cx="9577064" cy="5234701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05638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5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5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3" dur="3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5" dur="indefinite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" dur="indefinite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309 Grupo"/>
          <p:cNvGrpSpPr/>
          <p:nvPr/>
        </p:nvGrpSpPr>
        <p:grpSpPr>
          <a:xfrm flipV="1">
            <a:off x="0" y="-1388690"/>
            <a:ext cx="9144000" cy="6532190"/>
            <a:chOff x="-20251" y="35092"/>
            <a:chExt cx="9136792" cy="5115715"/>
          </a:xfrm>
        </p:grpSpPr>
        <p:sp>
          <p:nvSpPr>
            <p:cNvPr id="311" name="310 Rectángulo"/>
            <p:cNvSpPr/>
            <p:nvPr/>
          </p:nvSpPr>
          <p:spPr>
            <a:xfrm>
              <a:off x="-20251" y="35092"/>
              <a:ext cx="4592251" cy="5114437"/>
            </a:xfrm>
            <a:prstGeom prst="rect">
              <a:avLst/>
            </a:prstGeom>
            <a:gradFill>
              <a:gsLst>
                <a:gs pos="57000">
                  <a:schemeClr val="bg1">
                    <a:lumMod val="84000"/>
                    <a:lumOff val="16000"/>
                  </a:schemeClr>
                </a:gs>
                <a:gs pos="39000">
                  <a:srgbClr val="600000">
                    <a:lumMod val="17000"/>
                  </a:srgbClr>
                </a:gs>
                <a:gs pos="30000">
                  <a:schemeClr val="bg1">
                    <a:lumMod val="71000"/>
                    <a:lumOff val="29000"/>
                  </a:schemeClr>
                </a:gs>
                <a:gs pos="48000">
                  <a:srgbClr val="600000">
                    <a:lumMod val="43000"/>
                  </a:srgbClr>
                </a:gs>
                <a:gs pos="43752">
                  <a:srgbClr val="F4D80C"/>
                </a:gs>
                <a:gs pos="52000">
                  <a:schemeClr val="tx1">
                    <a:lumMod val="95000"/>
                  </a:schemeClr>
                </a:gs>
                <a:gs pos="34000">
                  <a:schemeClr val="tx1">
                    <a:lumMod val="95000"/>
                  </a:schemeClr>
                </a:gs>
              </a:gsLst>
              <a:lin ang="2700000" scaled="1"/>
            </a:gradFill>
            <a:ln>
              <a:noFill/>
            </a:ln>
            <a:scene3d>
              <a:camera prst="orthographicFront"/>
              <a:lightRig rig="chilly" dir="t">
                <a:rot lat="0" lon="0" rev="132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2" name="311 Rectángulo"/>
            <p:cNvSpPr/>
            <p:nvPr/>
          </p:nvSpPr>
          <p:spPr>
            <a:xfrm flipH="1">
              <a:off x="4524290" y="36370"/>
              <a:ext cx="4592251" cy="5114437"/>
            </a:xfrm>
            <a:prstGeom prst="rect">
              <a:avLst/>
            </a:prstGeom>
            <a:gradFill flip="none" rotWithShape="1">
              <a:gsLst>
                <a:gs pos="57000">
                  <a:schemeClr val="bg1">
                    <a:lumMod val="84000"/>
                    <a:lumOff val="16000"/>
                  </a:schemeClr>
                </a:gs>
                <a:gs pos="39000">
                  <a:srgbClr val="600000">
                    <a:lumMod val="17000"/>
                  </a:srgbClr>
                </a:gs>
                <a:gs pos="30000">
                  <a:schemeClr val="bg1">
                    <a:lumMod val="71000"/>
                    <a:lumOff val="29000"/>
                  </a:schemeClr>
                </a:gs>
                <a:gs pos="48000">
                  <a:srgbClr val="600000">
                    <a:lumMod val="43000"/>
                  </a:srgbClr>
                </a:gs>
                <a:gs pos="43752">
                  <a:srgbClr val="F4D80C"/>
                </a:gs>
                <a:gs pos="52000">
                  <a:schemeClr val="tx1">
                    <a:lumMod val="95000"/>
                  </a:schemeClr>
                </a:gs>
                <a:gs pos="34000">
                  <a:schemeClr val="tx1">
                    <a:lumMod val="95000"/>
                  </a:schemeClr>
                </a:gs>
              </a:gsLst>
              <a:lin ang="2700000" scaled="1"/>
              <a:tileRect/>
            </a:gradFill>
            <a:ln>
              <a:noFill/>
            </a:ln>
            <a:scene3d>
              <a:camera prst="orthographicFront"/>
              <a:lightRig rig="chilly" dir="t">
                <a:rot lat="0" lon="0" rev="132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13" name="312 Imagen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0887" b="-1"/>
          <a:stretch/>
        </p:blipFill>
        <p:spPr>
          <a:xfrm>
            <a:off x="0" y="-5189220"/>
            <a:ext cx="9144000" cy="10332720"/>
          </a:xfrm>
          <a:prstGeom prst="rect">
            <a:avLst/>
          </a:prstGeom>
        </p:spPr>
      </p:pic>
      <p:grpSp>
        <p:nvGrpSpPr>
          <p:cNvPr id="163" name="162 Grupo"/>
          <p:cNvGrpSpPr/>
          <p:nvPr/>
        </p:nvGrpSpPr>
        <p:grpSpPr>
          <a:xfrm rot="9395916" flipH="1" flipV="1">
            <a:off x="-894198" y="-2359841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164" name="163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174" name="173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174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175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176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177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178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179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180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5" name="164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166" name="165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166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167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168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169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170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171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172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2" name="181 Grupo"/>
          <p:cNvGrpSpPr/>
          <p:nvPr/>
        </p:nvGrpSpPr>
        <p:grpSpPr>
          <a:xfrm rot="9395916" flipH="1" flipV="1">
            <a:off x="-1132943" y="-1423737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183" name="182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193" name="192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193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194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195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196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197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198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199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183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185" name="184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185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186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187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188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189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190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191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1" name="200 Grupo"/>
          <p:cNvGrpSpPr/>
          <p:nvPr/>
        </p:nvGrpSpPr>
        <p:grpSpPr>
          <a:xfrm rot="9395916" flipH="1" flipV="1">
            <a:off x="-897362" y="-136473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202" name="201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212" name="211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212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213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214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215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216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217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218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3" name="202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204" name="203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204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205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206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207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208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209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210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0" name="219 Grupo"/>
          <p:cNvGrpSpPr/>
          <p:nvPr/>
        </p:nvGrpSpPr>
        <p:grpSpPr>
          <a:xfrm rot="9395916" flipH="1" flipV="1">
            <a:off x="-1096943" y="808512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221" name="220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231" name="230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231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232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233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234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235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236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237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221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223" name="222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223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224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225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226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8" name="227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228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229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6" name="155 Grupo"/>
          <p:cNvGrpSpPr/>
          <p:nvPr/>
        </p:nvGrpSpPr>
        <p:grpSpPr>
          <a:xfrm rot="12204084" flipV="1">
            <a:off x="5868000" y="-2376000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157" name="156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245" name="244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6" name="245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246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247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248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249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1" name="250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" name="251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159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161" name="160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161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238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239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240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241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3" name="242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243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3" name="252 Grupo"/>
          <p:cNvGrpSpPr/>
          <p:nvPr/>
        </p:nvGrpSpPr>
        <p:grpSpPr>
          <a:xfrm rot="12204084" flipV="1">
            <a:off x="6106745" y="-1439896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254" name="253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264" name="263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" name="264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265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266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267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268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269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270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5" name="254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256" name="255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256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257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258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259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1" name="260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261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262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2" name="271 Grupo"/>
          <p:cNvGrpSpPr/>
          <p:nvPr/>
        </p:nvGrpSpPr>
        <p:grpSpPr>
          <a:xfrm rot="12204084" flipV="1">
            <a:off x="5871164" y="-152632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273" name="272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283" name="282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283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284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285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286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8" name="287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9" name="288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289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4" name="273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275" name="274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" name="275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276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277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278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0" name="279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1" name="280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2" name="281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powder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1" name="290 Grupo"/>
          <p:cNvGrpSpPr/>
          <p:nvPr/>
        </p:nvGrpSpPr>
        <p:grpSpPr>
          <a:xfrm rot="12204084" flipV="1">
            <a:off x="6070745" y="792353"/>
            <a:ext cx="4032448" cy="6736130"/>
            <a:chOff x="-1296000" y="144000"/>
            <a:chExt cx="3704088" cy="2290800"/>
          </a:xfrm>
          <a:effectLst/>
          <a:scene3d>
            <a:camera prst="orthographicFront"/>
            <a:lightRig rig="flat" dir="t"/>
          </a:scene3d>
        </p:grpSpPr>
        <p:grpSp>
          <p:nvGrpSpPr>
            <p:cNvPr id="292" name="291 Grupo"/>
            <p:cNvGrpSpPr/>
            <p:nvPr/>
          </p:nvGrpSpPr>
          <p:grpSpPr>
            <a:xfrm>
              <a:off x="-26864" y="1368000"/>
              <a:ext cx="2434952" cy="1066800"/>
              <a:chOff x="2123728" y="1419622"/>
              <a:chExt cx="2434952" cy="1066800"/>
            </a:xfrm>
          </p:grpSpPr>
          <p:cxnSp>
            <p:nvCxnSpPr>
              <p:cNvPr id="302" name="301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302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303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304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305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306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307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308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292 Grupo"/>
            <p:cNvGrpSpPr/>
            <p:nvPr/>
          </p:nvGrpSpPr>
          <p:grpSpPr>
            <a:xfrm>
              <a:off x="-1296000" y="144000"/>
              <a:ext cx="2434952" cy="1066800"/>
              <a:chOff x="2123728" y="1419622"/>
              <a:chExt cx="2434952" cy="1066800"/>
            </a:xfrm>
          </p:grpSpPr>
          <p:cxnSp>
            <p:nvCxnSpPr>
              <p:cNvPr id="294" name="293 Conector recto"/>
              <p:cNvCxnSpPr/>
              <p:nvPr/>
            </p:nvCxnSpPr>
            <p:spPr>
              <a:xfrm>
                <a:off x="2123728" y="1419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294 Conector recto"/>
              <p:cNvCxnSpPr/>
              <p:nvPr/>
            </p:nvCxnSpPr>
            <p:spPr>
              <a:xfrm>
                <a:off x="2276128" y="1572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295 Conector recto"/>
              <p:cNvCxnSpPr/>
              <p:nvPr/>
            </p:nvCxnSpPr>
            <p:spPr>
              <a:xfrm>
                <a:off x="2428528" y="1724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296 Conector recto"/>
              <p:cNvCxnSpPr/>
              <p:nvPr/>
            </p:nvCxnSpPr>
            <p:spPr>
              <a:xfrm>
                <a:off x="2580928" y="18768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297 Conector recto"/>
              <p:cNvCxnSpPr/>
              <p:nvPr/>
            </p:nvCxnSpPr>
            <p:spPr>
              <a:xfrm>
                <a:off x="2733328" y="20292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298 Conector recto"/>
              <p:cNvCxnSpPr/>
              <p:nvPr/>
            </p:nvCxnSpPr>
            <p:spPr>
              <a:xfrm>
                <a:off x="2885728" y="21816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299 Conector recto"/>
              <p:cNvCxnSpPr/>
              <p:nvPr/>
            </p:nvCxnSpPr>
            <p:spPr>
              <a:xfrm>
                <a:off x="3038128" y="23340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300 Conector recto"/>
              <p:cNvCxnSpPr/>
              <p:nvPr/>
            </p:nvCxnSpPr>
            <p:spPr>
              <a:xfrm>
                <a:off x="3190528" y="2486422"/>
                <a:ext cx="1368152" cy="0"/>
              </a:xfrm>
              <a:prstGeom prst="line">
                <a:avLst/>
              </a:prstGeom>
              <a:ln w="50800" cap="sq" cmpd="sng">
                <a:gradFill>
                  <a:gsLst>
                    <a:gs pos="29000">
                      <a:srgbClr val="F4D80C"/>
                    </a:gs>
                    <a:gs pos="34000">
                      <a:schemeClr val="tx1">
                        <a:alpha val="0"/>
                      </a:schemeClr>
                    </a:gs>
                  </a:gsLst>
                  <a:lin ang="5400000" scaled="0"/>
                </a:gradFill>
                <a:prstDash val="sysDot"/>
                <a:headEnd type="none" w="lg" len="lg"/>
                <a:tailEnd type="oval" w="lg" len="lg"/>
              </a:ln>
              <a:sp3d prstMaterial="metal"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8" name="157 Rectángulo"/>
          <p:cNvSpPr/>
          <p:nvPr/>
        </p:nvSpPr>
        <p:spPr>
          <a:xfrm flipH="1">
            <a:off x="-2052736" y="-2324794"/>
            <a:ext cx="13393488" cy="957706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30431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37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37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4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" dur="37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7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" dur="375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375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7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7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" dur="375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75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75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75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750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750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" dur="3750" fill="hold"/>
                                        <p:tgtEl>
                                          <p:spTgt spid="31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6" dur="3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20" y="0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835696" y="843558"/>
            <a:ext cx="6480720" cy="156966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001C54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rgbClr val="001C54"/>
                </a:solidFill>
                <a:latin typeface="Hobo Std" pitchFamily="34" charset="0"/>
              </a:rPr>
              <a:t>¿</a:t>
            </a:r>
            <a:r>
              <a:rPr lang="es-ES" sz="1600" dirty="0">
                <a:solidFill>
                  <a:srgbClr val="001C54"/>
                </a:solidFill>
                <a:latin typeface="Hobo Std" pitchFamily="34" charset="0"/>
              </a:rPr>
              <a:t>Sabías que podemos consumir ciruelas pasas para adelgazar? Esto es posible ya que éstas frutas poseen bajo contenido de calorías y nos aporta gran cantidad de fibra. Las ciruelas pasas tienen un efecto </a:t>
            </a:r>
            <a:r>
              <a:rPr lang="es-ES" sz="1600" dirty="0" err="1">
                <a:solidFill>
                  <a:srgbClr val="001C54"/>
                </a:solidFill>
                <a:latin typeface="Hobo Std" pitchFamily="34" charset="0"/>
              </a:rPr>
              <a:t>saciante</a:t>
            </a:r>
            <a:r>
              <a:rPr lang="es-ES" sz="1600" dirty="0">
                <a:solidFill>
                  <a:srgbClr val="001C54"/>
                </a:solidFill>
                <a:latin typeface="Hobo Std" pitchFamily="34" charset="0"/>
              </a:rPr>
              <a:t> a largo plazo y es por eso mismo que pueden ser fantásticas aliadas al momento de someternos a una dieta. </a:t>
            </a:r>
            <a:endParaRPr lang="es-ES" sz="2000" dirty="0">
              <a:solidFill>
                <a:srgbClr val="001C54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38766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122 Grupo"/>
          <p:cNvGrpSpPr/>
          <p:nvPr/>
        </p:nvGrpSpPr>
        <p:grpSpPr>
          <a:xfrm rot="10800000">
            <a:off x="0" y="-1"/>
            <a:ext cx="9150896" cy="5143500"/>
            <a:chOff x="2339752" y="6172150"/>
            <a:chExt cx="9090248" cy="5152274"/>
          </a:xfrm>
          <a:scene3d>
            <a:camera prst="orthographicFront"/>
            <a:lightRig rig="flat" dir="t"/>
          </a:scene3d>
        </p:grpSpPr>
        <p:sp>
          <p:nvSpPr>
            <p:cNvPr id="124" name="123 Rectángulo"/>
            <p:cNvSpPr/>
            <p:nvPr/>
          </p:nvSpPr>
          <p:spPr>
            <a:xfrm>
              <a:off x="2339752" y="6172150"/>
              <a:ext cx="4608000" cy="5152274"/>
            </a:xfrm>
            <a:prstGeom prst="rect">
              <a:avLst/>
            </a:prstGeom>
            <a:gradFill flip="none" rotWithShape="1">
              <a:gsLst>
                <a:gs pos="90000">
                  <a:srgbClr val="00B0F0"/>
                </a:gs>
                <a:gs pos="78000">
                  <a:schemeClr val="tx1"/>
                </a:gs>
                <a:gs pos="100000">
                  <a:srgbClr val="00B0F0">
                    <a:lumMod val="26000"/>
                  </a:srgbClr>
                </a:gs>
                <a:gs pos="55000">
                  <a:srgbClr val="00B0F0">
                    <a:lumMod val="34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41275">
              <a:noFill/>
              <a:headEnd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9" name="128 Rectángulo"/>
            <p:cNvSpPr/>
            <p:nvPr/>
          </p:nvSpPr>
          <p:spPr>
            <a:xfrm flipH="1">
              <a:off x="6858000" y="6172150"/>
              <a:ext cx="4572000" cy="5152274"/>
            </a:xfrm>
            <a:prstGeom prst="rect">
              <a:avLst/>
            </a:prstGeom>
            <a:gradFill flip="none" rotWithShape="1">
              <a:gsLst>
                <a:gs pos="90000">
                  <a:srgbClr val="00B0F0"/>
                </a:gs>
                <a:gs pos="78000">
                  <a:schemeClr val="tx1"/>
                </a:gs>
                <a:gs pos="100000">
                  <a:srgbClr val="00B0F0">
                    <a:lumMod val="26000"/>
                  </a:srgbClr>
                </a:gs>
                <a:gs pos="55000">
                  <a:srgbClr val="00B0F0">
                    <a:lumMod val="34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41275">
              <a:noFill/>
              <a:headEnd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28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93736" b="1"/>
          <a:stretch/>
        </p:blipFill>
        <p:spPr bwMode="auto">
          <a:xfrm>
            <a:off x="1908000" y="-2692658"/>
            <a:ext cx="5322639" cy="5408424"/>
          </a:xfrm>
          <a:prstGeom prst="donu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" name="107 Imagen" descr="Diapositiva34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1235" b="-1"/>
          <a:stretch/>
        </p:blipFill>
        <p:spPr>
          <a:xfrm>
            <a:off x="0" y="-5218534"/>
            <a:ext cx="9144000" cy="10350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Elipse"/>
          <p:cNvSpPr/>
          <p:nvPr/>
        </p:nvSpPr>
        <p:spPr>
          <a:xfrm flipV="1">
            <a:off x="2051719" y="104435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 flipV="1">
            <a:off x="2422150" y="120309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 flipV="1">
            <a:off x="2767260" y="138173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 flipV="1">
            <a:off x="3137691" y="154048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 flipV="1">
            <a:off x="3507290" y="171222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 flipV="1">
            <a:off x="3877721" y="187097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 flipV="1">
            <a:off x="4222831" y="2049609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 flipV="1">
            <a:off x="4593262" y="2208354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 flipV="1">
            <a:off x="4963233" y="236660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 flipV="1">
            <a:off x="5333664" y="252535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 flipV="1">
            <a:off x="5678774" y="2703989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 flipV="1">
            <a:off x="6049205" y="2862734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flipV="1">
            <a:off x="1979711" y="2460047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flipV="1">
            <a:off x="2350142" y="2618792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flipV="1">
            <a:off x="2695252" y="279743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flipV="1">
            <a:off x="3065683" y="295617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flipV="1">
            <a:off x="3435282" y="312792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flipV="1">
            <a:off x="3805713" y="328666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flipV="1">
            <a:off x="4150823" y="346530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flipV="1">
            <a:off x="4521254" y="362405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 flipV="1">
            <a:off x="4891225" y="378230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 flipV="1">
            <a:off x="5261656" y="394104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 flipV="1">
            <a:off x="5606766" y="411968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 flipV="1">
            <a:off x="5977197" y="427843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Elipse"/>
          <p:cNvSpPr/>
          <p:nvPr/>
        </p:nvSpPr>
        <p:spPr>
          <a:xfrm flipV="1">
            <a:off x="2051719" y="-452587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 flipV="1">
            <a:off x="2422150" y="-293842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flipV="1">
            <a:off x="2767260" y="-115204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flipV="1">
            <a:off x="3137691" y="43542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flipV="1">
            <a:off x="3507290" y="215287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flipV="1">
            <a:off x="3877721" y="374032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flipV="1">
            <a:off x="4222831" y="55267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flipV="1">
            <a:off x="4593262" y="71141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flipV="1">
            <a:off x="4963233" y="869667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flipV="1">
            <a:off x="5333664" y="1028412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flipV="1">
            <a:off x="5678774" y="120705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flipV="1">
            <a:off x="6049205" y="136579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flipV="1">
            <a:off x="1979711" y="3939901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flipV="1">
            <a:off x="2350142" y="4098646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Elipse"/>
          <p:cNvSpPr/>
          <p:nvPr/>
        </p:nvSpPr>
        <p:spPr>
          <a:xfrm flipV="1">
            <a:off x="2695252" y="427728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flipV="1">
            <a:off x="3065683" y="443603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Elipse"/>
          <p:cNvSpPr/>
          <p:nvPr/>
        </p:nvSpPr>
        <p:spPr>
          <a:xfrm flipV="1">
            <a:off x="3435282" y="460777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Elipse"/>
          <p:cNvSpPr/>
          <p:nvPr/>
        </p:nvSpPr>
        <p:spPr>
          <a:xfrm flipV="1">
            <a:off x="3805713" y="476652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Elipse"/>
          <p:cNvSpPr/>
          <p:nvPr/>
        </p:nvSpPr>
        <p:spPr>
          <a:xfrm flipV="1">
            <a:off x="4150823" y="4945159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 flipV="1">
            <a:off x="4521254" y="5103904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Elipse"/>
          <p:cNvSpPr/>
          <p:nvPr/>
        </p:nvSpPr>
        <p:spPr>
          <a:xfrm flipV="1">
            <a:off x="4891225" y="5262155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Elipse"/>
          <p:cNvSpPr/>
          <p:nvPr/>
        </p:nvSpPr>
        <p:spPr>
          <a:xfrm flipV="1">
            <a:off x="5261656" y="5420900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Elipse"/>
          <p:cNvSpPr/>
          <p:nvPr/>
        </p:nvSpPr>
        <p:spPr>
          <a:xfrm flipV="1">
            <a:off x="5606766" y="5599539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Elipse"/>
          <p:cNvSpPr/>
          <p:nvPr/>
        </p:nvSpPr>
        <p:spPr>
          <a:xfrm flipV="1">
            <a:off x="5977197" y="5758284"/>
            <a:ext cx="809065" cy="773905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flipH="1" flipV="1">
            <a:off x="6250115" y="919840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flipH="1" flipV="1">
            <a:off x="5864530" y="1095933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flipH="1" flipV="1">
            <a:off x="5505301" y="1294093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flipH="1" flipV="1">
            <a:off x="5119716" y="1470186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flipH="1" flipV="1">
            <a:off x="4734998" y="166069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Elipse"/>
          <p:cNvSpPr/>
          <p:nvPr/>
        </p:nvSpPr>
        <p:spPr>
          <a:xfrm flipH="1" flipV="1">
            <a:off x="4349413" y="183679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flipH="1" flipV="1">
            <a:off x="3990184" y="203495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flipH="1" flipV="1">
            <a:off x="3604599" y="221104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flipH="1" flipV="1">
            <a:off x="3219492" y="238658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flipH="1" flipV="1">
            <a:off x="2833907" y="256268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flipH="1" flipV="1">
            <a:off x="2474678" y="276084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flipH="1" flipV="1">
            <a:off x="2089093" y="293693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flipH="1" flipV="1">
            <a:off x="6322123" y="2335536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flipH="1" flipV="1">
            <a:off x="5936538" y="251162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flipH="1" flipV="1">
            <a:off x="5577309" y="270978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flipH="1" flipV="1">
            <a:off x="5191724" y="288588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Elipse"/>
          <p:cNvSpPr/>
          <p:nvPr/>
        </p:nvSpPr>
        <p:spPr>
          <a:xfrm flipH="1" flipV="1">
            <a:off x="4807006" y="307639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Elipse"/>
          <p:cNvSpPr/>
          <p:nvPr/>
        </p:nvSpPr>
        <p:spPr>
          <a:xfrm flipH="1" flipV="1">
            <a:off x="4421421" y="3252488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flipH="1" flipV="1">
            <a:off x="4062192" y="3450648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Elipse"/>
          <p:cNvSpPr/>
          <p:nvPr/>
        </p:nvSpPr>
        <p:spPr>
          <a:xfrm flipH="1" flipV="1">
            <a:off x="3676607" y="3626741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flipH="1" flipV="1">
            <a:off x="3291500" y="380228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flipH="1" flipV="1">
            <a:off x="2905915" y="3978378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flipH="1" flipV="1">
            <a:off x="2546686" y="4176538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flipH="1" flipV="1">
            <a:off x="2161101" y="4352631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flipH="1" flipV="1">
            <a:off x="6250115" y="-577098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flipH="1" flipV="1">
            <a:off x="5864530" y="-40100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flipH="1" flipV="1">
            <a:off x="5505301" y="-20284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flipH="1" flipV="1">
            <a:off x="5119716" y="-2675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flipH="1" flipV="1">
            <a:off x="4734998" y="163761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flipH="1" flipV="1">
            <a:off x="4349413" y="339854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flipH="1" flipV="1">
            <a:off x="3990184" y="538014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flipH="1" flipV="1">
            <a:off x="3604599" y="714107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flipH="1" flipV="1">
            <a:off x="3219492" y="889651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flipH="1" flipV="1">
            <a:off x="2833907" y="1065744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flipH="1" flipV="1">
            <a:off x="2474678" y="1263904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flipH="1" flipV="1">
            <a:off x="2089093" y="1439997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flipH="1" flipV="1">
            <a:off x="6322123" y="3815390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flipH="1" flipV="1">
            <a:off x="5936538" y="3991483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flipH="1" flipV="1">
            <a:off x="5577309" y="4189643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flipH="1" flipV="1">
            <a:off x="5191724" y="4365736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flipH="1" flipV="1">
            <a:off x="4807006" y="455624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flipH="1" flipV="1">
            <a:off x="4421421" y="473234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9" name="168 Elipse"/>
          <p:cNvSpPr/>
          <p:nvPr/>
        </p:nvSpPr>
        <p:spPr>
          <a:xfrm flipH="1" flipV="1">
            <a:off x="4062192" y="493050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flipH="1" flipV="1">
            <a:off x="3676607" y="510659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flipH="1" flipV="1">
            <a:off x="3291500" y="5282139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flipH="1" flipV="1">
            <a:off x="2905915" y="545823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flipH="1" flipV="1">
            <a:off x="2546686" y="5656392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flipH="1" flipV="1">
            <a:off x="2161101" y="5832485"/>
            <a:ext cx="842163" cy="858480"/>
          </a:xfrm>
          <a:prstGeom prst="ellipse">
            <a:avLst/>
          </a:prstGeom>
          <a:gradFill flip="none" rotWithShape="1">
            <a:gsLst>
              <a:gs pos="28000">
                <a:schemeClr val="tx1">
                  <a:alpha val="66000"/>
                </a:schemeClr>
              </a:gs>
              <a:gs pos="61000">
                <a:srgbClr val="0183EF">
                  <a:alpha val="21000"/>
                </a:srgbClr>
              </a:gs>
              <a:gs pos="24000">
                <a:srgbClr val="C40835">
                  <a:lumMod val="0"/>
                  <a:alpha val="0"/>
                </a:srgbClr>
              </a:gs>
              <a:gs pos="72000">
                <a:schemeClr val="accent1">
                  <a:lumMod val="40000"/>
                  <a:lumOff val="60000"/>
                  <a:alpha val="0"/>
                </a:schemeClr>
              </a:gs>
              <a:gs pos="35000">
                <a:srgbClr val="E6EDF6">
                  <a:alpha val="0"/>
                </a:srgb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chemeClr val="tx1">
                <a:alpha val="69000"/>
              </a:schemeClr>
            </a:solidFill>
          </a:ln>
          <a:effectLst>
            <a:reflection blurRad="6350" dir="5400000" sy="-100000" algn="bl" rotWithShape="0"/>
          </a:effectLst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Rectángulo"/>
          <p:cNvSpPr/>
          <p:nvPr/>
        </p:nvSpPr>
        <p:spPr>
          <a:xfrm flipH="1">
            <a:off x="-108520" y="-596602"/>
            <a:ext cx="9577064" cy="7344816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15178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2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6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8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0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2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6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8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2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6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6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8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2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6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0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2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6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0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4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8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2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8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2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6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0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82" dur="indefinite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83" dur="indefinite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6" dur="225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25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8" fill="hold">
                            <p:stCondLst>
                              <p:cond delay="2250"/>
                            </p:stCondLst>
                            <p:childTnLst>
                              <p:par>
                                <p:cTn id="58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0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4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8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2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6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0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8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2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6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0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4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8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2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4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8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0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4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8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2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6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0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4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8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2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6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0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4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8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9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2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6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7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0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1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4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5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8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9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2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6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0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1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4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5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8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9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2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6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7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0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1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4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5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8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9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2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6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7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0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4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5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8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9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2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6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0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1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4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5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8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2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6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7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0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1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4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5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8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2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6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0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1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4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5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8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9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2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6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7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0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1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4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5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8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9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2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6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7" dur="2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0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1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4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5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8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9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2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3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6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7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0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1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4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5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8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9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2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6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7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0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1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4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5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8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9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2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6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7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0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1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4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5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8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9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2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3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6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7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0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1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4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5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8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9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2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3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6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7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0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1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4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5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8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9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2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3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6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7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0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1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4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5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8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9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2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3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6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7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0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1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4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5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8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9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2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3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6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7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0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1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4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5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0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2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4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6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8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70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72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74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76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78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2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6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8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0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2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4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6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4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6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8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10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1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14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16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1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0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2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4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6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0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2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4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8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0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2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4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6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8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0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2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4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6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8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0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2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4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6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0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2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4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6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78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0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2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4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6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8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0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2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4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6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8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0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4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6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8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0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2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4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6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8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0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2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4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6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8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0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4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6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4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6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1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2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3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55" dur="22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4" grpId="0" animBg="1"/>
      <p:bldP spid="4" grpId="1" animBg="1"/>
      <p:bldP spid="4" grpId="2" animBg="1"/>
      <p:bldP spid="4" grpId="3" animBg="1"/>
      <p:bldP spid="4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89" grpId="0" animBg="1"/>
      <p:bldP spid="89" grpId="1" animBg="1"/>
      <p:bldP spid="89" grpId="2" animBg="1"/>
      <p:bldP spid="89" grpId="3" animBg="1"/>
      <p:bldP spid="89" grpId="4" animBg="1"/>
      <p:bldP spid="90" grpId="0" animBg="1"/>
      <p:bldP spid="90" grpId="1" animBg="1"/>
      <p:bldP spid="90" grpId="2" animBg="1"/>
      <p:bldP spid="90" grpId="3" animBg="1"/>
      <p:bldP spid="90" grpId="4" animBg="1"/>
      <p:bldP spid="87" grpId="0" animBg="1"/>
      <p:bldP spid="87" grpId="1" animBg="1"/>
      <p:bldP spid="87" grpId="2" animBg="1"/>
      <p:bldP spid="87" grpId="3" animBg="1"/>
      <p:bldP spid="87" grpId="4" animBg="1"/>
      <p:bldP spid="88" grpId="0" animBg="1"/>
      <p:bldP spid="88" grpId="1" animBg="1"/>
      <p:bldP spid="88" grpId="2" animBg="1"/>
      <p:bldP spid="88" grpId="3" animBg="1"/>
      <p:bldP spid="88" grpId="4" animBg="1"/>
      <p:bldP spid="83" grpId="0" animBg="1"/>
      <p:bldP spid="83" grpId="1" animBg="1"/>
      <p:bldP spid="83" grpId="2" animBg="1"/>
      <p:bldP spid="83" grpId="3" animBg="1"/>
      <p:bldP spid="83" grpId="4" animBg="1"/>
      <p:bldP spid="84" grpId="0" animBg="1"/>
      <p:bldP spid="84" grpId="1" animBg="1"/>
      <p:bldP spid="84" grpId="2" animBg="1"/>
      <p:bldP spid="84" grpId="3" animBg="1"/>
      <p:bldP spid="84" grpId="4" animBg="1"/>
      <p:bldP spid="81" grpId="0" animBg="1"/>
      <p:bldP spid="81" grpId="1" animBg="1"/>
      <p:bldP spid="81" grpId="2" animBg="1"/>
      <p:bldP spid="81" grpId="3" animBg="1"/>
      <p:bldP spid="81" grpId="4" animBg="1"/>
      <p:bldP spid="82" grpId="0" animBg="1"/>
      <p:bldP spid="82" grpId="1" animBg="1"/>
      <p:bldP spid="82" grpId="2" animBg="1"/>
      <p:bldP spid="82" grpId="3" animBg="1"/>
      <p:bldP spid="82" grpId="4" animBg="1"/>
      <p:bldP spid="77" grpId="0" animBg="1"/>
      <p:bldP spid="77" grpId="1" animBg="1"/>
      <p:bldP spid="77" grpId="2" animBg="1"/>
      <p:bldP spid="77" grpId="3" animBg="1"/>
      <p:bldP spid="77" grpId="4" animBg="1"/>
      <p:bldP spid="78" grpId="0" animBg="1"/>
      <p:bldP spid="78" grpId="1" animBg="1"/>
      <p:bldP spid="78" grpId="2" animBg="1"/>
      <p:bldP spid="78" grpId="3" animBg="1"/>
      <p:bldP spid="78" grpId="4" animBg="1"/>
      <p:bldP spid="75" grpId="0" animBg="1"/>
      <p:bldP spid="75" grpId="1" animBg="1"/>
      <p:bldP spid="75" grpId="2" animBg="1"/>
      <p:bldP spid="75" grpId="3" animBg="1"/>
      <p:bldP spid="75" grpId="4" animBg="1"/>
      <p:bldP spid="76" grpId="0" animBg="1"/>
      <p:bldP spid="76" grpId="1" animBg="1"/>
      <p:bldP spid="76" grpId="2" animBg="1"/>
      <p:bldP spid="76" grpId="3" animBg="1"/>
      <p:bldP spid="76" grpId="4" animBg="1"/>
      <p:bldP spid="111" grpId="0" animBg="1"/>
      <p:bldP spid="111" grpId="1" animBg="1"/>
      <p:bldP spid="111" grpId="2" animBg="1"/>
      <p:bldP spid="111" grpId="3" animBg="1"/>
      <p:bldP spid="111" grpId="4" animBg="1"/>
      <p:bldP spid="112" grpId="0" animBg="1"/>
      <p:bldP spid="112" grpId="1" animBg="1"/>
      <p:bldP spid="112" grpId="2" animBg="1"/>
      <p:bldP spid="112" grpId="3" animBg="1"/>
      <p:bldP spid="112" grpId="4" animBg="1"/>
      <p:bldP spid="109" grpId="0" animBg="1"/>
      <p:bldP spid="109" grpId="1" animBg="1"/>
      <p:bldP spid="109" grpId="2" animBg="1"/>
      <p:bldP spid="109" grpId="3" animBg="1"/>
      <p:bldP spid="109" grpId="4" animBg="1"/>
      <p:bldP spid="110" grpId="0" animBg="1"/>
      <p:bldP spid="110" grpId="1" animBg="1"/>
      <p:bldP spid="110" grpId="2" animBg="1"/>
      <p:bldP spid="110" grpId="3" animBg="1"/>
      <p:bldP spid="110" grpId="4" animBg="1"/>
      <p:bldP spid="105" grpId="0" animBg="1"/>
      <p:bldP spid="105" grpId="1" animBg="1"/>
      <p:bldP spid="105" grpId="2" animBg="1"/>
      <p:bldP spid="105" grpId="3" animBg="1"/>
      <p:bldP spid="105" grpId="4" animBg="1"/>
      <p:bldP spid="106" grpId="0" animBg="1"/>
      <p:bldP spid="106" grpId="1" animBg="1"/>
      <p:bldP spid="106" grpId="2" animBg="1"/>
      <p:bldP spid="106" grpId="3" animBg="1"/>
      <p:bldP spid="106" grpId="4" animBg="1"/>
      <p:bldP spid="103" grpId="0" animBg="1"/>
      <p:bldP spid="103" grpId="1" animBg="1"/>
      <p:bldP spid="103" grpId="2" animBg="1"/>
      <p:bldP spid="103" grpId="3" animBg="1"/>
      <p:bldP spid="103" grpId="4" animBg="1"/>
      <p:bldP spid="104" grpId="0" animBg="1"/>
      <p:bldP spid="104" grpId="1" animBg="1"/>
      <p:bldP spid="104" grpId="2" animBg="1"/>
      <p:bldP spid="104" grpId="3" animBg="1"/>
      <p:bldP spid="104" grpId="4" animBg="1"/>
      <p:bldP spid="99" grpId="0" animBg="1"/>
      <p:bldP spid="99" grpId="1" animBg="1"/>
      <p:bldP spid="99" grpId="2" animBg="1"/>
      <p:bldP spid="99" grpId="3" animBg="1"/>
      <p:bldP spid="99" grpId="4" animBg="1"/>
      <p:bldP spid="100" grpId="0" animBg="1"/>
      <p:bldP spid="100" grpId="1" animBg="1"/>
      <p:bldP spid="100" grpId="2" animBg="1"/>
      <p:bldP spid="100" grpId="3" animBg="1"/>
      <p:bldP spid="100" grpId="4" animBg="1"/>
      <p:bldP spid="97" grpId="0" animBg="1"/>
      <p:bldP spid="97" grpId="1" animBg="1"/>
      <p:bldP spid="97" grpId="2" animBg="1"/>
      <p:bldP spid="97" grpId="3" animBg="1"/>
      <p:bldP spid="97" grpId="4" animBg="1"/>
      <p:bldP spid="98" grpId="0" animBg="1"/>
      <p:bldP spid="98" grpId="1" animBg="1"/>
      <p:bldP spid="98" grpId="2" animBg="1"/>
      <p:bldP spid="98" grpId="3" animBg="1"/>
      <p:bldP spid="98" grpId="4" animBg="1"/>
      <p:bldP spid="133" grpId="0" animBg="1"/>
      <p:bldP spid="133" grpId="1" animBg="1"/>
      <p:bldP spid="133" grpId="2" animBg="1"/>
      <p:bldP spid="133" grpId="3" animBg="1"/>
      <p:bldP spid="133" grpId="4" animBg="1"/>
      <p:bldP spid="134" grpId="0" animBg="1"/>
      <p:bldP spid="134" grpId="1" animBg="1"/>
      <p:bldP spid="134" grpId="2" animBg="1"/>
      <p:bldP spid="134" grpId="3" animBg="1"/>
      <p:bldP spid="134" grpId="4" animBg="1"/>
      <p:bldP spid="131" grpId="0" animBg="1"/>
      <p:bldP spid="131" grpId="1" animBg="1"/>
      <p:bldP spid="131" grpId="2" animBg="1"/>
      <p:bldP spid="131" grpId="3" animBg="1"/>
      <p:bldP spid="131" grpId="4" animBg="1"/>
      <p:bldP spid="132" grpId="0" animBg="1"/>
      <p:bldP spid="132" grpId="1" animBg="1"/>
      <p:bldP spid="132" grpId="2" animBg="1"/>
      <p:bldP spid="132" grpId="3" animBg="1"/>
      <p:bldP spid="132" grpId="4" animBg="1"/>
      <p:bldP spid="127" grpId="0" animBg="1"/>
      <p:bldP spid="127" grpId="1" animBg="1"/>
      <p:bldP spid="127" grpId="2" animBg="1"/>
      <p:bldP spid="127" grpId="3" animBg="1"/>
      <p:bldP spid="127" grpId="4" animBg="1"/>
      <p:bldP spid="128" grpId="0" animBg="1"/>
      <p:bldP spid="128" grpId="1" animBg="1"/>
      <p:bldP spid="128" grpId="2" animBg="1"/>
      <p:bldP spid="128" grpId="3" animBg="1"/>
      <p:bldP spid="128" grpId="4" animBg="1"/>
      <p:bldP spid="125" grpId="0" animBg="1"/>
      <p:bldP spid="125" grpId="1" animBg="1"/>
      <p:bldP spid="125" grpId="2" animBg="1"/>
      <p:bldP spid="125" grpId="3" animBg="1"/>
      <p:bldP spid="125" grpId="4" animBg="1"/>
      <p:bldP spid="126" grpId="0" animBg="1"/>
      <p:bldP spid="126" grpId="1" animBg="1"/>
      <p:bldP spid="126" grpId="2" animBg="1"/>
      <p:bldP spid="126" grpId="3" animBg="1"/>
      <p:bldP spid="126" grpId="4" animBg="1"/>
      <p:bldP spid="121" grpId="0" animBg="1"/>
      <p:bldP spid="121" grpId="1" animBg="1"/>
      <p:bldP spid="121" grpId="2" animBg="1"/>
      <p:bldP spid="121" grpId="3" animBg="1"/>
      <p:bldP spid="121" grpId="4" animBg="1"/>
      <p:bldP spid="122" grpId="0" animBg="1"/>
      <p:bldP spid="122" grpId="1" animBg="1"/>
      <p:bldP spid="122" grpId="2" animBg="1"/>
      <p:bldP spid="122" grpId="3" animBg="1"/>
      <p:bldP spid="122" grpId="4" animBg="1"/>
      <p:bldP spid="119" grpId="0" animBg="1"/>
      <p:bldP spid="119" grpId="1" animBg="1"/>
      <p:bldP spid="119" grpId="2" animBg="1"/>
      <p:bldP spid="119" grpId="3" animBg="1"/>
      <p:bldP spid="119" grpId="4" animBg="1"/>
      <p:bldP spid="120" grpId="0" animBg="1"/>
      <p:bldP spid="120" grpId="1" animBg="1"/>
      <p:bldP spid="120" grpId="2" animBg="1"/>
      <p:bldP spid="120" grpId="3" animBg="1"/>
      <p:bldP spid="120" grpId="4" animBg="1"/>
      <p:bldP spid="155" grpId="0" animBg="1"/>
      <p:bldP spid="155" grpId="1" animBg="1"/>
      <p:bldP spid="155" grpId="2" animBg="1"/>
      <p:bldP spid="155" grpId="3" animBg="1"/>
      <p:bldP spid="155" grpId="4" animBg="1"/>
      <p:bldP spid="156" grpId="0" animBg="1"/>
      <p:bldP spid="156" grpId="1" animBg="1"/>
      <p:bldP spid="156" grpId="2" animBg="1"/>
      <p:bldP spid="156" grpId="3" animBg="1"/>
      <p:bldP spid="156" grpId="4" animBg="1"/>
      <p:bldP spid="153" grpId="0" animBg="1"/>
      <p:bldP spid="153" grpId="1" animBg="1"/>
      <p:bldP spid="153" grpId="2" animBg="1"/>
      <p:bldP spid="153" grpId="3" animBg="1"/>
      <p:bldP spid="153" grpId="4" animBg="1"/>
      <p:bldP spid="154" grpId="0" animBg="1"/>
      <p:bldP spid="154" grpId="1" animBg="1"/>
      <p:bldP spid="154" grpId="2" animBg="1"/>
      <p:bldP spid="154" grpId="3" animBg="1"/>
      <p:bldP spid="154" grpId="4" animBg="1"/>
      <p:bldP spid="149" grpId="0" animBg="1"/>
      <p:bldP spid="149" grpId="1" animBg="1"/>
      <p:bldP spid="149" grpId="2" animBg="1"/>
      <p:bldP spid="149" grpId="3" animBg="1"/>
      <p:bldP spid="149" grpId="4" animBg="1"/>
      <p:bldP spid="150" grpId="0" animBg="1"/>
      <p:bldP spid="150" grpId="1" animBg="1"/>
      <p:bldP spid="150" grpId="2" animBg="1"/>
      <p:bldP spid="150" grpId="3" animBg="1"/>
      <p:bldP spid="150" grpId="4" animBg="1"/>
      <p:bldP spid="147" grpId="0" animBg="1"/>
      <p:bldP spid="147" grpId="1" animBg="1"/>
      <p:bldP spid="147" grpId="2" animBg="1"/>
      <p:bldP spid="147" grpId="3" animBg="1"/>
      <p:bldP spid="147" grpId="4" animBg="1"/>
      <p:bldP spid="148" grpId="0" animBg="1"/>
      <p:bldP spid="148" grpId="1" animBg="1"/>
      <p:bldP spid="148" grpId="2" animBg="1"/>
      <p:bldP spid="148" grpId="3" animBg="1"/>
      <p:bldP spid="148" grpId="4" animBg="1"/>
      <p:bldP spid="143" grpId="0" animBg="1"/>
      <p:bldP spid="143" grpId="1" animBg="1"/>
      <p:bldP spid="143" grpId="2" animBg="1"/>
      <p:bldP spid="143" grpId="3" animBg="1"/>
      <p:bldP spid="143" grpId="4" animBg="1"/>
      <p:bldP spid="144" grpId="0" animBg="1"/>
      <p:bldP spid="144" grpId="1" animBg="1"/>
      <p:bldP spid="144" grpId="2" animBg="1"/>
      <p:bldP spid="144" grpId="3" animBg="1"/>
      <p:bldP spid="144" grpId="4" animBg="1"/>
      <p:bldP spid="141" grpId="0" animBg="1"/>
      <p:bldP spid="141" grpId="1" animBg="1"/>
      <p:bldP spid="141" grpId="2" animBg="1"/>
      <p:bldP spid="141" grpId="3" animBg="1"/>
      <p:bldP spid="141" grpId="4" animBg="1"/>
      <p:bldP spid="142" grpId="0" animBg="1"/>
      <p:bldP spid="142" grpId="1" animBg="1"/>
      <p:bldP spid="142" grpId="2" animBg="1"/>
      <p:bldP spid="142" grpId="3" animBg="1"/>
      <p:bldP spid="142" grpId="4" animBg="1"/>
      <p:bldP spid="177" grpId="0" animBg="1"/>
      <p:bldP spid="177" grpId="1" animBg="1"/>
      <p:bldP spid="177" grpId="2" animBg="1"/>
      <p:bldP spid="177" grpId="3" animBg="1"/>
      <p:bldP spid="177" grpId="4" animBg="1"/>
      <p:bldP spid="178" grpId="0" animBg="1"/>
      <p:bldP spid="178" grpId="1" animBg="1"/>
      <p:bldP spid="178" grpId="2" animBg="1"/>
      <p:bldP spid="178" grpId="3" animBg="1"/>
      <p:bldP spid="178" grpId="4" animBg="1"/>
      <p:bldP spid="175" grpId="0" animBg="1"/>
      <p:bldP spid="175" grpId="1" animBg="1"/>
      <p:bldP spid="175" grpId="2" animBg="1"/>
      <p:bldP spid="175" grpId="3" animBg="1"/>
      <p:bldP spid="175" grpId="4" animBg="1"/>
      <p:bldP spid="176" grpId="0" animBg="1"/>
      <p:bldP spid="176" grpId="1" animBg="1"/>
      <p:bldP spid="176" grpId="2" animBg="1"/>
      <p:bldP spid="176" grpId="3" animBg="1"/>
      <p:bldP spid="176" grpId="4" animBg="1"/>
      <p:bldP spid="171" grpId="0" animBg="1"/>
      <p:bldP spid="171" grpId="1" animBg="1"/>
      <p:bldP spid="171" grpId="2" animBg="1"/>
      <p:bldP spid="171" grpId="3" animBg="1"/>
      <p:bldP spid="171" grpId="4" animBg="1"/>
      <p:bldP spid="172" grpId="0" animBg="1"/>
      <p:bldP spid="172" grpId="1" animBg="1"/>
      <p:bldP spid="172" grpId="2" animBg="1"/>
      <p:bldP spid="172" grpId="3" animBg="1"/>
      <p:bldP spid="172" grpId="4" animBg="1"/>
      <p:bldP spid="169" grpId="0" animBg="1"/>
      <p:bldP spid="169" grpId="1" animBg="1"/>
      <p:bldP spid="169" grpId="2" animBg="1"/>
      <p:bldP spid="169" grpId="3" animBg="1"/>
      <p:bldP spid="169" grpId="4" animBg="1"/>
      <p:bldP spid="170" grpId="0" animBg="1"/>
      <p:bldP spid="170" grpId="1" animBg="1"/>
      <p:bldP spid="170" grpId="2" animBg="1"/>
      <p:bldP spid="170" grpId="3" animBg="1"/>
      <p:bldP spid="170" grpId="4" animBg="1"/>
      <p:bldP spid="165" grpId="0" animBg="1"/>
      <p:bldP spid="165" grpId="1" animBg="1"/>
      <p:bldP spid="165" grpId="2" animBg="1"/>
      <p:bldP spid="165" grpId="3" animBg="1"/>
      <p:bldP spid="165" grpId="4" animBg="1"/>
      <p:bldP spid="166" grpId="0" animBg="1"/>
      <p:bldP spid="166" grpId="1" animBg="1"/>
      <p:bldP spid="166" grpId="2" animBg="1"/>
      <p:bldP spid="166" grpId="3" animBg="1"/>
      <p:bldP spid="166" grpId="4" animBg="1"/>
      <p:bldP spid="163" grpId="0" animBg="1"/>
      <p:bldP spid="163" grpId="1" animBg="1"/>
      <p:bldP spid="163" grpId="2" animBg="1"/>
      <p:bldP spid="163" grpId="3" animBg="1"/>
      <p:bldP spid="163" grpId="4" animBg="1"/>
      <p:bldP spid="164" grpId="0" animBg="1"/>
      <p:bldP spid="164" grpId="1" animBg="1"/>
      <p:bldP spid="164" grpId="2" animBg="1"/>
      <p:bldP spid="164" grpId="3" animBg="1"/>
      <p:bldP spid="164" grpId="4" animBg="1"/>
      <p:bldP spid="10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52 Grupo"/>
          <p:cNvGrpSpPr/>
          <p:nvPr/>
        </p:nvGrpSpPr>
        <p:grpSpPr>
          <a:xfrm>
            <a:off x="2232" y="0"/>
            <a:ext cx="9144000" cy="5175988"/>
            <a:chOff x="0" y="0"/>
            <a:chExt cx="9144000" cy="5143500"/>
          </a:xfrm>
          <a:scene3d>
            <a:camera prst="orthographicFront"/>
            <a:lightRig rig="chilly" dir="t"/>
          </a:scene3d>
        </p:grpSpPr>
        <p:sp>
          <p:nvSpPr>
            <p:cNvPr id="54" name="5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81000">
                  <a:srgbClr val="FF0000"/>
                </a:gs>
                <a:gs pos="82000">
                  <a:schemeClr val="tx1">
                    <a:lumMod val="95000"/>
                  </a:schemeClr>
                </a:gs>
                <a:gs pos="95000">
                  <a:schemeClr val="bg1"/>
                </a:gs>
                <a:gs pos="15000">
                  <a:schemeClr val="bg1"/>
                </a:gs>
                <a:gs pos="64000">
                  <a:schemeClr val="bg1"/>
                </a:gs>
                <a:gs pos="78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4569768" y="2539466"/>
              <a:ext cx="4572000" cy="2571750"/>
            </a:xfrm>
            <a:prstGeom prst="rect">
              <a:avLst/>
            </a:prstGeom>
            <a:gradFill>
              <a:gsLst>
                <a:gs pos="81000">
                  <a:srgbClr val="FF0000"/>
                </a:gs>
                <a:gs pos="82000">
                  <a:schemeClr val="tx1">
                    <a:lumMod val="95000"/>
                  </a:schemeClr>
                </a:gs>
                <a:gs pos="95000">
                  <a:schemeClr val="bg1"/>
                </a:gs>
                <a:gs pos="15000">
                  <a:schemeClr val="bg1"/>
                </a:gs>
                <a:gs pos="64000">
                  <a:schemeClr val="bg1"/>
                </a:gs>
                <a:gs pos="78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6" name="5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81000">
                  <a:srgbClr val="FF0000"/>
                </a:gs>
                <a:gs pos="82000">
                  <a:schemeClr val="tx1">
                    <a:lumMod val="95000"/>
                  </a:schemeClr>
                </a:gs>
                <a:gs pos="95000">
                  <a:schemeClr val="bg1"/>
                </a:gs>
                <a:gs pos="15000">
                  <a:schemeClr val="bg1"/>
                </a:gs>
                <a:gs pos="64000">
                  <a:schemeClr val="bg1"/>
                </a:gs>
                <a:gs pos="78000">
                  <a:srgbClr val="66FFFF">
                    <a:lumMod val="0"/>
                    <a:lumOff val="10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" name="5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81000">
                  <a:srgbClr val="FF0000"/>
                </a:gs>
                <a:gs pos="82000">
                  <a:schemeClr val="tx1">
                    <a:lumMod val="95000"/>
                  </a:schemeClr>
                </a:gs>
                <a:gs pos="95000">
                  <a:schemeClr val="bg1"/>
                </a:gs>
                <a:gs pos="15000">
                  <a:schemeClr val="bg1"/>
                </a:gs>
                <a:gs pos="64000">
                  <a:schemeClr val="bg1"/>
                </a:gs>
                <a:gs pos="78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6" name="25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2" name="1 Grupo"/>
          <p:cNvGrpSpPr/>
          <p:nvPr/>
        </p:nvGrpSpPr>
        <p:grpSpPr>
          <a:xfrm rot="1060123">
            <a:off x="2454104" y="148190"/>
            <a:ext cx="1839680" cy="2871030"/>
            <a:chOff x="2229456" y="235047"/>
            <a:chExt cx="2050827" cy="2749257"/>
          </a:xfrm>
        </p:grpSpPr>
        <p:sp>
          <p:nvSpPr>
            <p:cNvPr id="3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4" name="3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" name="4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" name="5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" name="6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60123">
            <a:off x="643826" y="144000"/>
            <a:ext cx="1839680" cy="2871030"/>
            <a:chOff x="2229456" y="235047"/>
            <a:chExt cx="2050827" cy="2749257"/>
          </a:xfrm>
        </p:grpSpPr>
        <p:sp>
          <p:nvSpPr>
            <p:cNvPr id="9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10" name="9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" name="10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20539877" flipH="1">
            <a:off x="4860032" y="148190"/>
            <a:ext cx="1839680" cy="2871030"/>
            <a:chOff x="2229456" y="235047"/>
            <a:chExt cx="2050827" cy="2749257"/>
          </a:xfrm>
        </p:grpSpPr>
        <p:sp>
          <p:nvSpPr>
            <p:cNvPr id="15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16" name="15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20539877" flipH="1">
            <a:off x="6670310" y="144000"/>
            <a:ext cx="1839680" cy="2871030"/>
            <a:chOff x="2229456" y="235047"/>
            <a:chExt cx="2050827" cy="2749257"/>
          </a:xfrm>
        </p:grpSpPr>
        <p:sp>
          <p:nvSpPr>
            <p:cNvPr id="21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22" name="21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" name="26 Grupo"/>
          <p:cNvGrpSpPr/>
          <p:nvPr/>
        </p:nvGrpSpPr>
        <p:grpSpPr>
          <a:xfrm rot="11860123">
            <a:off x="4864206" y="2088000"/>
            <a:ext cx="1839680" cy="2871030"/>
            <a:chOff x="2229456" y="235047"/>
            <a:chExt cx="2050827" cy="2749257"/>
          </a:xfrm>
        </p:grpSpPr>
        <p:sp>
          <p:nvSpPr>
            <p:cNvPr id="28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29" name="28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" name="32 Grupo"/>
          <p:cNvGrpSpPr/>
          <p:nvPr/>
        </p:nvGrpSpPr>
        <p:grpSpPr>
          <a:xfrm rot="11860123">
            <a:off x="6674484" y="2092190"/>
            <a:ext cx="1839680" cy="2871030"/>
            <a:chOff x="2229456" y="235047"/>
            <a:chExt cx="2050827" cy="2749257"/>
          </a:xfrm>
        </p:grpSpPr>
        <p:sp>
          <p:nvSpPr>
            <p:cNvPr id="34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35" name="34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 flip="none" rotWithShape="1"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0" name="39 Grupo"/>
          <p:cNvGrpSpPr/>
          <p:nvPr/>
        </p:nvGrpSpPr>
        <p:grpSpPr>
          <a:xfrm rot="9739877" flipH="1">
            <a:off x="2458278" y="2088000"/>
            <a:ext cx="1839680" cy="2871030"/>
            <a:chOff x="2229456" y="235047"/>
            <a:chExt cx="2050827" cy="2749257"/>
          </a:xfrm>
        </p:grpSpPr>
        <p:sp>
          <p:nvSpPr>
            <p:cNvPr id="47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48" name="47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" name="49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rot="9739877" flipH="1">
            <a:off x="648000" y="2092190"/>
            <a:ext cx="1839680" cy="2871030"/>
            <a:chOff x="2229456" y="235047"/>
            <a:chExt cx="2050827" cy="2749257"/>
          </a:xfrm>
        </p:grpSpPr>
        <p:sp>
          <p:nvSpPr>
            <p:cNvPr id="42" name="Forma libre 30"/>
            <p:cNvSpPr/>
            <p:nvPr/>
          </p:nvSpPr>
          <p:spPr>
            <a:xfrm rot="5400000" flipH="1" flipV="1">
              <a:off x="1880241" y="584262"/>
              <a:ext cx="2749257" cy="2050827"/>
            </a:xfrm>
            <a:custGeom>
              <a:avLst/>
              <a:gdLst>
                <a:gd name="connsiteX0" fmla="*/ 4516253 w 6336030"/>
                <a:gd name="connsiteY0" fmla="*/ 2662857 h 3783330"/>
                <a:gd name="connsiteX1" fmla="*/ 4535447 w 6336030"/>
                <a:gd name="connsiteY1" fmla="*/ 2726846 h 3783330"/>
                <a:gd name="connsiteX2" fmla="*/ 5139690 w 6336030"/>
                <a:gd name="connsiteY2" fmla="*/ 3141327 h 3783330"/>
                <a:gd name="connsiteX3" fmla="*/ 5143130 w 6336030"/>
                <a:gd name="connsiteY3" fmla="*/ 3140968 h 3783330"/>
                <a:gd name="connsiteX4" fmla="*/ 5139690 w 6336030"/>
                <a:gd name="connsiteY4" fmla="*/ 3175635 h 3783330"/>
                <a:gd name="connsiteX5" fmla="*/ 5147166 w 6336030"/>
                <a:gd name="connsiteY5" fmla="*/ 3250970 h 3783330"/>
                <a:gd name="connsiteX6" fmla="*/ 5139690 w 6336030"/>
                <a:gd name="connsiteY6" fmla="*/ 3251359 h 3783330"/>
                <a:gd name="connsiteX7" fmla="*/ 4434061 w 6336030"/>
                <a:gd name="connsiteY7" fmla="*/ 2769675 h 3783330"/>
                <a:gd name="connsiteX8" fmla="*/ 4410994 w 6336030"/>
                <a:gd name="connsiteY8" fmla="*/ 2693146 h 3783330"/>
                <a:gd name="connsiteX9" fmla="*/ 4475327 w 6336030"/>
                <a:gd name="connsiteY9" fmla="*/ 2677251 h 3783330"/>
                <a:gd name="connsiteX10" fmla="*/ 5764984 w 6336030"/>
                <a:gd name="connsiteY10" fmla="*/ 2656670 h 3783330"/>
                <a:gd name="connsiteX11" fmla="*/ 5841091 w 6336030"/>
                <a:gd name="connsiteY11" fmla="*/ 2664485 h 3783330"/>
                <a:gd name="connsiteX12" fmla="*/ 5873899 w 6336030"/>
                <a:gd name="connsiteY12" fmla="*/ 2674859 h 3783330"/>
                <a:gd name="connsiteX13" fmla="*/ 5845319 w 6336030"/>
                <a:gd name="connsiteY13" fmla="*/ 2769675 h 3783330"/>
                <a:gd name="connsiteX14" fmla="*/ 5294028 w 6336030"/>
                <a:gd name="connsiteY14" fmla="*/ 3235336 h 3783330"/>
                <a:gd name="connsiteX15" fmla="*/ 5232501 w 6336030"/>
                <a:gd name="connsiteY15" fmla="*/ 3245007 h 3783330"/>
                <a:gd name="connsiteX16" fmla="*/ 5225635 w 6336030"/>
                <a:gd name="connsiteY16" fmla="*/ 3175635 h 3783330"/>
                <a:gd name="connsiteX17" fmla="*/ 5229963 w 6336030"/>
                <a:gd name="connsiteY17" fmla="*/ 3131910 h 3783330"/>
                <a:gd name="connsiteX18" fmla="*/ 5271852 w 6336030"/>
                <a:gd name="connsiteY18" fmla="*/ 3127540 h 3783330"/>
                <a:gd name="connsiteX19" fmla="*/ 5743934 w 6336030"/>
                <a:gd name="connsiteY19" fmla="*/ 2726846 h 3783330"/>
                <a:gd name="connsiteX20" fmla="*/ 5892924 w 6336030"/>
                <a:gd name="connsiteY20" fmla="*/ 2591170 h 3783330"/>
                <a:gd name="connsiteX21" fmla="*/ 5970695 w 6336030"/>
                <a:gd name="connsiteY21" fmla="*/ 2615696 h 3783330"/>
                <a:gd name="connsiteX22" fmla="*/ 6336030 w 6336030"/>
                <a:gd name="connsiteY22" fmla="*/ 3175635 h 3783330"/>
                <a:gd name="connsiteX23" fmla="*/ 5737860 w 6336030"/>
                <a:gd name="connsiteY23" fmla="*/ 3783330 h 3783330"/>
                <a:gd name="connsiteX24" fmla="*/ 5151843 w 6336030"/>
                <a:gd name="connsiteY24" fmla="*/ 3298107 h 3783330"/>
                <a:gd name="connsiteX25" fmla="*/ 5147166 w 6336030"/>
                <a:gd name="connsiteY25" fmla="*/ 3250970 h 3783330"/>
                <a:gd name="connsiteX26" fmla="*/ 5217990 w 6336030"/>
                <a:gd name="connsiteY26" fmla="*/ 3247287 h 3783330"/>
                <a:gd name="connsiteX27" fmla="*/ 5232501 w 6336030"/>
                <a:gd name="connsiteY27" fmla="*/ 3245007 h 3783330"/>
                <a:gd name="connsiteX28" fmla="*/ 5236042 w 6336030"/>
                <a:gd name="connsiteY28" fmla="*/ 3280786 h 3783330"/>
                <a:gd name="connsiteX29" fmla="*/ 5737860 w 6336030"/>
                <a:gd name="connsiteY29" fmla="*/ 3697385 h 3783330"/>
                <a:gd name="connsiteX30" fmla="*/ 6250085 w 6336030"/>
                <a:gd name="connsiteY30" fmla="*/ 3175635 h 3783330"/>
                <a:gd name="connsiteX31" fmla="*/ 5937241 w 6336030"/>
                <a:gd name="connsiteY31" fmla="*/ 2694887 h 3783330"/>
                <a:gd name="connsiteX32" fmla="*/ 5873899 w 6336030"/>
                <a:gd name="connsiteY32" fmla="*/ 2674859 h 3783330"/>
                <a:gd name="connsiteX33" fmla="*/ 5889942 w 6336030"/>
                <a:gd name="connsiteY33" fmla="*/ 2621634 h 3783330"/>
                <a:gd name="connsiteX34" fmla="*/ 5737860 w 6336030"/>
                <a:gd name="connsiteY34" fmla="*/ 2567940 h 3783330"/>
                <a:gd name="connsiteX35" fmla="*/ 5784748 w 6336030"/>
                <a:gd name="connsiteY35" fmla="*/ 2572742 h 3783330"/>
                <a:gd name="connsiteX36" fmla="*/ 5782145 w 6336030"/>
                <a:gd name="connsiteY36" fmla="*/ 2599458 h 3783330"/>
                <a:gd name="connsiteX37" fmla="*/ 5764984 w 6336030"/>
                <a:gd name="connsiteY37" fmla="*/ 2656670 h 3783330"/>
                <a:gd name="connsiteX38" fmla="*/ 5737860 w 6336030"/>
                <a:gd name="connsiteY38" fmla="*/ 2653885 h 3783330"/>
                <a:gd name="connsiteX39" fmla="*/ 5236042 w 6336030"/>
                <a:gd name="connsiteY39" fmla="*/ 3070484 h 3783330"/>
                <a:gd name="connsiteX40" fmla="*/ 5229963 w 6336030"/>
                <a:gd name="connsiteY40" fmla="*/ 3131910 h 3783330"/>
                <a:gd name="connsiteX41" fmla="*/ 5143130 w 6336030"/>
                <a:gd name="connsiteY41" fmla="*/ 3140968 h 3783330"/>
                <a:gd name="connsiteX42" fmla="*/ 5151843 w 6336030"/>
                <a:gd name="connsiteY42" fmla="*/ 3053163 h 3783330"/>
                <a:gd name="connsiteX43" fmla="*/ 5737860 w 6336030"/>
                <a:gd name="connsiteY43" fmla="*/ 2567940 h 3783330"/>
                <a:gd name="connsiteX44" fmla="*/ 3672662 w 6336030"/>
                <a:gd name="connsiteY44" fmla="*/ 2461436 h 3783330"/>
                <a:gd name="connsiteX45" fmla="*/ 3694389 w 6336030"/>
                <a:gd name="connsiteY45" fmla="*/ 2478584 h 3783330"/>
                <a:gd name="connsiteX46" fmla="*/ 4185285 w 6336030"/>
                <a:gd name="connsiteY46" fmla="*/ 2622025 h 3783330"/>
                <a:gd name="connsiteX47" fmla="*/ 4362232 w 6336030"/>
                <a:gd name="connsiteY47" fmla="*/ 2604961 h 3783330"/>
                <a:gd name="connsiteX48" fmla="*/ 4387206 w 6336030"/>
                <a:gd name="connsiteY48" fmla="*/ 2598819 h 3783330"/>
                <a:gd name="connsiteX49" fmla="*/ 4389439 w 6336030"/>
                <a:gd name="connsiteY49" fmla="*/ 2621634 h 3783330"/>
                <a:gd name="connsiteX50" fmla="*/ 4410994 w 6336030"/>
                <a:gd name="connsiteY50" fmla="*/ 2693146 h 3783330"/>
                <a:gd name="connsiteX51" fmla="*/ 4381854 w 6336030"/>
                <a:gd name="connsiteY51" fmla="*/ 2700346 h 3783330"/>
                <a:gd name="connsiteX52" fmla="*/ 4185285 w 6336030"/>
                <a:gd name="connsiteY52" fmla="*/ 2719388 h 3783330"/>
                <a:gd name="connsiteX53" fmla="*/ 3639952 w 6336030"/>
                <a:gd name="connsiteY53" fmla="*/ 2559319 h 3783330"/>
                <a:gd name="connsiteX54" fmla="*/ 3589123 w 6336030"/>
                <a:gd name="connsiteY54" fmla="*/ 2519019 h 3783330"/>
                <a:gd name="connsiteX55" fmla="*/ 3618726 w 6336030"/>
                <a:gd name="connsiteY55" fmla="*/ 2501261 h 3783330"/>
                <a:gd name="connsiteX56" fmla="*/ 3487363 w 6336030"/>
                <a:gd name="connsiteY56" fmla="*/ 2435275 h 3783330"/>
                <a:gd name="connsiteX57" fmla="*/ 3495602 w 6336030"/>
                <a:gd name="connsiteY57" fmla="*/ 2444871 h 3783330"/>
                <a:gd name="connsiteX58" fmla="*/ 3589123 w 6336030"/>
                <a:gd name="connsiteY58" fmla="*/ 2519019 h 3783330"/>
                <a:gd name="connsiteX59" fmla="*/ 3518831 w 6336030"/>
                <a:gd name="connsiteY59" fmla="*/ 2561185 h 3783330"/>
                <a:gd name="connsiteX60" fmla="*/ 2941320 w 6336030"/>
                <a:gd name="connsiteY60" fmla="*/ 2705577 h 3783330"/>
                <a:gd name="connsiteX61" fmla="*/ 2363809 w 6336030"/>
                <a:gd name="connsiteY61" fmla="*/ 2561185 h 3783330"/>
                <a:gd name="connsiteX62" fmla="*/ 2359261 w 6336030"/>
                <a:gd name="connsiteY62" fmla="*/ 2558457 h 3783330"/>
                <a:gd name="connsiteX63" fmla="*/ 2406136 w 6336030"/>
                <a:gd name="connsiteY63" fmla="*/ 2524493 h 3783330"/>
                <a:gd name="connsiteX64" fmla="*/ 2465607 w 6336030"/>
                <a:gd name="connsiteY64" fmla="*/ 2472124 h 3783330"/>
                <a:gd name="connsiteX65" fmla="*/ 2518093 w 6336030"/>
                <a:gd name="connsiteY65" fmla="*/ 2497053 h 3783330"/>
                <a:gd name="connsiteX66" fmla="*/ 2941320 w 6336030"/>
                <a:gd name="connsiteY66" fmla="*/ 2581301 h 3783330"/>
                <a:gd name="connsiteX67" fmla="*/ 3459594 w 6336030"/>
                <a:gd name="connsiteY67" fmla="*/ 2451909 h 3783330"/>
                <a:gd name="connsiteX68" fmla="*/ 5139690 w 6336030"/>
                <a:gd name="connsiteY68" fmla="*/ 1784051 h 3783330"/>
                <a:gd name="connsiteX69" fmla="*/ 5160219 w 6336030"/>
                <a:gd name="connsiteY69" fmla="*/ 1786193 h 3783330"/>
                <a:gd name="connsiteX70" fmla="*/ 5140829 w 6336030"/>
                <a:gd name="connsiteY70" fmla="*/ 1971019 h 3783330"/>
                <a:gd name="connsiteX71" fmla="*/ 4564939 w 6336030"/>
                <a:gd name="connsiteY71" fmla="*/ 2645734 h 3783330"/>
                <a:gd name="connsiteX72" fmla="*/ 4516253 w 6336030"/>
                <a:gd name="connsiteY72" fmla="*/ 2662857 h 3783330"/>
                <a:gd name="connsiteX73" fmla="*/ 4497235 w 6336030"/>
                <a:gd name="connsiteY73" fmla="*/ 2599458 h 3783330"/>
                <a:gd name="connsiteX74" fmla="*/ 4494127 w 6336030"/>
                <a:gd name="connsiteY74" fmla="*/ 2567546 h 3783330"/>
                <a:gd name="connsiteX75" fmla="*/ 4527041 w 6336030"/>
                <a:gd name="connsiteY75" fmla="*/ 2556022 h 3783330"/>
                <a:gd name="connsiteX76" fmla="*/ 5045444 w 6336030"/>
                <a:gd name="connsiteY76" fmla="*/ 1951397 h 3783330"/>
                <a:gd name="connsiteX77" fmla="*/ 5062228 w 6336030"/>
                <a:gd name="connsiteY77" fmla="*/ 1792132 h 3783330"/>
                <a:gd name="connsiteX78" fmla="*/ 5052466 w 6336030"/>
                <a:gd name="connsiteY78" fmla="*/ 1679494 h 3783330"/>
                <a:gd name="connsiteX79" fmla="*/ 5063282 w 6336030"/>
                <a:gd name="connsiteY79" fmla="*/ 1782128 h 3783330"/>
                <a:gd name="connsiteX80" fmla="*/ 5062228 w 6336030"/>
                <a:gd name="connsiteY80" fmla="*/ 1792132 h 3783330"/>
                <a:gd name="connsiteX81" fmla="*/ 5007528 w 6336030"/>
                <a:gd name="connsiteY81" fmla="*/ 1797839 h 3783330"/>
                <a:gd name="connsiteX82" fmla="*/ 4483912 w 6336030"/>
                <a:gd name="connsiteY82" fmla="*/ 2462689 h 3783330"/>
                <a:gd name="connsiteX83" fmla="*/ 4494127 w 6336030"/>
                <a:gd name="connsiteY83" fmla="*/ 2567546 h 3783330"/>
                <a:gd name="connsiteX84" fmla="*/ 4446375 w 6336030"/>
                <a:gd name="connsiteY84" fmla="*/ 2584265 h 3783330"/>
                <a:gd name="connsiteX85" fmla="*/ 4387206 w 6336030"/>
                <a:gd name="connsiteY85" fmla="*/ 2598819 h 3783330"/>
                <a:gd name="connsiteX86" fmla="*/ 4373880 w 6336030"/>
                <a:gd name="connsiteY86" fmla="*/ 2462689 h 3783330"/>
                <a:gd name="connsiteX87" fmla="*/ 4985353 w 6336030"/>
                <a:gd name="connsiteY87" fmla="*/ 1690042 h 3783330"/>
                <a:gd name="connsiteX88" fmla="*/ 5149357 w 6336030"/>
                <a:gd name="connsiteY88" fmla="*/ 1674522 h 3783330"/>
                <a:gd name="connsiteX89" fmla="*/ 5217990 w 6336030"/>
                <a:gd name="connsiteY89" fmla="*/ 1678091 h 3783330"/>
                <a:gd name="connsiteX90" fmla="*/ 5905500 w 6336030"/>
                <a:gd name="connsiteY90" fmla="*/ 2462689 h 3783330"/>
                <a:gd name="connsiteX91" fmla="*/ 5892924 w 6336030"/>
                <a:gd name="connsiteY91" fmla="*/ 2591170 h 3783330"/>
                <a:gd name="connsiteX92" fmla="*/ 5858412 w 6336030"/>
                <a:gd name="connsiteY92" fmla="*/ 2580286 h 3783330"/>
                <a:gd name="connsiteX93" fmla="*/ 5784748 w 6336030"/>
                <a:gd name="connsiteY93" fmla="*/ 2572742 h 3783330"/>
                <a:gd name="connsiteX94" fmla="*/ 5795468 w 6336030"/>
                <a:gd name="connsiteY94" fmla="*/ 2462689 h 3783330"/>
                <a:gd name="connsiteX95" fmla="*/ 5271852 w 6336030"/>
                <a:gd name="connsiteY95" fmla="*/ 1797839 h 3783330"/>
                <a:gd name="connsiteX96" fmla="*/ 5160219 w 6336030"/>
                <a:gd name="connsiteY96" fmla="*/ 1786193 h 3783330"/>
                <a:gd name="connsiteX97" fmla="*/ 5160645 w 6336030"/>
                <a:gd name="connsiteY97" fmla="*/ 1782128 h 3783330"/>
                <a:gd name="connsiteX98" fmla="*/ 4011139 w 6336030"/>
                <a:gd name="connsiteY98" fmla="*/ 958886 h 3783330"/>
                <a:gd name="connsiteX99" fmla="*/ 4057688 w 6336030"/>
                <a:gd name="connsiteY99" fmla="*/ 1043568 h 3783330"/>
                <a:gd name="connsiteX100" fmla="*/ 4152900 w 6336030"/>
                <a:gd name="connsiteY100" fmla="*/ 1509237 h 3783330"/>
                <a:gd name="connsiteX101" fmla="*/ 3711998 w 6336030"/>
                <a:gd name="connsiteY101" fmla="*/ 2432391 h 3783330"/>
                <a:gd name="connsiteX102" fmla="*/ 3672662 w 6336030"/>
                <a:gd name="connsiteY102" fmla="*/ 2461436 h 3783330"/>
                <a:gd name="connsiteX103" fmla="*/ 3571636 w 6336030"/>
                <a:gd name="connsiteY103" fmla="*/ 2381698 h 3783330"/>
                <a:gd name="connsiteX104" fmla="*/ 3632946 w 6336030"/>
                <a:gd name="connsiteY104" fmla="*/ 2336494 h 3783330"/>
                <a:gd name="connsiteX105" fmla="*/ 4028624 w 6336030"/>
                <a:gd name="connsiteY105" fmla="*/ 1509237 h 3783330"/>
                <a:gd name="connsiteX106" fmla="*/ 3943178 w 6336030"/>
                <a:gd name="connsiteY106" fmla="*/ 1091941 h 3783330"/>
                <a:gd name="connsiteX107" fmla="*/ 3888442 w 6336030"/>
                <a:gd name="connsiteY107" fmla="*/ 992510 h 3783330"/>
                <a:gd name="connsiteX108" fmla="*/ 3924196 w 6336030"/>
                <a:gd name="connsiteY108" fmla="*/ 979991 h 3783330"/>
                <a:gd name="connsiteX109" fmla="*/ 4008338 w 6336030"/>
                <a:gd name="connsiteY109" fmla="*/ 959295 h 3783330"/>
                <a:gd name="connsiteX110" fmla="*/ 3840065 w 6336030"/>
                <a:gd name="connsiteY110" fmla="*/ 906412 h 3783330"/>
                <a:gd name="connsiteX111" fmla="*/ 3842930 w 6336030"/>
                <a:gd name="connsiteY111" fmla="*/ 909836 h 3783330"/>
                <a:gd name="connsiteX112" fmla="*/ 3888442 w 6336030"/>
                <a:gd name="connsiteY112" fmla="*/ 992510 h 3783330"/>
                <a:gd name="connsiteX113" fmla="*/ 3843529 w 6336030"/>
                <a:gd name="connsiteY113" fmla="*/ 1008234 h 3783330"/>
                <a:gd name="connsiteX114" fmla="*/ 3307288 w 6336030"/>
                <a:gd name="connsiteY114" fmla="*/ 1782128 h 3783330"/>
                <a:gd name="connsiteX115" fmla="*/ 3564448 w 6336030"/>
                <a:gd name="connsiteY115" fmla="*/ 2376025 h 3783330"/>
                <a:gd name="connsiteX116" fmla="*/ 3571636 w 6336030"/>
                <a:gd name="connsiteY116" fmla="*/ 2381698 h 3783330"/>
                <a:gd name="connsiteX117" fmla="*/ 3549242 w 6336030"/>
                <a:gd name="connsiteY117" fmla="*/ 2398210 h 3783330"/>
                <a:gd name="connsiteX118" fmla="*/ 3487363 w 6336030"/>
                <a:gd name="connsiteY118" fmla="*/ 2435275 h 3783330"/>
                <a:gd name="connsiteX119" fmla="*/ 3376502 w 6336030"/>
                <a:gd name="connsiteY119" fmla="*/ 2306159 h 3783330"/>
                <a:gd name="connsiteX120" fmla="*/ 3209925 w 6336030"/>
                <a:gd name="connsiteY120" fmla="*/ 1782128 h 3783330"/>
                <a:gd name="connsiteX121" fmla="*/ 3805631 w 6336030"/>
                <a:gd name="connsiteY121" fmla="*/ 918523 h 3783330"/>
                <a:gd name="connsiteX122" fmla="*/ 4185285 w 6336030"/>
                <a:gd name="connsiteY122" fmla="*/ 844868 h 3783330"/>
                <a:gd name="connsiteX123" fmla="*/ 5140829 w 6336030"/>
                <a:gd name="connsiteY123" fmla="*/ 1593238 h 3783330"/>
                <a:gd name="connsiteX124" fmla="*/ 5149357 w 6336030"/>
                <a:gd name="connsiteY124" fmla="*/ 1674522 h 3783330"/>
                <a:gd name="connsiteX125" fmla="*/ 5139690 w 6336030"/>
                <a:gd name="connsiteY125" fmla="*/ 1674019 h 3783330"/>
                <a:gd name="connsiteX126" fmla="*/ 5061391 w 6336030"/>
                <a:gd name="connsiteY126" fmla="*/ 1678091 h 3783330"/>
                <a:gd name="connsiteX127" fmla="*/ 5052466 w 6336030"/>
                <a:gd name="connsiteY127" fmla="*/ 1679494 h 3783330"/>
                <a:gd name="connsiteX128" fmla="*/ 5045444 w 6336030"/>
                <a:gd name="connsiteY128" fmla="*/ 1612860 h 3783330"/>
                <a:gd name="connsiteX129" fmla="*/ 4185285 w 6336030"/>
                <a:gd name="connsiteY129" fmla="*/ 942231 h 3783330"/>
                <a:gd name="connsiteX130" fmla="*/ 4095515 w 6336030"/>
                <a:gd name="connsiteY130" fmla="*/ 946567 h 3783330"/>
                <a:gd name="connsiteX131" fmla="*/ 4011139 w 6336030"/>
                <a:gd name="connsiteY131" fmla="*/ 958886 h 3783330"/>
                <a:gd name="connsiteX132" fmla="*/ 3962493 w 6336030"/>
                <a:gd name="connsiteY132" fmla="*/ 870389 h 3783330"/>
                <a:gd name="connsiteX133" fmla="*/ 3988716 w 6336030"/>
                <a:gd name="connsiteY133" fmla="*/ 863910 h 3783330"/>
                <a:gd name="connsiteX134" fmla="*/ 4185285 w 6336030"/>
                <a:gd name="connsiteY134" fmla="*/ 844868 h 3783330"/>
                <a:gd name="connsiteX135" fmla="*/ 2585405 w 6336030"/>
                <a:gd name="connsiteY135" fmla="*/ 497130 h 3783330"/>
                <a:gd name="connsiteX136" fmla="*/ 2605493 w 6336030"/>
                <a:gd name="connsiteY136" fmla="*/ 518546 h 3783330"/>
                <a:gd name="connsiteX137" fmla="*/ 2941320 w 6336030"/>
                <a:gd name="connsiteY137" fmla="*/ 1424940 h 3783330"/>
                <a:gd name="connsiteX138" fmla="*/ 2510574 w 6336030"/>
                <a:gd name="connsiteY138" fmla="*/ 2432525 h 3783330"/>
                <a:gd name="connsiteX139" fmla="*/ 2465607 w 6336030"/>
                <a:gd name="connsiteY139" fmla="*/ 2472124 h 3783330"/>
                <a:gd name="connsiteX140" fmla="*/ 2423047 w 6336030"/>
                <a:gd name="connsiteY140" fmla="*/ 2451909 h 3783330"/>
                <a:gd name="connsiteX141" fmla="*/ 2342644 w 6336030"/>
                <a:gd name="connsiteY141" fmla="*/ 2403748 h 3783330"/>
                <a:gd name="connsiteX142" fmla="*/ 2416748 w 6336030"/>
                <a:gd name="connsiteY142" fmla="*/ 2338699 h 3783330"/>
                <a:gd name="connsiteX143" fmla="*/ 2808630 w 6336030"/>
                <a:gd name="connsiteY143" fmla="*/ 1424940 h 3783330"/>
                <a:gd name="connsiteX144" fmla="*/ 2503103 w 6336030"/>
                <a:gd name="connsiteY144" fmla="*/ 602949 h 3783330"/>
                <a:gd name="connsiteX145" fmla="*/ 2454712 w 6336030"/>
                <a:gd name="connsiteY145" fmla="*/ 551525 h 3783330"/>
                <a:gd name="connsiteX146" fmla="*/ 2518093 w 6336030"/>
                <a:gd name="connsiteY146" fmla="*/ 521421 h 3783330"/>
                <a:gd name="connsiteX147" fmla="*/ 2358786 w 6336030"/>
                <a:gd name="connsiteY147" fmla="*/ 460302 h 3783330"/>
                <a:gd name="connsiteX148" fmla="*/ 2416748 w 6336030"/>
                <a:gd name="connsiteY148" fmla="*/ 511181 h 3783330"/>
                <a:gd name="connsiteX149" fmla="*/ 2454712 w 6336030"/>
                <a:gd name="connsiteY149" fmla="*/ 551525 h 3783330"/>
                <a:gd name="connsiteX150" fmla="*/ 2423047 w 6336030"/>
                <a:gd name="connsiteY150" fmla="*/ 566565 h 3783330"/>
                <a:gd name="connsiteX151" fmla="*/ 1854016 w 6336030"/>
                <a:gd name="connsiteY151" fmla="*/ 1509237 h 3783330"/>
                <a:gd name="connsiteX152" fmla="*/ 2333398 w 6336030"/>
                <a:gd name="connsiteY152" fmla="*/ 2398210 h 3783330"/>
                <a:gd name="connsiteX153" fmla="*/ 2342644 w 6336030"/>
                <a:gd name="connsiteY153" fmla="*/ 2403748 h 3783330"/>
                <a:gd name="connsiteX154" fmla="*/ 2321733 w 6336030"/>
                <a:gd name="connsiteY154" fmla="*/ 2422103 h 3783330"/>
                <a:gd name="connsiteX155" fmla="*/ 2238309 w 6336030"/>
                <a:gd name="connsiteY155" fmla="*/ 2482355 h 3783330"/>
                <a:gd name="connsiteX156" fmla="*/ 2170643 w 6336030"/>
                <a:gd name="connsiteY156" fmla="*/ 2432391 h 3783330"/>
                <a:gd name="connsiteX157" fmla="*/ 1729740 w 6336030"/>
                <a:gd name="connsiteY157" fmla="*/ 1509237 h 3783330"/>
                <a:gd name="connsiteX158" fmla="*/ 2263914 w 6336030"/>
                <a:gd name="connsiteY158" fmla="*/ 517213 h 3783330"/>
                <a:gd name="connsiteX159" fmla="*/ 2941320 w 6336030"/>
                <a:gd name="connsiteY159" fmla="*/ 312897 h 3783330"/>
                <a:gd name="connsiteX160" fmla="*/ 3945981 w 6336030"/>
                <a:gd name="connsiteY160" fmla="*/ 840352 h 3783330"/>
                <a:gd name="connsiteX161" fmla="*/ 3962493 w 6336030"/>
                <a:gd name="connsiteY161" fmla="*/ 870389 h 3783330"/>
                <a:gd name="connsiteX162" fmla="*/ 3895243 w 6336030"/>
                <a:gd name="connsiteY162" fmla="*/ 887006 h 3783330"/>
                <a:gd name="connsiteX163" fmla="*/ 3840065 w 6336030"/>
                <a:gd name="connsiteY163" fmla="*/ 906412 h 3783330"/>
                <a:gd name="connsiteX164" fmla="*/ 3710160 w 6336030"/>
                <a:gd name="connsiteY164" fmla="*/ 751173 h 3783330"/>
                <a:gd name="connsiteX165" fmla="*/ 2941320 w 6336030"/>
                <a:gd name="connsiteY165" fmla="*/ 437173 h 3783330"/>
                <a:gd name="connsiteX166" fmla="*/ 2617989 w 6336030"/>
                <a:gd name="connsiteY166" fmla="*/ 485371 h 3783330"/>
                <a:gd name="connsiteX167" fmla="*/ 2585405 w 6336030"/>
                <a:gd name="connsiteY167" fmla="*/ 497130 h 3783330"/>
                <a:gd name="connsiteX168" fmla="*/ 2510574 w 6336030"/>
                <a:gd name="connsiteY168" fmla="*/ 417355 h 3783330"/>
                <a:gd name="connsiteX169" fmla="*/ 2490277 w 6336030"/>
                <a:gd name="connsiteY169" fmla="*/ 399482 h 3783330"/>
                <a:gd name="connsiteX170" fmla="*/ 2581033 w 6336030"/>
                <a:gd name="connsiteY170" fmla="*/ 366682 h 3783330"/>
                <a:gd name="connsiteX171" fmla="*/ 2941320 w 6336030"/>
                <a:gd name="connsiteY171" fmla="*/ 312897 h 3783330"/>
                <a:gd name="connsiteX172" fmla="*/ 1470660 w 6336030"/>
                <a:gd name="connsiteY172" fmla="*/ 0 h 3783330"/>
                <a:gd name="connsiteX173" fmla="*/ 2406136 w 6336030"/>
                <a:gd name="connsiteY173" fmla="*/ 325387 h 3783330"/>
                <a:gd name="connsiteX174" fmla="*/ 2490277 w 6336030"/>
                <a:gd name="connsiteY174" fmla="*/ 399482 h 3783330"/>
                <a:gd name="connsiteX175" fmla="*/ 2469719 w 6336030"/>
                <a:gd name="connsiteY175" fmla="*/ 406912 h 3783330"/>
                <a:gd name="connsiteX176" fmla="*/ 2363809 w 6336030"/>
                <a:gd name="connsiteY176" fmla="*/ 457289 h 3783330"/>
                <a:gd name="connsiteX177" fmla="*/ 2358786 w 6336030"/>
                <a:gd name="connsiteY177" fmla="*/ 460302 h 3783330"/>
                <a:gd name="connsiteX178" fmla="*/ 2321733 w 6336030"/>
                <a:gd name="connsiteY178" fmla="*/ 427777 h 3783330"/>
                <a:gd name="connsiteX179" fmla="*/ 1470660 w 6336030"/>
                <a:gd name="connsiteY179" fmla="*/ 132690 h 3783330"/>
                <a:gd name="connsiteX180" fmla="*/ 132690 w 6336030"/>
                <a:gd name="connsiteY180" fmla="*/ 1424940 h 3783330"/>
                <a:gd name="connsiteX181" fmla="*/ 1470660 w 6336030"/>
                <a:gd name="connsiteY181" fmla="*/ 2717190 h 3783330"/>
                <a:gd name="connsiteX182" fmla="*/ 2218732 w 6336030"/>
                <a:gd name="connsiteY182" fmla="*/ 2496494 h 3783330"/>
                <a:gd name="connsiteX183" fmla="*/ 2238309 w 6336030"/>
                <a:gd name="connsiteY183" fmla="*/ 2482355 h 3783330"/>
                <a:gd name="connsiteX184" fmla="*/ 2263914 w 6336030"/>
                <a:gd name="connsiteY184" fmla="*/ 2501261 h 3783330"/>
                <a:gd name="connsiteX185" fmla="*/ 2359261 w 6336030"/>
                <a:gd name="connsiteY185" fmla="*/ 2558457 h 3783330"/>
                <a:gd name="connsiteX186" fmla="*/ 2292920 w 6336030"/>
                <a:gd name="connsiteY186" fmla="*/ 2606523 h 3783330"/>
                <a:gd name="connsiteX187" fmla="*/ 1470660 w 6336030"/>
                <a:gd name="connsiteY187" fmla="*/ 2849880 h 3783330"/>
                <a:gd name="connsiteX188" fmla="*/ 0 w 6336030"/>
                <a:gd name="connsiteY188" fmla="*/ 1424940 h 3783330"/>
                <a:gd name="connsiteX189" fmla="*/ 1470660 w 6336030"/>
                <a:gd name="connsiteY189" fmla="*/ 0 h 378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6336030" h="3783330">
                  <a:moveTo>
                    <a:pt x="4516253" y="2662857"/>
                  </a:moveTo>
                  <a:lnTo>
                    <a:pt x="4535447" y="2726846"/>
                  </a:lnTo>
                  <a:cubicBezTo>
                    <a:pt x="4634999" y="2970419"/>
                    <a:pt x="4868058" y="3141327"/>
                    <a:pt x="5139690" y="3141327"/>
                  </a:cubicBezTo>
                  <a:lnTo>
                    <a:pt x="5143130" y="3140968"/>
                  </a:lnTo>
                  <a:lnTo>
                    <a:pt x="5139690" y="3175635"/>
                  </a:lnTo>
                  <a:lnTo>
                    <a:pt x="5147166" y="3250970"/>
                  </a:lnTo>
                  <a:lnTo>
                    <a:pt x="5139690" y="3251359"/>
                  </a:lnTo>
                  <a:cubicBezTo>
                    <a:pt x="4822482" y="3251359"/>
                    <a:pt x="4550318" y="3052740"/>
                    <a:pt x="4434061" y="2769675"/>
                  </a:cubicBezTo>
                  <a:lnTo>
                    <a:pt x="4410994" y="2693146"/>
                  </a:lnTo>
                  <a:lnTo>
                    <a:pt x="4475327" y="2677251"/>
                  </a:lnTo>
                  <a:close/>
                  <a:moveTo>
                    <a:pt x="5764984" y="2656670"/>
                  </a:moveTo>
                  <a:lnTo>
                    <a:pt x="5841091" y="2664485"/>
                  </a:lnTo>
                  <a:lnTo>
                    <a:pt x="5873899" y="2674859"/>
                  </a:lnTo>
                  <a:lnTo>
                    <a:pt x="5845319" y="2769675"/>
                  </a:lnTo>
                  <a:cubicBezTo>
                    <a:pt x="5748439" y="3005563"/>
                    <a:pt x="5543290" y="3182807"/>
                    <a:pt x="5294028" y="3235336"/>
                  </a:cubicBezTo>
                  <a:lnTo>
                    <a:pt x="5232501" y="3245007"/>
                  </a:lnTo>
                  <a:lnTo>
                    <a:pt x="5225635" y="3175635"/>
                  </a:lnTo>
                  <a:lnTo>
                    <a:pt x="5229963" y="3131910"/>
                  </a:lnTo>
                  <a:lnTo>
                    <a:pt x="5271852" y="3127540"/>
                  </a:lnTo>
                  <a:cubicBezTo>
                    <a:pt x="5485300" y="3082339"/>
                    <a:pt x="5660973" y="2929823"/>
                    <a:pt x="5743934" y="2726846"/>
                  </a:cubicBezTo>
                  <a:close/>
                  <a:moveTo>
                    <a:pt x="5892924" y="2591170"/>
                  </a:moveTo>
                  <a:lnTo>
                    <a:pt x="5970695" y="2615696"/>
                  </a:lnTo>
                  <a:cubicBezTo>
                    <a:pt x="6185387" y="2707949"/>
                    <a:pt x="6336030" y="2923920"/>
                    <a:pt x="6336030" y="3175635"/>
                  </a:cubicBezTo>
                  <a:cubicBezTo>
                    <a:pt x="6336030" y="3511256"/>
                    <a:pt x="6068220" y="3783330"/>
                    <a:pt x="5737860" y="3783330"/>
                  </a:cubicBezTo>
                  <a:cubicBezTo>
                    <a:pt x="5448795" y="3783330"/>
                    <a:pt x="5207620" y="3575024"/>
                    <a:pt x="5151843" y="3298107"/>
                  </a:cubicBezTo>
                  <a:lnTo>
                    <a:pt x="5147166" y="3250970"/>
                  </a:lnTo>
                  <a:lnTo>
                    <a:pt x="5217990" y="3247287"/>
                  </a:lnTo>
                  <a:lnTo>
                    <a:pt x="5232501" y="3245007"/>
                  </a:lnTo>
                  <a:lnTo>
                    <a:pt x="5236042" y="3280786"/>
                  </a:lnTo>
                  <a:cubicBezTo>
                    <a:pt x="5283805" y="3518539"/>
                    <a:pt x="5490328" y="3697385"/>
                    <a:pt x="5737860" y="3697385"/>
                  </a:cubicBezTo>
                  <a:cubicBezTo>
                    <a:pt x="6020754" y="3697385"/>
                    <a:pt x="6250085" y="3463790"/>
                    <a:pt x="6250085" y="3175635"/>
                  </a:cubicBezTo>
                  <a:cubicBezTo>
                    <a:pt x="6250085" y="2959519"/>
                    <a:pt x="6121087" y="2774093"/>
                    <a:pt x="5937241" y="2694887"/>
                  </a:cubicBezTo>
                  <a:lnTo>
                    <a:pt x="5873899" y="2674859"/>
                  </a:lnTo>
                  <a:lnTo>
                    <a:pt x="5889942" y="2621634"/>
                  </a:lnTo>
                  <a:close/>
                  <a:moveTo>
                    <a:pt x="5737860" y="2567940"/>
                  </a:moveTo>
                  <a:lnTo>
                    <a:pt x="5784748" y="2572742"/>
                  </a:lnTo>
                  <a:lnTo>
                    <a:pt x="5782145" y="2599458"/>
                  </a:lnTo>
                  <a:lnTo>
                    <a:pt x="5764984" y="2656670"/>
                  </a:lnTo>
                  <a:lnTo>
                    <a:pt x="5737860" y="2653885"/>
                  </a:lnTo>
                  <a:cubicBezTo>
                    <a:pt x="5490328" y="2653885"/>
                    <a:pt x="5283805" y="2832731"/>
                    <a:pt x="5236042" y="3070484"/>
                  </a:cubicBezTo>
                  <a:lnTo>
                    <a:pt x="5229963" y="3131910"/>
                  </a:lnTo>
                  <a:lnTo>
                    <a:pt x="5143130" y="3140968"/>
                  </a:lnTo>
                  <a:lnTo>
                    <a:pt x="5151843" y="3053163"/>
                  </a:lnTo>
                  <a:cubicBezTo>
                    <a:pt x="5207620" y="2776247"/>
                    <a:pt x="5448795" y="2567940"/>
                    <a:pt x="5737860" y="2567940"/>
                  </a:cubicBezTo>
                  <a:close/>
                  <a:moveTo>
                    <a:pt x="3672662" y="2461436"/>
                  </a:moveTo>
                  <a:lnTo>
                    <a:pt x="3694389" y="2478584"/>
                  </a:lnTo>
                  <a:cubicBezTo>
                    <a:pt x="3834518" y="2569145"/>
                    <a:pt x="4003446" y="2622025"/>
                    <a:pt x="4185285" y="2622025"/>
                  </a:cubicBezTo>
                  <a:cubicBezTo>
                    <a:pt x="4245898" y="2622025"/>
                    <a:pt x="4305077" y="2616150"/>
                    <a:pt x="4362232" y="2604961"/>
                  </a:cubicBezTo>
                  <a:lnTo>
                    <a:pt x="4387206" y="2598819"/>
                  </a:lnTo>
                  <a:lnTo>
                    <a:pt x="4389439" y="2621634"/>
                  </a:lnTo>
                  <a:lnTo>
                    <a:pt x="4410994" y="2693146"/>
                  </a:lnTo>
                  <a:lnTo>
                    <a:pt x="4381854" y="2700346"/>
                  </a:lnTo>
                  <a:cubicBezTo>
                    <a:pt x="4318361" y="2712831"/>
                    <a:pt x="4252620" y="2719388"/>
                    <a:pt x="4185285" y="2719388"/>
                  </a:cubicBezTo>
                  <a:cubicBezTo>
                    <a:pt x="3983282" y="2719388"/>
                    <a:pt x="3795621" y="2660378"/>
                    <a:pt x="3639952" y="2559319"/>
                  </a:cubicBezTo>
                  <a:lnTo>
                    <a:pt x="3589123" y="2519019"/>
                  </a:lnTo>
                  <a:lnTo>
                    <a:pt x="3618726" y="2501261"/>
                  </a:lnTo>
                  <a:close/>
                  <a:moveTo>
                    <a:pt x="3487363" y="2435275"/>
                  </a:moveTo>
                  <a:lnTo>
                    <a:pt x="3495602" y="2444871"/>
                  </a:lnTo>
                  <a:lnTo>
                    <a:pt x="3589123" y="2519019"/>
                  </a:lnTo>
                  <a:lnTo>
                    <a:pt x="3518831" y="2561185"/>
                  </a:lnTo>
                  <a:cubicBezTo>
                    <a:pt x="3347158" y="2653271"/>
                    <a:pt x="3150426" y="2705577"/>
                    <a:pt x="2941320" y="2705577"/>
                  </a:cubicBezTo>
                  <a:cubicBezTo>
                    <a:pt x="2732215" y="2705577"/>
                    <a:pt x="2535482" y="2653271"/>
                    <a:pt x="2363809" y="2561185"/>
                  </a:cubicBezTo>
                  <a:lnTo>
                    <a:pt x="2359261" y="2558457"/>
                  </a:lnTo>
                  <a:lnTo>
                    <a:pt x="2406136" y="2524493"/>
                  </a:lnTo>
                  <a:lnTo>
                    <a:pt x="2465607" y="2472124"/>
                  </a:lnTo>
                  <a:lnTo>
                    <a:pt x="2518093" y="2497053"/>
                  </a:lnTo>
                  <a:cubicBezTo>
                    <a:pt x="2648176" y="2551302"/>
                    <a:pt x="2791195" y="2581301"/>
                    <a:pt x="2941320" y="2581301"/>
                  </a:cubicBezTo>
                  <a:cubicBezTo>
                    <a:pt x="3128977" y="2581301"/>
                    <a:pt x="3305530" y="2534428"/>
                    <a:pt x="3459594" y="2451909"/>
                  </a:cubicBezTo>
                  <a:close/>
                  <a:moveTo>
                    <a:pt x="5139690" y="1784051"/>
                  </a:moveTo>
                  <a:lnTo>
                    <a:pt x="5160219" y="1786193"/>
                  </a:lnTo>
                  <a:lnTo>
                    <a:pt x="5140829" y="1971019"/>
                  </a:lnTo>
                  <a:cubicBezTo>
                    <a:pt x="5075866" y="2276085"/>
                    <a:pt x="4856665" y="2527164"/>
                    <a:pt x="4564939" y="2645734"/>
                  </a:cubicBezTo>
                  <a:lnTo>
                    <a:pt x="4516253" y="2662857"/>
                  </a:lnTo>
                  <a:lnTo>
                    <a:pt x="4497235" y="2599458"/>
                  </a:lnTo>
                  <a:lnTo>
                    <a:pt x="4494127" y="2567546"/>
                  </a:lnTo>
                  <a:lnTo>
                    <a:pt x="4527041" y="2556022"/>
                  </a:lnTo>
                  <a:cubicBezTo>
                    <a:pt x="4789646" y="2449769"/>
                    <a:pt x="4986966" y="2224773"/>
                    <a:pt x="5045444" y="1951397"/>
                  </a:cubicBezTo>
                  <a:lnTo>
                    <a:pt x="5062228" y="1792132"/>
                  </a:lnTo>
                  <a:close/>
                  <a:moveTo>
                    <a:pt x="5052466" y="1679494"/>
                  </a:moveTo>
                  <a:lnTo>
                    <a:pt x="5063282" y="1782128"/>
                  </a:lnTo>
                  <a:lnTo>
                    <a:pt x="5062228" y="1792132"/>
                  </a:lnTo>
                  <a:lnTo>
                    <a:pt x="5007528" y="1797839"/>
                  </a:lnTo>
                  <a:cubicBezTo>
                    <a:pt x="4708701" y="1861119"/>
                    <a:pt x="4483912" y="2134738"/>
                    <a:pt x="4483912" y="2462689"/>
                  </a:cubicBezTo>
                  <a:lnTo>
                    <a:pt x="4494127" y="2567546"/>
                  </a:lnTo>
                  <a:lnTo>
                    <a:pt x="4446375" y="2584265"/>
                  </a:lnTo>
                  <a:lnTo>
                    <a:pt x="4387206" y="2598819"/>
                  </a:lnTo>
                  <a:lnTo>
                    <a:pt x="4373880" y="2462689"/>
                  </a:lnTo>
                  <a:cubicBezTo>
                    <a:pt x="4373880" y="2081565"/>
                    <a:pt x="4636386" y="1763583"/>
                    <a:pt x="4985353" y="1690042"/>
                  </a:cubicBezTo>
                  <a:close/>
                  <a:moveTo>
                    <a:pt x="5149357" y="1674522"/>
                  </a:moveTo>
                  <a:lnTo>
                    <a:pt x="5217990" y="1678091"/>
                  </a:lnTo>
                  <a:cubicBezTo>
                    <a:pt x="5604154" y="1718479"/>
                    <a:pt x="5905500" y="2054342"/>
                    <a:pt x="5905500" y="2462689"/>
                  </a:cubicBezTo>
                  <a:lnTo>
                    <a:pt x="5892924" y="2591170"/>
                  </a:lnTo>
                  <a:lnTo>
                    <a:pt x="5858412" y="2580286"/>
                  </a:lnTo>
                  <a:lnTo>
                    <a:pt x="5784748" y="2572742"/>
                  </a:lnTo>
                  <a:lnTo>
                    <a:pt x="5795468" y="2462689"/>
                  </a:lnTo>
                  <a:cubicBezTo>
                    <a:pt x="5795468" y="2134738"/>
                    <a:pt x="5570679" y="1861119"/>
                    <a:pt x="5271852" y="1797839"/>
                  </a:cubicBezTo>
                  <a:lnTo>
                    <a:pt x="5160219" y="1786193"/>
                  </a:lnTo>
                  <a:lnTo>
                    <a:pt x="5160645" y="1782128"/>
                  </a:lnTo>
                  <a:close/>
                  <a:moveTo>
                    <a:pt x="4011139" y="958886"/>
                  </a:moveTo>
                  <a:lnTo>
                    <a:pt x="4057688" y="1043568"/>
                  </a:lnTo>
                  <a:cubicBezTo>
                    <a:pt x="4118998" y="1186696"/>
                    <a:pt x="4152900" y="1344057"/>
                    <a:pt x="4152900" y="1509237"/>
                  </a:cubicBezTo>
                  <a:cubicBezTo>
                    <a:pt x="4152900" y="1880892"/>
                    <a:pt x="3981268" y="2212965"/>
                    <a:pt x="3711998" y="2432391"/>
                  </a:cubicBezTo>
                  <a:lnTo>
                    <a:pt x="3672662" y="2461436"/>
                  </a:lnTo>
                  <a:lnTo>
                    <a:pt x="3571636" y="2381698"/>
                  </a:lnTo>
                  <a:lnTo>
                    <a:pt x="3632946" y="2336494"/>
                  </a:lnTo>
                  <a:cubicBezTo>
                    <a:pt x="3874597" y="2139862"/>
                    <a:pt x="4028624" y="1842285"/>
                    <a:pt x="4028624" y="1509237"/>
                  </a:cubicBezTo>
                  <a:cubicBezTo>
                    <a:pt x="4028624" y="1361216"/>
                    <a:pt x="3998199" y="1220201"/>
                    <a:pt x="3943178" y="1091941"/>
                  </a:cubicBezTo>
                  <a:lnTo>
                    <a:pt x="3888442" y="992510"/>
                  </a:lnTo>
                  <a:lnTo>
                    <a:pt x="3924196" y="979991"/>
                  </a:lnTo>
                  <a:cubicBezTo>
                    <a:pt x="3951689" y="971811"/>
                    <a:pt x="3979761" y="964889"/>
                    <a:pt x="4008338" y="959295"/>
                  </a:cubicBezTo>
                  <a:close/>
                  <a:moveTo>
                    <a:pt x="3840065" y="906412"/>
                  </a:moveTo>
                  <a:lnTo>
                    <a:pt x="3842930" y="909836"/>
                  </a:lnTo>
                  <a:lnTo>
                    <a:pt x="3888442" y="992510"/>
                  </a:lnTo>
                  <a:lnTo>
                    <a:pt x="3843529" y="1008234"/>
                  </a:lnTo>
                  <a:cubicBezTo>
                    <a:pt x="3528403" y="1135738"/>
                    <a:pt x="3307288" y="1434232"/>
                    <a:pt x="3307288" y="1782128"/>
                  </a:cubicBezTo>
                  <a:cubicBezTo>
                    <a:pt x="3307288" y="2014059"/>
                    <a:pt x="3405562" y="2224033"/>
                    <a:pt x="3564448" y="2376025"/>
                  </a:cubicBezTo>
                  <a:lnTo>
                    <a:pt x="3571636" y="2381698"/>
                  </a:lnTo>
                  <a:lnTo>
                    <a:pt x="3549242" y="2398210"/>
                  </a:lnTo>
                  <a:lnTo>
                    <a:pt x="3487363" y="2435275"/>
                  </a:lnTo>
                  <a:lnTo>
                    <a:pt x="3376502" y="2306159"/>
                  </a:lnTo>
                  <a:cubicBezTo>
                    <a:pt x="3271334" y="2156571"/>
                    <a:pt x="3209925" y="1976241"/>
                    <a:pt x="3209925" y="1782128"/>
                  </a:cubicBezTo>
                  <a:cubicBezTo>
                    <a:pt x="3209925" y="1393903"/>
                    <a:pt x="3455560" y="1060807"/>
                    <a:pt x="3805631" y="918523"/>
                  </a:cubicBezTo>
                  <a:close/>
                  <a:moveTo>
                    <a:pt x="4185285" y="844868"/>
                  </a:moveTo>
                  <a:cubicBezTo>
                    <a:pt x="4656627" y="844868"/>
                    <a:pt x="5049881" y="1166144"/>
                    <a:pt x="5140829" y="1593238"/>
                  </a:cubicBezTo>
                  <a:lnTo>
                    <a:pt x="5149357" y="1674522"/>
                  </a:lnTo>
                  <a:lnTo>
                    <a:pt x="5139690" y="1674019"/>
                  </a:lnTo>
                  <a:cubicBezTo>
                    <a:pt x="5113256" y="1674019"/>
                    <a:pt x="5087135" y="1675398"/>
                    <a:pt x="5061391" y="1678091"/>
                  </a:cubicBezTo>
                  <a:lnTo>
                    <a:pt x="5052466" y="1679494"/>
                  </a:lnTo>
                  <a:lnTo>
                    <a:pt x="5045444" y="1612860"/>
                  </a:lnTo>
                  <a:cubicBezTo>
                    <a:pt x="4963574" y="1230133"/>
                    <a:pt x="4609576" y="942231"/>
                    <a:pt x="4185285" y="942231"/>
                  </a:cubicBezTo>
                  <a:cubicBezTo>
                    <a:pt x="4154979" y="942231"/>
                    <a:pt x="4125031" y="943700"/>
                    <a:pt x="4095515" y="946567"/>
                  </a:cubicBezTo>
                  <a:lnTo>
                    <a:pt x="4011139" y="958886"/>
                  </a:lnTo>
                  <a:lnTo>
                    <a:pt x="3962493" y="870389"/>
                  </a:lnTo>
                  <a:lnTo>
                    <a:pt x="3988716" y="863910"/>
                  </a:lnTo>
                  <a:cubicBezTo>
                    <a:pt x="4052210" y="851425"/>
                    <a:pt x="4117951" y="844868"/>
                    <a:pt x="4185285" y="844868"/>
                  </a:cubicBezTo>
                  <a:close/>
                  <a:moveTo>
                    <a:pt x="2585405" y="497130"/>
                  </a:moveTo>
                  <a:lnTo>
                    <a:pt x="2605493" y="518546"/>
                  </a:lnTo>
                  <a:cubicBezTo>
                    <a:pt x="2815291" y="764859"/>
                    <a:pt x="2941320" y="1080639"/>
                    <a:pt x="2941320" y="1424940"/>
                  </a:cubicBezTo>
                  <a:cubicBezTo>
                    <a:pt x="2941320" y="1818427"/>
                    <a:pt x="2776711" y="2174662"/>
                    <a:pt x="2510574" y="2432525"/>
                  </a:cubicBezTo>
                  <a:lnTo>
                    <a:pt x="2465607" y="2472124"/>
                  </a:lnTo>
                  <a:lnTo>
                    <a:pt x="2423047" y="2451909"/>
                  </a:lnTo>
                  <a:lnTo>
                    <a:pt x="2342644" y="2403748"/>
                  </a:lnTo>
                  <a:lnTo>
                    <a:pt x="2416748" y="2338699"/>
                  </a:lnTo>
                  <a:cubicBezTo>
                    <a:pt x="2658873" y="2104848"/>
                    <a:pt x="2808630" y="1781785"/>
                    <a:pt x="2808630" y="1424940"/>
                  </a:cubicBezTo>
                  <a:cubicBezTo>
                    <a:pt x="2808630" y="1112701"/>
                    <a:pt x="2693972" y="826326"/>
                    <a:pt x="2503103" y="602949"/>
                  </a:cubicBezTo>
                  <a:lnTo>
                    <a:pt x="2454712" y="551525"/>
                  </a:lnTo>
                  <a:lnTo>
                    <a:pt x="2518093" y="521421"/>
                  </a:lnTo>
                  <a:close/>
                  <a:moveTo>
                    <a:pt x="2358786" y="460302"/>
                  </a:moveTo>
                  <a:lnTo>
                    <a:pt x="2416748" y="511181"/>
                  </a:lnTo>
                  <a:lnTo>
                    <a:pt x="2454712" y="551525"/>
                  </a:lnTo>
                  <a:lnTo>
                    <a:pt x="2423047" y="566565"/>
                  </a:lnTo>
                  <a:cubicBezTo>
                    <a:pt x="2084107" y="748108"/>
                    <a:pt x="1854016" y="1102179"/>
                    <a:pt x="1854016" y="1509237"/>
                  </a:cubicBezTo>
                  <a:cubicBezTo>
                    <a:pt x="1854016" y="1879290"/>
                    <a:pt x="2044174" y="2205552"/>
                    <a:pt x="2333398" y="2398210"/>
                  </a:cubicBezTo>
                  <a:lnTo>
                    <a:pt x="2342644" y="2403748"/>
                  </a:lnTo>
                  <a:lnTo>
                    <a:pt x="2321733" y="2422103"/>
                  </a:lnTo>
                  <a:lnTo>
                    <a:pt x="2238309" y="2482355"/>
                  </a:lnTo>
                  <a:lnTo>
                    <a:pt x="2170643" y="2432391"/>
                  </a:lnTo>
                  <a:cubicBezTo>
                    <a:pt x="1901373" y="2212965"/>
                    <a:pt x="1729740" y="1880892"/>
                    <a:pt x="1729740" y="1509237"/>
                  </a:cubicBezTo>
                  <a:cubicBezTo>
                    <a:pt x="1729740" y="1096287"/>
                    <a:pt x="1941632" y="732204"/>
                    <a:pt x="2263914" y="517213"/>
                  </a:cubicBezTo>
                  <a:close/>
                  <a:moveTo>
                    <a:pt x="2941320" y="312897"/>
                  </a:moveTo>
                  <a:cubicBezTo>
                    <a:pt x="3359531" y="312897"/>
                    <a:pt x="3728252" y="522124"/>
                    <a:pt x="3945981" y="840352"/>
                  </a:cubicBezTo>
                  <a:lnTo>
                    <a:pt x="3962493" y="870389"/>
                  </a:lnTo>
                  <a:lnTo>
                    <a:pt x="3895243" y="887006"/>
                  </a:lnTo>
                  <a:lnTo>
                    <a:pt x="3840065" y="906412"/>
                  </a:lnTo>
                  <a:lnTo>
                    <a:pt x="3710160" y="751173"/>
                  </a:lnTo>
                  <a:cubicBezTo>
                    <a:pt x="3513397" y="557168"/>
                    <a:pt x="3241571" y="437173"/>
                    <a:pt x="2941320" y="437173"/>
                  </a:cubicBezTo>
                  <a:cubicBezTo>
                    <a:pt x="2828726" y="437173"/>
                    <a:pt x="2720130" y="454047"/>
                    <a:pt x="2617989" y="485371"/>
                  </a:cubicBezTo>
                  <a:lnTo>
                    <a:pt x="2585405" y="497130"/>
                  </a:lnTo>
                  <a:lnTo>
                    <a:pt x="2510574" y="417355"/>
                  </a:lnTo>
                  <a:lnTo>
                    <a:pt x="2490277" y="399482"/>
                  </a:lnTo>
                  <a:lnTo>
                    <a:pt x="2581033" y="366682"/>
                  </a:lnTo>
                  <a:cubicBezTo>
                    <a:pt x="2694848" y="331728"/>
                    <a:pt x="2815857" y="312897"/>
                    <a:pt x="2941320" y="312897"/>
                  </a:cubicBezTo>
                  <a:close/>
                  <a:moveTo>
                    <a:pt x="1470660" y="0"/>
                  </a:moveTo>
                  <a:cubicBezTo>
                    <a:pt x="1826008" y="0"/>
                    <a:pt x="2151920" y="122111"/>
                    <a:pt x="2406136" y="325387"/>
                  </a:cubicBezTo>
                  <a:lnTo>
                    <a:pt x="2490277" y="399482"/>
                  </a:lnTo>
                  <a:lnTo>
                    <a:pt x="2469719" y="406912"/>
                  </a:lnTo>
                  <a:cubicBezTo>
                    <a:pt x="2433481" y="422046"/>
                    <a:pt x="2398144" y="438872"/>
                    <a:pt x="2363809" y="457289"/>
                  </a:cubicBezTo>
                  <a:lnTo>
                    <a:pt x="2358786" y="460302"/>
                  </a:lnTo>
                  <a:lnTo>
                    <a:pt x="2321733" y="427777"/>
                  </a:lnTo>
                  <a:cubicBezTo>
                    <a:pt x="2090453" y="243430"/>
                    <a:pt x="1793946" y="132690"/>
                    <a:pt x="1470660" y="132690"/>
                  </a:cubicBezTo>
                  <a:cubicBezTo>
                    <a:pt x="731720" y="132690"/>
                    <a:pt x="132690" y="711250"/>
                    <a:pt x="132690" y="1424940"/>
                  </a:cubicBezTo>
                  <a:cubicBezTo>
                    <a:pt x="132690" y="2138630"/>
                    <a:pt x="731720" y="2717190"/>
                    <a:pt x="1470660" y="2717190"/>
                  </a:cubicBezTo>
                  <a:cubicBezTo>
                    <a:pt x="1747763" y="2717190"/>
                    <a:pt x="2005190" y="2635830"/>
                    <a:pt x="2218732" y="2496494"/>
                  </a:cubicBezTo>
                  <a:lnTo>
                    <a:pt x="2238309" y="2482355"/>
                  </a:lnTo>
                  <a:lnTo>
                    <a:pt x="2263914" y="2501261"/>
                  </a:lnTo>
                  <a:lnTo>
                    <a:pt x="2359261" y="2558457"/>
                  </a:lnTo>
                  <a:lnTo>
                    <a:pt x="2292920" y="2606523"/>
                  </a:lnTo>
                  <a:cubicBezTo>
                    <a:pt x="2058201" y="2760166"/>
                    <a:pt x="1775244" y="2849880"/>
                    <a:pt x="1470660" y="2849880"/>
                  </a:cubicBezTo>
                  <a:cubicBezTo>
                    <a:pt x="658437" y="2849880"/>
                    <a:pt x="0" y="2211913"/>
                    <a:pt x="0" y="1424940"/>
                  </a:cubicBezTo>
                  <a:cubicBezTo>
                    <a:pt x="0" y="637967"/>
                    <a:pt x="658437" y="0"/>
                    <a:pt x="1470660" y="0"/>
                  </a:cubicBezTo>
                  <a:close/>
                </a:path>
              </a:pathLst>
            </a:custGeom>
            <a:noFill/>
            <a:ln w="31750">
              <a:gradFill flip="none" rotWithShape="1">
                <a:gsLst>
                  <a:gs pos="39000">
                    <a:schemeClr val="accent1">
                      <a:tint val="66000"/>
                      <a:satMod val="160000"/>
                      <a:lumMod val="48000"/>
                      <a:lumOff val="52000"/>
                    </a:schemeClr>
                  </a:gs>
                  <a:gs pos="59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  <a:prstDash val="sysDot"/>
            </a:ln>
            <a:effectLst>
              <a:glow rad="12700">
                <a:schemeClr val="tx1"/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>
                <a:solidFill>
                  <a:schemeClr val="tx1"/>
                </a:solidFill>
              </a:endParaRPr>
            </a:p>
          </p:txBody>
        </p:sp>
        <p:sp>
          <p:nvSpPr>
            <p:cNvPr id="43" name="42 Elipse"/>
            <p:cNvSpPr/>
            <p:nvPr/>
          </p:nvSpPr>
          <p:spPr>
            <a:xfrm>
              <a:off x="2627784" y="1779662"/>
              <a:ext cx="792088" cy="36004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" name="43 Elipse"/>
            <p:cNvSpPr/>
            <p:nvPr/>
          </p:nvSpPr>
          <p:spPr>
            <a:xfrm rot="614569">
              <a:off x="2848193" y="1275846"/>
              <a:ext cx="584448" cy="216075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" name="44 Elipse"/>
            <p:cNvSpPr/>
            <p:nvPr/>
          </p:nvSpPr>
          <p:spPr>
            <a:xfrm rot="1618157">
              <a:off x="3241958" y="855837"/>
              <a:ext cx="324000" cy="108000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  <a:alpha val="67000"/>
                  </a:srgbClr>
                </a:gs>
                <a:gs pos="38000">
                  <a:srgbClr val="B30D29">
                    <a:alpha val="58000"/>
                  </a:srgbClr>
                </a:gs>
                <a:gs pos="89000">
                  <a:srgbClr val="FF0000">
                    <a:alpha val="61000"/>
                  </a:srgbClr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Elipse"/>
            <p:cNvSpPr/>
            <p:nvPr/>
          </p:nvSpPr>
          <p:spPr>
            <a:xfrm rot="2159964">
              <a:off x="3695953" y="570385"/>
              <a:ext cx="187945" cy="64246"/>
            </a:xfrm>
            <a:prstGeom prst="ellipse">
              <a:avLst/>
            </a:prstGeom>
            <a:gradFill>
              <a:gsLst>
                <a:gs pos="16250">
                  <a:srgbClr val="B30D29">
                    <a:lumMod val="13000"/>
                    <a:lumOff val="87000"/>
                  </a:srgbClr>
                </a:gs>
                <a:gs pos="38000">
                  <a:srgbClr val="B30D29"/>
                </a:gs>
                <a:gs pos="89999">
                  <a:srgbClr val="FF0000"/>
                </a:gs>
              </a:gsLst>
              <a:path path="circle">
                <a:fillToRect t="100000" r="100000"/>
              </a:path>
            </a:gradFill>
            <a:ln>
              <a:noFill/>
            </a:ln>
            <a:scene3d>
              <a:camera prst="orthographicFront"/>
              <a:lightRig rig="flat" dir="t"/>
            </a:scene3d>
            <a:sp3d>
              <a:bevelT w="114300" prst="artDeco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59" name="58 Rectángulo"/>
          <p:cNvSpPr/>
          <p:nvPr/>
        </p:nvSpPr>
        <p:spPr>
          <a:xfrm flipH="1">
            <a:off x="-252536" y="0"/>
            <a:ext cx="9577064" cy="530805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27606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2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8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34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40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6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4" dur="indefinite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5" dur="indefinite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00"/>
                            </p:stCondLst>
                            <p:childTnLst>
                              <p:par>
                                <p:cTn id="57" presetID="2" presetClass="exit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62" dur="4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68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4" dur="4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80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86" dur="4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2" dur="4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8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4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2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30 Grupo"/>
          <p:cNvGrpSpPr/>
          <p:nvPr/>
        </p:nvGrpSpPr>
        <p:grpSpPr>
          <a:xfrm>
            <a:off x="8072" y="0"/>
            <a:ext cx="9144000" cy="5143500"/>
            <a:chOff x="0" y="0"/>
            <a:chExt cx="9144000" cy="5143500"/>
          </a:xfrm>
        </p:grpSpPr>
        <p:sp>
          <p:nvSpPr>
            <p:cNvPr id="32" name="3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60000">
                  <a:schemeClr val="bg2">
                    <a:lumMod val="5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59000">
                  <a:schemeClr val="bg2">
                    <a:lumMod val="5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59000">
                  <a:schemeClr val="bg2">
                    <a:lumMod val="5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" name="3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FF66FF">
                    <a:lumMod val="0"/>
                    <a:lumOff val="100000"/>
                  </a:srgbClr>
                </a:gs>
                <a:gs pos="24000">
                  <a:schemeClr val="bg2">
                    <a:lumMod val="50000"/>
                  </a:schemeClr>
                </a:gs>
                <a:gs pos="100000">
                  <a:srgbClr val="C00000">
                    <a:lumMod val="4000"/>
                  </a:srgbClr>
                </a:gs>
                <a:gs pos="59000">
                  <a:schemeClr val="bg2">
                    <a:lumMod val="5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4" name="4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2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17746" y="-75358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1133362" y="-47949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2429506" y="-75358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3725650" y="-60525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5021793" y="-60525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6245931" y="-75357"/>
            <a:ext cx="1800203" cy="3708926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7326050" y="-74813"/>
            <a:ext cx="1800205" cy="3708926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89755" y="-75346"/>
            <a:ext cx="1800203" cy="3708928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0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1205371" y="-47941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2501515" y="-75350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3797659" y="-60517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5093803" y="-60517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6317939" y="-75350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5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7398063" y="-74803"/>
            <a:ext cx="1800202" cy="3708928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6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17742" y="1580842"/>
            <a:ext cx="1800201" cy="3780929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7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1133359" y="1608252"/>
            <a:ext cx="1800201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2429502" y="1580842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19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3725646" y="1595675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0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5021791" y="1595676"/>
            <a:ext cx="1800201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1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6245927" y="1580843"/>
            <a:ext cx="1800201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2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7326047" y="1581388"/>
            <a:ext cx="1800201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3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89749" y="1580834"/>
            <a:ext cx="1800203" cy="3780931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4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1205366" y="1608244"/>
            <a:ext cx="1800203" cy="3780929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5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2501510" y="1580835"/>
            <a:ext cx="1800203" cy="3780929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6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3797654" y="1595668"/>
            <a:ext cx="1800203" cy="3780929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7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5093799" y="1595669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8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6317935" y="1580836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29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7398055" y="1581381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36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-1116628" y="-92562"/>
            <a:ext cx="1800203" cy="3708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37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-1044619" y="-92550"/>
            <a:ext cx="1800203" cy="3708928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38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-1116632" y="1563638"/>
            <a:ext cx="1800201" cy="3780929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39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-1044625" y="1563630"/>
            <a:ext cx="1800203" cy="3780931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40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>
            <a:off x="8460435" y="-92556"/>
            <a:ext cx="1800205" cy="3708926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41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5400000" flipH="1">
            <a:off x="8532448" y="-92546"/>
            <a:ext cx="1800202" cy="3708928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42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>
            <a:off x="8460432" y="1563645"/>
            <a:ext cx="1800201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pic>
        <p:nvPicPr>
          <p:cNvPr id="43" name="Picture 2"/>
          <p:cNvPicPr>
            <a:picLocks noChangeAspect="1" noChangeArrowheads="1"/>
          </p:cNvPicPr>
          <p:nvPr/>
        </p:nvPicPr>
        <p:blipFill rotWithShape="1">
          <a:blip r:embed="rId3" cstate="email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16200000" flipH="1">
            <a:off x="8532440" y="1563638"/>
            <a:ext cx="1800203" cy="3780927"/>
          </a:xfrm>
          <a:prstGeom prst="rect">
            <a:avLst/>
          </a:prstGeom>
          <a:gradFill>
            <a:gsLst>
              <a:gs pos="7080">
                <a:srgbClr val="7030A0"/>
              </a:gs>
              <a:gs pos="4000">
                <a:srgbClr val="952B81"/>
              </a:gs>
              <a:gs pos="1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  <a:extLst/>
        </p:spPr>
      </p:pic>
      <p:sp>
        <p:nvSpPr>
          <p:cNvPr id="45" name="44 Rectángulo"/>
          <p:cNvSpPr/>
          <p:nvPr/>
        </p:nvSpPr>
        <p:spPr>
          <a:xfrm flipH="1">
            <a:off x="-2484784" y="-17454"/>
            <a:ext cx="1425758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1177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6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8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2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8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8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6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2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8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8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1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4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2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4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3" presetClass="entr" presetSubtype="28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3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6" presetClass="entr" presetSubtype="4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87" dur="3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9" dur="indefinite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0" dur="indefinite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31 Grupo"/>
          <p:cNvGrpSpPr/>
          <p:nvPr/>
        </p:nvGrpSpPr>
        <p:grpSpPr>
          <a:xfrm>
            <a:off x="21442" y="0"/>
            <a:ext cx="9144000" cy="5143500"/>
            <a:chOff x="0" y="0"/>
            <a:chExt cx="9144000" cy="5143500"/>
          </a:xfrm>
        </p:grpSpPr>
        <p:sp>
          <p:nvSpPr>
            <p:cNvPr id="33" name="3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5000">
                  <a:srgbClr val="5454D4">
                    <a:alpha val="97000"/>
                    <a:lumMod val="7000"/>
                  </a:srgbClr>
                </a:gs>
                <a:gs pos="83000">
                  <a:srgbClr val="3EE2AF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5000">
                  <a:srgbClr val="5454D4">
                    <a:alpha val="97000"/>
                    <a:lumMod val="7000"/>
                  </a:srgbClr>
                </a:gs>
                <a:gs pos="83000">
                  <a:srgbClr val="3EE2AF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" name="3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5000">
                  <a:srgbClr val="5454D4">
                    <a:alpha val="97000"/>
                    <a:lumMod val="7000"/>
                  </a:srgbClr>
                </a:gs>
                <a:gs pos="83000">
                  <a:srgbClr val="3EE2AF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5000">
                  <a:srgbClr val="5454D4">
                    <a:alpha val="97000"/>
                    <a:lumMod val="7000"/>
                  </a:srgbClr>
                </a:gs>
                <a:gs pos="83000">
                  <a:srgbClr val="3EE2AF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1" name="30 Imagen" descr="Diapositiva32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9" name="38 Elipse"/>
          <p:cNvSpPr/>
          <p:nvPr/>
        </p:nvSpPr>
        <p:spPr>
          <a:xfrm rot="18173492">
            <a:off x="2033972" y="36000"/>
            <a:ext cx="5076056" cy="5040560"/>
          </a:xfrm>
          <a:prstGeom prst="ellipse">
            <a:avLst/>
          </a:prstGeom>
          <a:gradFill flip="none" rotWithShape="1">
            <a:gsLst>
              <a:gs pos="45000">
                <a:srgbClr val="FF7A00">
                  <a:lumMod val="0"/>
                  <a:alpha val="0"/>
                </a:srgbClr>
              </a:gs>
              <a:gs pos="70000">
                <a:srgbClr val="FF0300">
                  <a:lumMod val="0"/>
                  <a:alpha val="0"/>
                </a:srgbClr>
              </a:gs>
              <a:gs pos="60000">
                <a:srgbClr val="00FF99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>
            <a:off x="2016000" y="36000"/>
            <a:ext cx="5076056" cy="5040560"/>
          </a:xfrm>
          <a:prstGeom prst="ellipse">
            <a:avLst/>
          </a:prstGeom>
          <a:gradFill flip="none" rotWithShape="1">
            <a:gsLst>
              <a:gs pos="2500">
                <a:srgbClr val="B30D29"/>
              </a:gs>
              <a:gs pos="11000">
                <a:srgbClr val="FF7A00">
                  <a:lumMod val="0"/>
                  <a:alpha val="0"/>
                </a:srgbClr>
              </a:gs>
              <a:gs pos="45000">
                <a:srgbClr val="FF7A00">
                  <a:lumMod val="0"/>
                </a:srgbClr>
              </a:gs>
              <a:gs pos="70000">
                <a:srgbClr val="FF0300">
                  <a:lumMod val="0"/>
                  <a:alpha val="0"/>
                </a:srgbClr>
              </a:gs>
              <a:gs pos="65000">
                <a:srgbClr val="4D080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  <a:scene3d>
            <a:camera prst="orthographicFront"/>
            <a:lightRig rig="fla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Arco"/>
          <p:cNvSpPr/>
          <p:nvPr/>
        </p:nvSpPr>
        <p:spPr>
          <a:xfrm>
            <a:off x="4194132" y="180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Arco"/>
          <p:cNvSpPr/>
          <p:nvPr/>
        </p:nvSpPr>
        <p:spPr>
          <a:xfrm rot="5400000">
            <a:off x="5418132" y="1365578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Arco"/>
          <p:cNvSpPr/>
          <p:nvPr/>
        </p:nvSpPr>
        <p:spPr>
          <a:xfrm rot="10800000">
            <a:off x="4194092" y="2592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Arco"/>
          <p:cNvSpPr/>
          <p:nvPr/>
        </p:nvSpPr>
        <p:spPr>
          <a:xfrm rot="16200000">
            <a:off x="3006132" y="1368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Arco"/>
          <p:cNvSpPr/>
          <p:nvPr/>
        </p:nvSpPr>
        <p:spPr>
          <a:xfrm rot="1708113">
            <a:off x="4789048" y="33273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Arco"/>
          <p:cNvSpPr/>
          <p:nvPr/>
        </p:nvSpPr>
        <p:spPr>
          <a:xfrm rot="7108113">
            <a:off x="5299904" y="1958405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Arco"/>
          <p:cNvSpPr/>
          <p:nvPr/>
        </p:nvSpPr>
        <p:spPr>
          <a:xfrm rot="12508113">
            <a:off x="3639270" y="245305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Arco"/>
          <p:cNvSpPr/>
          <p:nvPr/>
        </p:nvSpPr>
        <p:spPr>
          <a:xfrm rot="17908113">
            <a:off x="3178411" y="81079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Arco"/>
          <p:cNvSpPr/>
          <p:nvPr/>
        </p:nvSpPr>
        <p:spPr>
          <a:xfrm rot="3429902">
            <a:off x="5233829" y="75932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Arco"/>
          <p:cNvSpPr/>
          <p:nvPr/>
        </p:nvSpPr>
        <p:spPr>
          <a:xfrm rot="8829902">
            <a:off x="4901342" y="243062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Arco"/>
          <p:cNvSpPr/>
          <p:nvPr/>
        </p:nvSpPr>
        <p:spPr>
          <a:xfrm rot="14229902">
            <a:off x="3207157" y="206713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Arco"/>
          <p:cNvSpPr/>
          <p:nvPr/>
        </p:nvSpPr>
        <p:spPr>
          <a:xfrm rot="19629902">
            <a:off x="3591469" y="405285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1 Arco"/>
          <p:cNvSpPr/>
          <p:nvPr/>
        </p:nvSpPr>
        <p:spPr>
          <a:xfrm rot="16200000">
            <a:off x="4212000" y="180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Arco"/>
          <p:cNvSpPr/>
          <p:nvPr/>
        </p:nvSpPr>
        <p:spPr>
          <a:xfrm>
            <a:off x="5436000" y="1365578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Arco"/>
          <p:cNvSpPr/>
          <p:nvPr/>
        </p:nvSpPr>
        <p:spPr>
          <a:xfrm rot="5400000">
            <a:off x="4211960" y="2592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Arco"/>
          <p:cNvSpPr/>
          <p:nvPr/>
        </p:nvSpPr>
        <p:spPr>
          <a:xfrm rot="10800000">
            <a:off x="3024000" y="1368000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Arco"/>
          <p:cNvSpPr/>
          <p:nvPr/>
        </p:nvSpPr>
        <p:spPr>
          <a:xfrm rot="17908113">
            <a:off x="4806916" y="33273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Arco"/>
          <p:cNvSpPr/>
          <p:nvPr/>
        </p:nvSpPr>
        <p:spPr>
          <a:xfrm rot="1708113">
            <a:off x="5317772" y="1958405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Arco"/>
          <p:cNvSpPr/>
          <p:nvPr/>
        </p:nvSpPr>
        <p:spPr>
          <a:xfrm rot="7108113">
            <a:off x="3657138" y="245305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Arco"/>
          <p:cNvSpPr/>
          <p:nvPr/>
        </p:nvSpPr>
        <p:spPr>
          <a:xfrm rot="12508113">
            <a:off x="3196279" y="81079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Arco"/>
          <p:cNvSpPr/>
          <p:nvPr/>
        </p:nvSpPr>
        <p:spPr>
          <a:xfrm rot="19629902">
            <a:off x="5251697" y="759326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Arco"/>
          <p:cNvSpPr/>
          <p:nvPr/>
        </p:nvSpPr>
        <p:spPr>
          <a:xfrm rot="3429902">
            <a:off x="4919210" y="243062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Arco"/>
          <p:cNvSpPr/>
          <p:nvPr/>
        </p:nvSpPr>
        <p:spPr>
          <a:xfrm rot="8829902">
            <a:off x="3225025" y="2067131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Arco"/>
          <p:cNvSpPr/>
          <p:nvPr/>
        </p:nvSpPr>
        <p:spPr>
          <a:xfrm rot="14229902">
            <a:off x="3609337" y="405285"/>
            <a:ext cx="684000" cy="2376264"/>
          </a:xfrm>
          <a:prstGeom prst="arc">
            <a:avLst>
              <a:gd name="adj1" fmla="val 5614543"/>
              <a:gd name="adj2" fmla="val 5534131"/>
            </a:avLst>
          </a:prstGeom>
          <a:ln w="38100" cap="rnd" cmpd="sng">
            <a:gradFill>
              <a:gsLst>
                <a:gs pos="18000">
                  <a:srgbClr val="00FFFF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C00000"/>
                </a:gs>
              </a:gsLst>
              <a:lin ang="5400000" scaled="0"/>
            </a:gradFill>
            <a:prstDash val="dashDot"/>
            <a:tailEnd type="oval" w="lg" len="lg"/>
          </a:ln>
          <a:effectLst>
            <a:glow rad="12700">
              <a:schemeClr val="tx1"/>
            </a:glow>
          </a:effectLst>
          <a:scene3d>
            <a:camera prst="orthographicFront"/>
            <a:lightRig rig="flat" dir="t"/>
          </a:scene3d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flipH="1">
            <a:off x="-180528" y="0"/>
            <a:ext cx="957706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36338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8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1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75" dur="3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7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78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0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2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4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6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8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3250"/>
                            </p:stCondLst>
                            <p:childTnLst>
                              <p:par>
                                <p:cTn id="204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5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1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7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3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9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5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1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7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3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9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5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1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7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1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5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9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3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7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1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5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9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3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7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1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5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1" dur="375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3" dur="3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325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7" dur="3250" fill="hold"/>
                                        <p:tgtEl>
                                          <p:spTgt spid="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9" dur="3250" fill="hold"/>
                                        <p:tgtEl>
                                          <p:spTgt spid="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1" dur="325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3250" fill="hold"/>
                                        <p:tgtEl>
                                          <p:spTgt spid="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5" dur="3250" fill="hold"/>
                                        <p:tgtEl>
                                          <p:spTgt spid="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7" dur="3250" fill="hold"/>
                                        <p:tgtEl>
                                          <p:spTgt spid="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9" dur="3250" fill="hold"/>
                                        <p:tgtEl>
                                          <p:spTgt spid="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3250" fill="hold"/>
                                        <p:tgtEl>
                                          <p:spTgt spid="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3" dur="325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5" dur="3250" fill="hold"/>
                                        <p:tgtEl>
                                          <p:spTgt spid="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7" dur="325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325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1" dur="3250" fill="hold"/>
                                        <p:tgtEl>
                                          <p:spTgt spid="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6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3" dur="325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6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5" dur="325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3250" fill="hold"/>
                                        <p:tgtEl>
                                          <p:spTgt spid="2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9" dur="325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1" dur="325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2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3" dur="325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325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7" dur="3250" fill="hold"/>
                                        <p:tgtEl>
                                          <p:spTgt spid="2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8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9" dur="3250" fill="hold"/>
                                        <p:tgtEl>
                                          <p:spTgt spid="2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80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1" dur="3250" fill="hold"/>
                                        <p:tgtEl>
                                          <p:spTgt spid="3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82" presetID="23" presetClass="exit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3" dur="4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4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1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387" dur="4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91" dur="3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39" grpId="1" animBg="1"/>
      <p:bldP spid="37" grpId="0" animBg="1"/>
      <p:bldP spid="37" grpId="1" animBg="1"/>
      <p:bldP spid="37" grpId="2" animBg="1"/>
      <p:bldP spid="37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38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3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8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555776" y="774"/>
            <a:ext cx="4752528" cy="433965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b="1" dirty="0" smtClean="0">
                <a:solidFill>
                  <a:srgbClr val="660033"/>
                </a:solidFill>
                <a:latin typeface="Hobo Std" pitchFamily="34" charset="0"/>
              </a:rPr>
              <a:t>Información </a:t>
            </a:r>
            <a:r>
              <a:rPr lang="es-ES" b="1" dirty="0">
                <a:solidFill>
                  <a:srgbClr val="660033"/>
                </a:solidFill>
                <a:latin typeface="Hobo Std" pitchFamily="34" charset="0"/>
              </a:rPr>
              <a:t>nutricional de las ciruelas</a:t>
            </a:r>
          </a:p>
          <a:p>
            <a:pPr algn="ctr"/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100 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gramos de ciruelas aportan: </a:t>
            </a:r>
            <a:endParaRPr lang="es-ES" sz="1400" dirty="0" smtClean="0">
              <a:solidFill>
                <a:srgbClr val="660033"/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Energía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: 46 kcal.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Hidratos de carbono: 11.42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De los cuales azúcares: 9.92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Proteínas: 0.7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Grasas: 0.28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Agua: 87.23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Fibra: 1.4 gr.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Vitaminas: vitamina A (17 </a:t>
            </a:r>
            <a:r>
              <a:rPr lang="es-ES" sz="1400" dirty="0" err="1">
                <a:solidFill>
                  <a:srgbClr val="660033"/>
                </a:solidFill>
                <a:latin typeface="Hobo Std" pitchFamily="34" charset="0"/>
              </a:rPr>
              <a:t>mcg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), vitamina B1 (0.02 mg), B2 (0.02 mg), B3 (0.41 mg), B5 (0.13 mg), B6 (0.02 mg), vitamina C (9.5 mg), vitamina E (0.26 mg), vitamina K1 (6.4 </a:t>
            </a:r>
            <a:r>
              <a:rPr lang="es-ES" sz="1400" dirty="0" err="1">
                <a:solidFill>
                  <a:srgbClr val="660033"/>
                </a:solidFill>
                <a:latin typeface="Hobo Std" pitchFamily="34" charset="0"/>
              </a:rPr>
              <a:t>mcg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).</a:t>
            </a:r>
          </a:p>
          <a:p>
            <a:pPr algn="ctr"/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    Minerales: calcio (6 mg), hierro (0.17 mg), magnesio (7 mg), fósforo (16 mg), </a:t>
            </a:r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potasio</a:t>
            </a:r>
          </a:p>
          <a:p>
            <a:pPr algn="ctr"/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(157 mg), zinc (0.1 mg), cobre (0.05 mg</a:t>
            </a:r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),</a:t>
            </a:r>
          </a:p>
          <a:p>
            <a:pPr algn="ctr"/>
            <a:r>
              <a:rPr lang="es-ES" sz="1400" dirty="0" smtClean="0">
                <a:solidFill>
                  <a:srgbClr val="660033"/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rgbClr val="660033"/>
                </a:solidFill>
                <a:latin typeface="Hobo Std" pitchFamily="34" charset="0"/>
              </a:rPr>
              <a:t>manganeso (0.05 mg).</a:t>
            </a:r>
          </a:p>
          <a:p>
            <a:pPr algn="ctr"/>
            <a:endParaRPr lang="es-ES" dirty="0">
              <a:solidFill>
                <a:srgbClr val="660033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2110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9" name="218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20" name="21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1D14D6"/>
                </a:gs>
                <a:gs pos="100000">
                  <a:srgbClr val="1D14D6"/>
                </a:gs>
                <a:gs pos="61000">
                  <a:srgbClr val="1D14D6">
                    <a:lumMod val="62000"/>
                  </a:srgbClr>
                </a:gs>
                <a:gs pos="8000">
                  <a:srgbClr val="0066FF">
                    <a:lumMod val="0"/>
                    <a:lumOff val="100000"/>
                  </a:srgbClr>
                </a:gs>
                <a:gs pos="76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1" name="2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1D14D6"/>
                </a:gs>
                <a:gs pos="100000">
                  <a:srgbClr val="1D14D6"/>
                </a:gs>
                <a:gs pos="61000">
                  <a:srgbClr val="1D14D6">
                    <a:lumMod val="62000"/>
                  </a:srgbClr>
                </a:gs>
                <a:gs pos="8000">
                  <a:srgbClr val="0066FF">
                    <a:lumMod val="0"/>
                    <a:lumOff val="100000"/>
                  </a:srgbClr>
                </a:gs>
                <a:gs pos="76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2" name="2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1D14D6"/>
                </a:gs>
                <a:gs pos="100000">
                  <a:srgbClr val="1D14D6"/>
                </a:gs>
                <a:gs pos="61000">
                  <a:srgbClr val="1D14D6">
                    <a:lumMod val="62000"/>
                  </a:srgbClr>
                </a:gs>
                <a:gs pos="8000">
                  <a:srgbClr val="0066FF">
                    <a:lumMod val="0"/>
                    <a:lumOff val="100000"/>
                  </a:srgbClr>
                </a:gs>
                <a:gs pos="76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3" name="2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1D14D6"/>
                </a:gs>
                <a:gs pos="100000">
                  <a:srgbClr val="1D14D6"/>
                </a:gs>
                <a:gs pos="61000">
                  <a:srgbClr val="1D14D6">
                    <a:lumMod val="62000"/>
                  </a:srgbClr>
                </a:gs>
                <a:gs pos="8000">
                  <a:srgbClr val="0066FF">
                    <a:lumMod val="0"/>
                    <a:lumOff val="100000"/>
                  </a:srgbClr>
                </a:gs>
                <a:gs pos="76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11" name="210 Imagen" descr="Diapositiva36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"/>
          <a:stretch/>
        </p:blipFill>
        <p:spPr>
          <a:xfrm>
            <a:off x="-39849" y="0"/>
            <a:ext cx="918384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Elipse"/>
          <p:cNvSpPr/>
          <p:nvPr/>
        </p:nvSpPr>
        <p:spPr>
          <a:xfrm rot="16200000">
            <a:off x="2295183" y="447857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Elipse"/>
          <p:cNvSpPr/>
          <p:nvPr/>
        </p:nvSpPr>
        <p:spPr>
          <a:xfrm rot="16200000">
            <a:off x="2623835" y="427740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 rot="16200000">
            <a:off x="2964646" y="409717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Elipse"/>
          <p:cNvSpPr/>
          <p:nvPr/>
        </p:nvSpPr>
        <p:spPr>
          <a:xfrm rot="16200000">
            <a:off x="3318338" y="391758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Elipse"/>
          <p:cNvSpPr/>
          <p:nvPr/>
        </p:nvSpPr>
        <p:spPr>
          <a:xfrm rot="16200000">
            <a:off x="3646991" y="371641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 rot="16200000">
            <a:off x="3987801" y="353618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 rot="16200000">
            <a:off x="4324426" y="33350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 rot="16200000">
            <a:off x="4653078" y="313391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 rot="16200000">
            <a:off x="4993889" y="29536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 rot="16200000">
            <a:off x="5347581" y="277408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 rot="16200000">
            <a:off x="5676233" y="257291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 rot="16200000">
            <a:off x="6017044" y="239268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 rot="16200000">
            <a:off x="6329803" y="219003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 rot="16200000">
            <a:off x="3109812" y="447496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 rot="16200000">
            <a:off x="3438464" y="427379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 rot="16200000">
            <a:off x="3779275" y="409356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 rot="16200000">
            <a:off x="4132967" y="391397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 rot="16200000">
            <a:off x="4461620" y="371280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 rot="16200000">
            <a:off x="4802431" y="353257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 rot="16200000">
            <a:off x="5139055" y="333146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 rot="16200000">
            <a:off x="5467707" y="313030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 rot="16200000">
            <a:off x="5808518" y="295006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 rot="16200000">
            <a:off x="6162210" y="277047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 rot="16200000">
            <a:off x="6490863" y="256930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 rot="16200000">
            <a:off x="6831674" y="238907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 rot="16200000">
            <a:off x="7144432" y="218642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 rot="16200000">
            <a:off x="3948263" y="449550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 rot="16200000">
            <a:off x="4276916" y="429433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Elipse"/>
          <p:cNvSpPr/>
          <p:nvPr/>
        </p:nvSpPr>
        <p:spPr>
          <a:xfrm rot="16200000">
            <a:off x="4617726" y="411410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 rot="16200000">
            <a:off x="4971418" y="393450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 rot="16200000">
            <a:off x="5300071" y="373333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 rot="16200000">
            <a:off x="5640882" y="355310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 rot="16200000">
            <a:off x="5977506" y="335200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Elipse"/>
          <p:cNvSpPr/>
          <p:nvPr/>
        </p:nvSpPr>
        <p:spPr>
          <a:xfrm rot="16200000">
            <a:off x="6306158" y="315083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Elipse"/>
          <p:cNvSpPr/>
          <p:nvPr/>
        </p:nvSpPr>
        <p:spPr>
          <a:xfrm rot="16200000">
            <a:off x="6646969" y="297060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6200000">
            <a:off x="7000661" y="279101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rot="16200000">
            <a:off x="7329314" y="258984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rot="16200000">
            <a:off x="7670125" y="240961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rot="16200000">
            <a:off x="7982884" y="220696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Elipse"/>
          <p:cNvSpPr/>
          <p:nvPr/>
        </p:nvSpPr>
        <p:spPr>
          <a:xfrm rot="16200000">
            <a:off x="4767248" y="449550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Elipse"/>
          <p:cNvSpPr/>
          <p:nvPr/>
        </p:nvSpPr>
        <p:spPr>
          <a:xfrm rot="16200000">
            <a:off x="5095901" y="429433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rot="16200000">
            <a:off x="5436712" y="411410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rot="16200000">
            <a:off x="5790404" y="393450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rot="16200000">
            <a:off x="6119056" y="373333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6200000">
            <a:off x="6459867" y="355310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6200000">
            <a:off x="6796491" y="335200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6200000">
            <a:off x="7125144" y="315083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6200000">
            <a:off x="7465955" y="297060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6200000">
            <a:off x="7819647" y="279101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6200000">
            <a:off x="8148299" y="258984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6200000">
            <a:off x="8489110" y="240961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6200000">
            <a:off x="8801869" y="220696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6200000" flipH="1">
            <a:off x="2303573" y="-34679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6200000" flipH="1">
            <a:off x="2632225" y="-14562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6200000" flipH="1">
            <a:off x="2973036" y="3460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6200000" flipH="1">
            <a:off x="3326728" y="21420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6200000" flipH="1">
            <a:off x="3655380" y="41537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6200000" flipH="1">
            <a:off x="3996191" y="59560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6200000" flipH="1">
            <a:off x="4332815" y="79670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6200000" flipH="1">
            <a:off x="4661468" y="99787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6200000" flipH="1">
            <a:off x="5002279" y="117810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6200000" flipH="1">
            <a:off x="5355971" y="135769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6200000" flipH="1">
            <a:off x="5684623" y="155886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rot="16200000" flipH="1">
            <a:off x="6025434" y="173909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6200000" flipH="1">
            <a:off x="6338193" y="194174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Elipse"/>
          <p:cNvSpPr/>
          <p:nvPr/>
        </p:nvSpPr>
        <p:spPr>
          <a:xfrm rot="16200000" flipH="1">
            <a:off x="3118202" y="-34318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 rot="16200000" flipH="1">
            <a:off x="3446854" y="-14201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Elipse"/>
          <p:cNvSpPr/>
          <p:nvPr/>
        </p:nvSpPr>
        <p:spPr>
          <a:xfrm rot="16200000" flipH="1">
            <a:off x="3787665" y="3821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Elipse"/>
          <p:cNvSpPr/>
          <p:nvPr/>
        </p:nvSpPr>
        <p:spPr>
          <a:xfrm rot="16200000" flipH="1">
            <a:off x="4141357" y="21781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Elipse"/>
          <p:cNvSpPr/>
          <p:nvPr/>
        </p:nvSpPr>
        <p:spPr>
          <a:xfrm rot="16200000" flipH="1">
            <a:off x="4470010" y="4189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Elipse"/>
          <p:cNvSpPr/>
          <p:nvPr/>
        </p:nvSpPr>
        <p:spPr>
          <a:xfrm rot="16200000" flipH="1">
            <a:off x="4810820" y="59921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Elipse"/>
          <p:cNvSpPr/>
          <p:nvPr/>
        </p:nvSpPr>
        <p:spPr>
          <a:xfrm rot="16200000" flipH="1">
            <a:off x="5147445" y="80031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Elipse"/>
          <p:cNvSpPr/>
          <p:nvPr/>
        </p:nvSpPr>
        <p:spPr>
          <a:xfrm rot="16200000" flipH="1">
            <a:off x="5476097" y="100148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Elipse"/>
          <p:cNvSpPr/>
          <p:nvPr/>
        </p:nvSpPr>
        <p:spPr>
          <a:xfrm rot="16200000" flipH="1">
            <a:off x="5816908" y="118171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Elipse"/>
          <p:cNvSpPr/>
          <p:nvPr/>
        </p:nvSpPr>
        <p:spPr>
          <a:xfrm rot="16200000" flipH="1">
            <a:off x="6170600" y="136130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Elipse"/>
          <p:cNvSpPr/>
          <p:nvPr/>
        </p:nvSpPr>
        <p:spPr>
          <a:xfrm rot="16200000" flipH="1">
            <a:off x="6499253" y="156247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Elipse"/>
          <p:cNvSpPr/>
          <p:nvPr/>
        </p:nvSpPr>
        <p:spPr>
          <a:xfrm rot="16200000" flipH="1">
            <a:off x="6840063" y="174270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Elipse"/>
          <p:cNvSpPr/>
          <p:nvPr/>
        </p:nvSpPr>
        <p:spPr>
          <a:xfrm rot="16200000" flipH="1">
            <a:off x="7152822" y="194535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Elipse"/>
          <p:cNvSpPr/>
          <p:nvPr/>
        </p:nvSpPr>
        <p:spPr>
          <a:xfrm rot="16200000" flipH="1">
            <a:off x="3956653" y="-36371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Elipse"/>
          <p:cNvSpPr/>
          <p:nvPr/>
        </p:nvSpPr>
        <p:spPr>
          <a:xfrm rot="16200000" flipH="1">
            <a:off x="4285305" y="-16255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 rot="16200000" flipH="1">
            <a:off x="4626116" y="176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Elipse"/>
          <p:cNvSpPr/>
          <p:nvPr/>
        </p:nvSpPr>
        <p:spPr>
          <a:xfrm rot="16200000" flipH="1">
            <a:off x="4979808" y="19727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Elipse"/>
          <p:cNvSpPr/>
          <p:nvPr/>
        </p:nvSpPr>
        <p:spPr>
          <a:xfrm rot="16200000" flipH="1">
            <a:off x="5308461" y="39844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Elipse"/>
          <p:cNvSpPr/>
          <p:nvPr/>
        </p:nvSpPr>
        <p:spPr>
          <a:xfrm rot="16200000" flipH="1">
            <a:off x="5649272" y="57867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Elipse"/>
          <p:cNvSpPr/>
          <p:nvPr/>
        </p:nvSpPr>
        <p:spPr>
          <a:xfrm rot="16200000" flipH="1">
            <a:off x="5985896" y="7797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Elipse"/>
          <p:cNvSpPr/>
          <p:nvPr/>
        </p:nvSpPr>
        <p:spPr>
          <a:xfrm rot="16200000" flipH="1">
            <a:off x="6314548" y="98094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rot="16200000" flipH="1">
            <a:off x="6655359" y="11611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rot="16200000" flipH="1">
            <a:off x="7009051" y="134077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rot="16200000" flipH="1">
            <a:off x="7337704" y="154194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Elipse"/>
          <p:cNvSpPr/>
          <p:nvPr/>
        </p:nvSpPr>
        <p:spPr>
          <a:xfrm rot="16200000" flipH="1">
            <a:off x="7678515" y="172217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Elipse"/>
          <p:cNvSpPr/>
          <p:nvPr/>
        </p:nvSpPr>
        <p:spPr>
          <a:xfrm rot="16200000" flipH="1">
            <a:off x="7991273" y="192482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Elipse"/>
          <p:cNvSpPr/>
          <p:nvPr/>
        </p:nvSpPr>
        <p:spPr>
          <a:xfrm rot="16200000" flipH="1">
            <a:off x="4775638" y="-36371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Elipse"/>
          <p:cNvSpPr/>
          <p:nvPr/>
        </p:nvSpPr>
        <p:spPr>
          <a:xfrm rot="16200000" flipH="1">
            <a:off x="5104291" y="-16255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Elipse"/>
          <p:cNvSpPr/>
          <p:nvPr/>
        </p:nvSpPr>
        <p:spPr>
          <a:xfrm rot="16200000" flipH="1">
            <a:off x="5445101" y="176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Elipse"/>
          <p:cNvSpPr/>
          <p:nvPr/>
        </p:nvSpPr>
        <p:spPr>
          <a:xfrm rot="16200000" flipH="1">
            <a:off x="5798794" y="19727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rot="16200000" flipH="1">
            <a:off x="6127446" y="39844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rot="16200000" flipH="1">
            <a:off x="6468257" y="57867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rot="16200000" flipH="1">
            <a:off x="6804881" y="7797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rot="16200000" flipH="1">
            <a:off x="7133534" y="98094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Elipse"/>
          <p:cNvSpPr/>
          <p:nvPr/>
        </p:nvSpPr>
        <p:spPr>
          <a:xfrm rot="16200000" flipH="1">
            <a:off x="7474344" y="11611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Elipse"/>
          <p:cNvSpPr/>
          <p:nvPr/>
        </p:nvSpPr>
        <p:spPr>
          <a:xfrm rot="16200000" flipH="1">
            <a:off x="7828037" y="134077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rot="16200000" flipH="1">
            <a:off x="8156689" y="154194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rot="16200000" flipH="1">
            <a:off x="8497500" y="172217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rot="16200000" flipH="1">
            <a:off x="8810259" y="192482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Elipse"/>
          <p:cNvSpPr/>
          <p:nvPr/>
        </p:nvSpPr>
        <p:spPr>
          <a:xfrm rot="5400000">
            <a:off x="6333962" y="-15911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Elipse"/>
          <p:cNvSpPr/>
          <p:nvPr/>
        </p:nvSpPr>
        <p:spPr>
          <a:xfrm rot="5400000">
            <a:off x="6005310" y="4205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rot="5400000">
            <a:off x="5664499" y="22228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rot="5400000">
            <a:off x="5310807" y="40188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rot="5400000">
            <a:off x="4982154" y="60304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rot="5400000">
            <a:off x="4641344" y="78328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Elipse"/>
          <p:cNvSpPr/>
          <p:nvPr/>
        </p:nvSpPr>
        <p:spPr>
          <a:xfrm rot="5400000">
            <a:off x="4304719" y="98438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Elipse"/>
          <p:cNvSpPr/>
          <p:nvPr/>
        </p:nvSpPr>
        <p:spPr>
          <a:xfrm rot="5400000">
            <a:off x="3976067" y="118555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Elipse"/>
          <p:cNvSpPr/>
          <p:nvPr/>
        </p:nvSpPr>
        <p:spPr>
          <a:xfrm rot="5400000">
            <a:off x="3635256" y="13657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Elipse"/>
          <p:cNvSpPr/>
          <p:nvPr/>
        </p:nvSpPr>
        <p:spPr>
          <a:xfrm rot="5400000">
            <a:off x="3281564" y="15453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Elipse"/>
          <p:cNvSpPr/>
          <p:nvPr/>
        </p:nvSpPr>
        <p:spPr>
          <a:xfrm rot="5400000">
            <a:off x="2952911" y="174654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Elipse"/>
          <p:cNvSpPr/>
          <p:nvPr/>
        </p:nvSpPr>
        <p:spPr>
          <a:xfrm rot="5400000">
            <a:off x="2612100" y="192677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rot="5400000">
            <a:off x="2299342" y="212942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rot="5400000">
            <a:off x="5519333" y="-15550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rot="5400000">
            <a:off x="5190680" y="4566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rot="5400000">
            <a:off x="4849870" y="22589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Elipse"/>
          <p:cNvSpPr/>
          <p:nvPr/>
        </p:nvSpPr>
        <p:spPr>
          <a:xfrm rot="5400000">
            <a:off x="4496177" y="40549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Elipse"/>
          <p:cNvSpPr/>
          <p:nvPr/>
        </p:nvSpPr>
        <p:spPr>
          <a:xfrm rot="5400000">
            <a:off x="4167525" y="60665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rot="5400000">
            <a:off x="3826714" y="78689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Elipse"/>
          <p:cNvSpPr/>
          <p:nvPr/>
        </p:nvSpPr>
        <p:spPr>
          <a:xfrm rot="5400000">
            <a:off x="3490090" y="98799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Elipse"/>
          <p:cNvSpPr/>
          <p:nvPr/>
        </p:nvSpPr>
        <p:spPr>
          <a:xfrm rot="5400000">
            <a:off x="3161437" y="118916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Elipse"/>
          <p:cNvSpPr/>
          <p:nvPr/>
        </p:nvSpPr>
        <p:spPr>
          <a:xfrm rot="5400000">
            <a:off x="2820627" y="136939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Elipse"/>
          <p:cNvSpPr/>
          <p:nvPr/>
        </p:nvSpPr>
        <p:spPr>
          <a:xfrm rot="5400000">
            <a:off x="2466934" y="154898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0" name="129 Elipse"/>
          <p:cNvSpPr/>
          <p:nvPr/>
        </p:nvSpPr>
        <p:spPr>
          <a:xfrm rot="5400000">
            <a:off x="2138282" y="175015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rot="5400000">
            <a:off x="1797471" y="193038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rot="5400000">
            <a:off x="1484712" y="213303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rot="5400000">
            <a:off x="4680882" y="-17603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rot="5400000">
            <a:off x="4352229" y="2512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Elipse"/>
          <p:cNvSpPr/>
          <p:nvPr/>
        </p:nvSpPr>
        <p:spPr>
          <a:xfrm rot="5400000">
            <a:off x="4011418" y="20536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Elipse"/>
          <p:cNvSpPr/>
          <p:nvPr/>
        </p:nvSpPr>
        <p:spPr>
          <a:xfrm rot="5400000">
            <a:off x="3657726" y="38495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Elipse"/>
          <p:cNvSpPr/>
          <p:nvPr/>
        </p:nvSpPr>
        <p:spPr>
          <a:xfrm rot="5400000">
            <a:off x="3329074" y="58612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Elipse"/>
          <p:cNvSpPr/>
          <p:nvPr/>
        </p:nvSpPr>
        <p:spPr>
          <a:xfrm rot="5400000">
            <a:off x="2988263" y="76635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Elipse"/>
          <p:cNvSpPr/>
          <p:nvPr/>
        </p:nvSpPr>
        <p:spPr>
          <a:xfrm rot="5400000">
            <a:off x="2651639" y="96745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Elipse"/>
          <p:cNvSpPr/>
          <p:nvPr/>
        </p:nvSpPr>
        <p:spPr>
          <a:xfrm rot="5400000">
            <a:off x="2322986" y="116862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rot="5400000">
            <a:off x="1982175" y="134885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rot="5400000">
            <a:off x="1628483" y="152845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rot="5400000">
            <a:off x="1299831" y="172961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rot="5400000">
            <a:off x="959020" y="190985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Elipse"/>
          <p:cNvSpPr/>
          <p:nvPr/>
        </p:nvSpPr>
        <p:spPr>
          <a:xfrm rot="5400000">
            <a:off x="646261" y="211250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Elipse"/>
          <p:cNvSpPr/>
          <p:nvPr/>
        </p:nvSpPr>
        <p:spPr>
          <a:xfrm rot="5400000">
            <a:off x="3861896" y="-17603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rot="5400000">
            <a:off x="3533244" y="2512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rot="5400000">
            <a:off x="3192433" y="20536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rot="5400000">
            <a:off x="2838741" y="38495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rot="5400000">
            <a:off x="2510088" y="58612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Elipse"/>
          <p:cNvSpPr/>
          <p:nvPr/>
        </p:nvSpPr>
        <p:spPr>
          <a:xfrm rot="5400000">
            <a:off x="2169278" y="76635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Elipse"/>
          <p:cNvSpPr/>
          <p:nvPr/>
        </p:nvSpPr>
        <p:spPr>
          <a:xfrm rot="5400000">
            <a:off x="1832653" y="96745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rot="5400000">
            <a:off x="1504001" y="116862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rot="5400000">
            <a:off x="1163190" y="134885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rot="5400000">
            <a:off x="809498" y="152845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rot="5400000">
            <a:off x="480845" y="172961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Elipse"/>
          <p:cNvSpPr/>
          <p:nvPr/>
        </p:nvSpPr>
        <p:spPr>
          <a:xfrm rot="5400000">
            <a:off x="140035" y="1909851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Elipse"/>
          <p:cNvSpPr/>
          <p:nvPr/>
        </p:nvSpPr>
        <p:spPr>
          <a:xfrm rot="5400000">
            <a:off x="-172724" y="211250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Elipse"/>
          <p:cNvSpPr/>
          <p:nvPr/>
        </p:nvSpPr>
        <p:spPr>
          <a:xfrm rot="5400000" flipH="1">
            <a:off x="6325572" y="466625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Elipse"/>
          <p:cNvSpPr/>
          <p:nvPr/>
        </p:nvSpPr>
        <p:spPr>
          <a:xfrm rot="5400000" flipH="1">
            <a:off x="5996920" y="446508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Elipse"/>
          <p:cNvSpPr/>
          <p:nvPr/>
        </p:nvSpPr>
        <p:spPr>
          <a:xfrm rot="5400000" flipH="1">
            <a:off x="5656109" y="428485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Elipse"/>
          <p:cNvSpPr/>
          <p:nvPr/>
        </p:nvSpPr>
        <p:spPr>
          <a:xfrm rot="5400000" flipH="1">
            <a:off x="5302417" y="410525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rot="5400000" flipH="1">
            <a:off x="4973764" y="390409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rot="5400000" flipH="1">
            <a:off x="4632954" y="372385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rot="5400000" flipH="1">
            <a:off x="4296329" y="352275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rot="5400000" flipH="1">
            <a:off x="3967677" y="332159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Elipse"/>
          <p:cNvSpPr/>
          <p:nvPr/>
        </p:nvSpPr>
        <p:spPr>
          <a:xfrm rot="5400000" flipH="1">
            <a:off x="3626866" y="314135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Elipse"/>
          <p:cNvSpPr/>
          <p:nvPr/>
        </p:nvSpPr>
        <p:spPr>
          <a:xfrm rot="5400000" flipH="1">
            <a:off x="3273174" y="296176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9" name="168 Elipse"/>
          <p:cNvSpPr/>
          <p:nvPr/>
        </p:nvSpPr>
        <p:spPr>
          <a:xfrm rot="5400000" flipH="1">
            <a:off x="2944521" y="276059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rot="5400000" flipH="1">
            <a:off x="2603711" y="258036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rot="5400000" flipH="1">
            <a:off x="2290952" y="237771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rot="5400000" flipH="1">
            <a:off x="5510943" y="466264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Elipse"/>
          <p:cNvSpPr/>
          <p:nvPr/>
        </p:nvSpPr>
        <p:spPr>
          <a:xfrm rot="5400000" flipH="1">
            <a:off x="5182291" y="446147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Elipse"/>
          <p:cNvSpPr/>
          <p:nvPr/>
        </p:nvSpPr>
        <p:spPr>
          <a:xfrm rot="5400000" flipH="1">
            <a:off x="4841480" y="428124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rot="5400000" flipH="1">
            <a:off x="4487788" y="410164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rot="5400000" flipH="1">
            <a:off x="4159135" y="390048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rot="5400000" flipH="1">
            <a:off x="3818324" y="372025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rot="5400000" flipH="1">
            <a:off x="3481700" y="351914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Elipse"/>
          <p:cNvSpPr/>
          <p:nvPr/>
        </p:nvSpPr>
        <p:spPr>
          <a:xfrm rot="5400000" flipH="1">
            <a:off x="3153047" y="331798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Elipse"/>
          <p:cNvSpPr/>
          <p:nvPr/>
        </p:nvSpPr>
        <p:spPr>
          <a:xfrm rot="5400000" flipH="1">
            <a:off x="2812237" y="313774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Elipse"/>
          <p:cNvSpPr/>
          <p:nvPr/>
        </p:nvSpPr>
        <p:spPr>
          <a:xfrm rot="5400000" flipH="1">
            <a:off x="2458544" y="295815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Elipse"/>
          <p:cNvSpPr/>
          <p:nvPr/>
        </p:nvSpPr>
        <p:spPr>
          <a:xfrm rot="5400000" flipH="1">
            <a:off x="2129892" y="2756987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Elipse"/>
          <p:cNvSpPr/>
          <p:nvPr/>
        </p:nvSpPr>
        <p:spPr>
          <a:xfrm rot="5400000" flipH="1">
            <a:off x="1789081" y="257675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Elipse"/>
          <p:cNvSpPr/>
          <p:nvPr/>
        </p:nvSpPr>
        <p:spPr>
          <a:xfrm rot="5400000" flipH="1">
            <a:off x="1476322" y="237410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Elipse"/>
          <p:cNvSpPr/>
          <p:nvPr/>
        </p:nvSpPr>
        <p:spPr>
          <a:xfrm rot="5400000" flipH="1">
            <a:off x="4672492" y="46831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Elipse"/>
          <p:cNvSpPr/>
          <p:nvPr/>
        </p:nvSpPr>
        <p:spPr>
          <a:xfrm rot="5400000" flipH="1">
            <a:off x="4343839" y="448201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Elipse"/>
          <p:cNvSpPr/>
          <p:nvPr/>
        </p:nvSpPr>
        <p:spPr>
          <a:xfrm rot="5400000" flipH="1">
            <a:off x="4003029" y="43017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Elipse"/>
          <p:cNvSpPr/>
          <p:nvPr/>
        </p:nvSpPr>
        <p:spPr>
          <a:xfrm rot="5400000" flipH="1">
            <a:off x="3649336" y="412218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Elipse"/>
          <p:cNvSpPr/>
          <p:nvPr/>
        </p:nvSpPr>
        <p:spPr>
          <a:xfrm rot="5400000" flipH="1">
            <a:off x="3320684" y="392101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Elipse"/>
          <p:cNvSpPr/>
          <p:nvPr/>
        </p:nvSpPr>
        <p:spPr>
          <a:xfrm rot="5400000" flipH="1">
            <a:off x="2979873" y="374078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Elipse"/>
          <p:cNvSpPr/>
          <p:nvPr/>
        </p:nvSpPr>
        <p:spPr>
          <a:xfrm rot="5400000" flipH="1">
            <a:off x="2643249" y="35396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Elipse"/>
          <p:cNvSpPr/>
          <p:nvPr/>
        </p:nvSpPr>
        <p:spPr>
          <a:xfrm rot="5400000" flipH="1">
            <a:off x="2314596" y="333851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Elipse"/>
          <p:cNvSpPr/>
          <p:nvPr/>
        </p:nvSpPr>
        <p:spPr>
          <a:xfrm rot="5400000" flipH="1">
            <a:off x="1973786" y="31582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Elipse"/>
          <p:cNvSpPr/>
          <p:nvPr/>
        </p:nvSpPr>
        <p:spPr>
          <a:xfrm rot="5400000" flipH="1">
            <a:off x="1620093" y="297868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Elipse"/>
          <p:cNvSpPr/>
          <p:nvPr/>
        </p:nvSpPr>
        <p:spPr>
          <a:xfrm rot="5400000" flipH="1">
            <a:off x="1291441" y="277752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Elipse"/>
          <p:cNvSpPr/>
          <p:nvPr/>
        </p:nvSpPr>
        <p:spPr>
          <a:xfrm rot="5400000" flipH="1">
            <a:off x="950630" y="259729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Elipse"/>
          <p:cNvSpPr/>
          <p:nvPr/>
        </p:nvSpPr>
        <p:spPr>
          <a:xfrm rot="5400000" flipH="1">
            <a:off x="637871" y="239463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Elipse"/>
          <p:cNvSpPr/>
          <p:nvPr/>
        </p:nvSpPr>
        <p:spPr>
          <a:xfrm rot="5400000" flipH="1">
            <a:off x="3853506" y="468317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Elipse"/>
          <p:cNvSpPr/>
          <p:nvPr/>
        </p:nvSpPr>
        <p:spPr>
          <a:xfrm rot="5400000" flipH="1">
            <a:off x="3524854" y="448201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Elipse"/>
          <p:cNvSpPr/>
          <p:nvPr/>
        </p:nvSpPr>
        <p:spPr>
          <a:xfrm rot="5400000" flipH="1">
            <a:off x="3184043" y="430177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Elipse"/>
          <p:cNvSpPr/>
          <p:nvPr/>
        </p:nvSpPr>
        <p:spPr>
          <a:xfrm rot="5400000" flipH="1">
            <a:off x="2830351" y="4122184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Elipse"/>
          <p:cNvSpPr/>
          <p:nvPr/>
        </p:nvSpPr>
        <p:spPr>
          <a:xfrm rot="5400000" flipH="1">
            <a:off x="2501699" y="3921018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Elipse"/>
          <p:cNvSpPr/>
          <p:nvPr/>
        </p:nvSpPr>
        <p:spPr>
          <a:xfrm rot="5400000" flipH="1">
            <a:off x="2160888" y="3740785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Elipse"/>
          <p:cNvSpPr/>
          <p:nvPr/>
        </p:nvSpPr>
        <p:spPr>
          <a:xfrm rot="5400000" flipH="1">
            <a:off x="1824263" y="35396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Elipse"/>
          <p:cNvSpPr/>
          <p:nvPr/>
        </p:nvSpPr>
        <p:spPr>
          <a:xfrm rot="5400000" flipH="1">
            <a:off x="1495611" y="3338516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Elipse"/>
          <p:cNvSpPr/>
          <p:nvPr/>
        </p:nvSpPr>
        <p:spPr>
          <a:xfrm rot="5400000" flipH="1">
            <a:off x="1154800" y="3158283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Elipse"/>
          <p:cNvSpPr/>
          <p:nvPr/>
        </p:nvSpPr>
        <p:spPr>
          <a:xfrm rot="5400000" flipH="1">
            <a:off x="801108" y="297868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Elipse"/>
          <p:cNvSpPr/>
          <p:nvPr/>
        </p:nvSpPr>
        <p:spPr>
          <a:xfrm rot="5400000" flipH="1">
            <a:off x="472455" y="2777522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9" name="208 Elipse"/>
          <p:cNvSpPr/>
          <p:nvPr/>
        </p:nvSpPr>
        <p:spPr>
          <a:xfrm rot="5400000" flipH="1">
            <a:off x="131645" y="2597290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0" name="209 Elipse"/>
          <p:cNvSpPr/>
          <p:nvPr/>
        </p:nvSpPr>
        <p:spPr>
          <a:xfrm rot="5400000" flipH="1">
            <a:off x="-181114" y="2394639"/>
            <a:ext cx="504000" cy="792000"/>
          </a:xfrm>
          <a:prstGeom prst="ellipse">
            <a:avLst/>
          </a:prstGeom>
          <a:gradFill>
            <a:gsLst>
              <a:gs pos="34500">
                <a:srgbClr val="4E51CC">
                  <a:lumMod val="74000"/>
                  <a:lumOff val="26000"/>
                </a:srgbClr>
              </a:gs>
              <a:gs pos="28000">
                <a:srgbClr val="3333FF"/>
              </a:gs>
              <a:gs pos="0">
                <a:srgbClr val="FFFF00">
                  <a:lumMod val="0"/>
                  <a:lumOff val="100000"/>
                  <a:alpha val="27000"/>
                </a:srgbClr>
              </a:gs>
              <a:gs pos="9000">
                <a:srgbClr val="FFC000">
                  <a:lumMod val="0"/>
                  <a:lumOff val="100000"/>
                  <a:alpha val="67000"/>
                </a:srgbClr>
              </a:gs>
              <a:gs pos="41000">
                <a:srgbClr val="99FF66">
                  <a:alpha val="0"/>
                </a:srgbClr>
              </a:gs>
              <a:gs pos="100000">
                <a:schemeClr val="accent5">
                  <a:lumMod val="16000"/>
                  <a:lumOff val="84000"/>
                  <a:alpha val="32000"/>
                </a:schemeClr>
              </a:gs>
            </a:gsLst>
            <a:path path="circle">
              <a:fillToRect t="100000" r="100000"/>
            </a:path>
          </a:gradFill>
          <a:ln w="6350">
            <a:solidFill>
              <a:schemeClr val="tx1">
                <a:lumMod val="95000"/>
                <a:alpha val="66000"/>
              </a:schemeClr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7" name="216 Rectángulo"/>
          <p:cNvSpPr/>
          <p:nvPr/>
        </p:nvSpPr>
        <p:spPr>
          <a:xfrm flipH="1">
            <a:off x="-252536" y="-236562"/>
            <a:ext cx="9757592" cy="576064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73293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1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9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3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9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3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1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5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9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5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9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1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5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9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3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1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9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1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5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9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9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3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1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5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9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3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1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5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3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1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5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3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1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5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9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3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1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5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9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3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1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5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9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3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1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5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9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3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1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5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9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3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1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5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9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3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1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5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0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2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4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6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0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2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4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6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0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4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6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8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0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2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4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6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0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2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4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6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8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0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2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4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6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8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0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2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4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8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0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2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4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6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8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0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2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4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6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0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2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4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6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0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2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4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6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0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2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4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6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8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0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2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4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6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0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2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4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6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0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2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4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6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8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2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4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6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8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2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4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6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8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2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4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6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8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2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4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6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8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2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4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6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8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2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4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6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8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0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2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4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8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0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4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8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4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8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2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4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8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0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2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4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6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8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0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2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4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2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4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6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8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0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2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4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6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8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0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2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8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0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2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4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6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8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0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2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4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6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0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2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4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6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2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4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8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0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4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6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8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0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2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4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6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8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0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2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4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6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8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0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2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4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6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8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0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2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4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6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8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0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2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4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6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8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0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2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4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6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50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52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54" dur="indefinite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255" dur="indefinite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6" fill="hold">
                            <p:stCondLst>
                              <p:cond delay="2250"/>
                            </p:stCondLst>
                            <p:childTnLst>
                              <p:par>
                                <p:cTn id="125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4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5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8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9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2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6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0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1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4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5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8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9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2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6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7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0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1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4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5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8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9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2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6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7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0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1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4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5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8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9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2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6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0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1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4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5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8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9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2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3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6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7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0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1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4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5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8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9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2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6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7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0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1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4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5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8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9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2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6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0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4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5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8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9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2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6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0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1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4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5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8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9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2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6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7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0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1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4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5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8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9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2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6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7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0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1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4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5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8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9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2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6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7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0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1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4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5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8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9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2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3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6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7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0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1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4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5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8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9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2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3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0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1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4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5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8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9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2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3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6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7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0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1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4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5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8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9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2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6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7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0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1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4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5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8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9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2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3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6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7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0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1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4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5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8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9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2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3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6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0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1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4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5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8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9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2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3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6" dur="225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7" dur="225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0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1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4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5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8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9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2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3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6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7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0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1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4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5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8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9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2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6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7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0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1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4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5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8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9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2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3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6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7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0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1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4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5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8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9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2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3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6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7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0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1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4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5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8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9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2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3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6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7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0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1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4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5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8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9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2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6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7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0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1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4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5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8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9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2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3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6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7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0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1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4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5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8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9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2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3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6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7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0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1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4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5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8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9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2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3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6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7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0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1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4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5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8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9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2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3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6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7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0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1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4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5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8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9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2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3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6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7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0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1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4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5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8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9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2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3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6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7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0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1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4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5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8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9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2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3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6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7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0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1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4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5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8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9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2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3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6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7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0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1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4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5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8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9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2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3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6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7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0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1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4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5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8" dur="22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9" dur="22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2" dur="225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3" dur="225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6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7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1" dur="225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2" dur="225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3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095" dur="225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6" grpId="2" animBg="1"/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6" grpId="0" animBg="1"/>
      <p:bldP spid="126" grpId="1" animBg="1"/>
      <p:bldP spid="126" grpId="2" animBg="1"/>
      <p:bldP spid="127" grpId="0" animBg="1"/>
      <p:bldP spid="127" grpId="1" animBg="1"/>
      <p:bldP spid="12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  <p:bldP spid="130" grpId="0" animBg="1"/>
      <p:bldP spid="130" grpId="1" animBg="1"/>
      <p:bldP spid="130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69" grpId="0" animBg="1"/>
      <p:bldP spid="169" grpId="1" animBg="1"/>
      <p:bldP spid="169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1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10 Grupo"/>
          <p:cNvGrpSpPr/>
          <p:nvPr/>
        </p:nvGrpSpPr>
        <p:grpSpPr>
          <a:xfrm>
            <a:off x="0" y="21694"/>
            <a:ext cx="9144000" cy="5143500"/>
            <a:chOff x="0" y="0"/>
            <a:chExt cx="9144000" cy="5143500"/>
          </a:xfrm>
        </p:grpSpPr>
        <p:sp>
          <p:nvSpPr>
            <p:cNvPr id="12" name="1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6" name="15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57712" cy="5143500"/>
          </a:xfrm>
          <a:prstGeom prst="rect">
            <a:avLst/>
          </a:prstGeom>
        </p:spPr>
      </p:pic>
      <p:sp>
        <p:nvSpPr>
          <p:cNvPr id="7" name="Forma libre 19"/>
          <p:cNvSpPr/>
          <p:nvPr/>
        </p:nvSpPr>
        <p:spPr>
          <a:xfrm rot="10800000">
            <a:off x="2915816" y="987574"/>
            <a:ext cx="3310890" cy="3096344"/>
          </a:xfrm>
          <a:custGeom>
            <a:avLst/>
            <a:gdLst>
              <a:gd name="connsiteX0" fmla="*/ 1541216 w 3146620"/>
              <a:gd name="connsiteY0" fmla="*/ 1657815 h 2758642"/>
              <a:gd name="connsiteX1" fmla="*/ 1772249 w 3146620"/>
              <a:gd name="connsiteY1" fmla="*/ 1396539 h 2758642"/>
              <a:gd name="connsiteX2" fmla="*/ 1587777 w 3146620"/>
              <a:gd name="connsiteY2" fmla="*/ 1140571 h 2758642"/>
              <a:gd name="connsiteX3" fmla="*/ 1576347 w 3146620"/>
              <a:gd name="connsiteY3" fmla="*/ 1138598 h 2758642"/>
              <a:gd name="connsiteX4" fmla="*/ 1593509 w 3146620"/>
              <a:gd name="connsiteY4" fmla="*/ 1137669 h 2758642"/>
              <a:gd name="connsiteX5" fmla="*/ 1764328 w 3146620"/>
              <a:gd name="connsiteY5" fmla="*/ 1203416 h 2758642"/>
              <a:gd name="connsiteX6" fmla="*/ 1777708 w 3146620"/>
              <a:gd name="connsiteY6" fmla="*/ 1216454 h 2758642"/>
              <a:gd name="connsiteX7" fmla="*/ 1771569 w 3146620"/>
              <a:gd name="connsiteY7" fmla="*/ 1206196 h 2758642"/>
              <a:gd name="connsiteX8" fmla="*/ 1596357 w 3146620"/>
              <a:gd name="connsiteY8" fmla="*/ 1102959 h 2758642"/>
              <a:gd name="connsiteX9" fmla="*/ 1352229 w 3146620"/>
              <a:gd name="connsiteY9" fmla="*/ 1364506 h 2758642"/>
              <a:gd name="connsiteX10" fmla="*/ 1523668 w 3146620"/>
              <a:gd name="connsiteY10" fmla="*/ 1628929 h 2758642"/>
              <a:gd name="connsiteX11" fmla="*/ 1534993 w 3146620"/>
              <a:gd name="connsiteY11" fmla="*/ 1631167 h 2758642"/>
              <a:gd name="connsiteX12" fmla="*/ 1517792 w 3146620"/>
              <a:gd name="connsiteY12" fmla="*/ 1631771 h 2758642"/>
              <a:gd name="connsiteX13" fmla="*/ 1391608 w 3146620"/>
              <a:gd name="connsiteY13" fmla="*/ 1593820 h 2758642"/>
              <a:gd name="connsiteX14" fmla="*/ 1385744 w 3146620"/>
              <a:gd name="connsiteY14" fmla="*/ 1589673 h 2758642"/>
              <a:gd name="connsiteX15" fmla="*/ 1388977 w 3146620"/>
              <a:gd name="connsiteY15" fmla="*/ 1593072 h 2758642"/>
              <a:gd name="connsiteX16" fmla="*/ 1541216 w 3146620"/>
              <a:gd name="connsiteY16" fmla="*/ 1657815 h 2758642"/>
              <a:gd name="connsiteX17" fmla="*/ 1593509 w 3146620"/>
              <a:gd name="connsiteY17" fmla="*/ 1713511 h 2758642"/>
              <a:gd name="connsiteX18" fmla="*/ 1371509 w 3146620"/>
              <a:gd name="connsiteY18" fmla="*/ 1587645 h 2758642"/>
              <a:gd name="connsiteX19" fmla="*/ 1361983 w 3146620"/>
              <a:gd name="connsiteY19" fmla="*/ 1571512 h 2758642"/>
              <a:gd name="connsiteX20" fmla="*/ 1350382 w 3146620"/>
              <a:gd name="connsiteY20" fmla="*/ 1561391 h 2758642"/>
              <a:gd name="connsiteX21" fmla="*/ 1263938 w 3146620"/>
              <a:gd name="connsiteY21" fmla="*/ 1333122 h 2758642"/>
              <a:gd name="connsiteX22" fmla="*/ 1546906 w 3146620"/>
              <a:gd name="connsiteY22" fmla="*/ 1045181 h 2758642"/>
              <a:gd name="connsiteX23" fmla="*/ 1779330 w 3146620"/>
              <a:gd name="connsiteY23" fmla="*/ 1212923 h 2758642"/>
              <a:gd name="connsiteX24" fmla="*/ 1781655 w 3146620"/>
              <a:gd name="connsiteY24" fmla="*/ 1220300 h 2758642"/>
              <a:gd name="connsiteX25" fmla="*/ 1783398 w 3146620"/>
              <a:gd name="connsiteY25" fmla="*/ 1221999 h 2758642"/>
              <a:gd name="connsiteX26" fmla="*/ 1858959 w 3146620"/>
              <a:gd name="connsiteY26" fmla="*/ 1381743 h 2758642"/>
              <a:gd name="connsiteX27" fmla="*/ 1862053 w 3146620"/>
              <a:gd name="connsiteY27" fmla="*/ 1425590 h 2758642"/>
              <a:gd name="connsiteX28" fmla="*/ 1593509 w 3146620"/>
              <a:gd name="connsiteY28" fmla="*/ 1713511 h 2758642"/>
              <a:gd name="connsiteX29" fmla="*/ 1594962 w 3146620"/>
              <a:gd name="connsiteY29" fmla="*/ 1878090 h 2758642"/>
              <a:gd name="connsiteX30" fmla="*/ 1902115 w 3146620"/>
              <a:gd name="connsiteY30" fmla="*/ 1762139 h 2758642"/>
              <a:gd name="connsiteX31" fmla="*/ 1908639 w 3146620"/>
              <a:gd name="connsiteY31" fmla="*/ 1756051 h 2758642"/>
              <a:gd name="connsiteX32" fmla="*/ 1896806 w 3146620"/>
              <a:gd name="connsiteY32" fmla="*/ 1763478 h 2758642"/>
              <a:gd name="connsiteX33" fmla="*/ 1642222 w 3146620"/>
              <a:gd name="connsiteY33" fmla="*/ 1831446 h 2758642"/>
              <a:gd name="connsiteX34" fmla="*/ 1607518 w 3146620"/>
              <a:gd name="connsiteY34" fmla="*/ 1830364 h 2758642"/>
              <a:gd name="connsiteX35" fmla="*/ 1630367 w 3146620"/>
              <a:gd name="connsiteY35" fmla="*/ 1826357 h 2758642"/>
              <a:gd name="connsiteX36" fmla="*/ 1976258 w 3146620"/>
              <a:gd name="connsiteY36" fmla="*/ 1352787 h 2758642"/>
              <a:gd name="connsiteX37" fmla="*/ 1483712 w 3146620"/>
              <a:gd name="connsiteY37" fmla="*/ 884370 h 2758642"/>
              <a:gd name="connsiteX38" fmla="*/ 1130210 w 3146620"/>
              <a:gd name="connsiteY38" fmla="*/ 1069263 h 2758642"/>
              <a:gd name="connsiteX39" fmla="*/ 1117824 w 3146620"/>
              <a:gd name="connsiteY39" fmla="*/ 1087635 h 2758642"/>
              <a:gd name="connsiteX40" fmla="*/ 1144818 w 3146620"/>
              <a:gd name="connsiteY40" fmla="*/ 1064285 h 2758642"/>
              <a:gd name="connsiteX41" fmla="*/ 1489458 w 3146620"/>
              <a:gd name="connsiteY41" fmla="*/ 946535 h 2758642"/>
              <a:gd name="connsiteX42" fmla="*/ 1524084 w 3146620"/>
              <a:gd name="connsiteY42" fmla="*/ 948199 h 2758642"/>
              <a:gd name="connsiteX43" fmla="*/ 1501022 w 3146620"/>
              <a:gd name="connsiteY43" fmla="*/ 951733 h 2758642"/>
              <a:gd name="connsiteX44" fmla="*/ 1128838 w 3146620"/>
              <a:gd name="connsiteY44" fmla="*/ 1410158 h 2758642"/>
              <a:gd name="connsiteX45" fmla="*/ 1594962 w 3146620"/>
              <a:gd name="connsiteY45" fmla="*/ 1878090 h 2758642"/>
              <a:gd name="connsiteX46" fmla="*/ 1489458 w 3146620"/>
              <a:gd name="connsiteY46" fmla="*/ 1977838 h 2758642"/>
              <a:gd name="connsiteX47" fmla="*/ 947651 w 3146620"/>
              <a:gd name="connsiteY47" fmla="*/ 1462187 h 2758642"/>
              <a:gd name="connsiteX48" fmla="*/ 953894 w 3146620"/>
              <a:gd name="connsiteY48" fmla="*/ 1383658 h 2758642"/>
              <a:gd name="connsiteX49" fmla="*/ 1106343 w 3146620"/>
              <a:gd name="connsiteY49" fmla="*/ 1097566 h 2758642"/>
              <a:gd name="connsiteX50" fmla="*/ 1109860 w 3146620"/>
              <a:gd name="connsiteY50" fmla="*/ 1094523 h 2758642"/>
              <a:gd name="connsiteX51" fmla="*/ 1114550 w 3146620"/>
              <a:gd name="connsiteY51" fmla="*/ 1081311 h 2758642"/>
              <a:gd name="connsiteX52" fmla="*/ 1583484 w 3146620"/>
              <a:gd name="connsiteY52" fmla="*/ 780893 h 2758642"/>
              <a:gd name="connsiteX53" fmla="*/ 2154391 w 3146620"/>
              <a:gd name="connsiteY53" fmla="*/ 1296581 h 2758642"/>
              <a:gd name="connsiteX54" fmla="*/ 1979984 w 3146620"/>
              <a:gd name="connsiteY54" fmla="*/ 1705399 h 2758642"/>
              <a:gd name="connsiteX55" fmla="*/ 1956579 w 3146620"/>
              <a:gd name="connsiteY55" fmla="*/ 1723525 h 2758642"/>
              <a:gd name="connsiteX56" fmla="*/ 1937358 w 3146620"/>
              <a:gd name="connsiteY56" fmla="*/ 1752418 h 2758642"/>
              <a:gd name="connsiteX57" fmla="*/ 1489458 w 3146620"/>
              <a:gd name="connsiteY57" fmla="*/ 1977838 h 2758642"/>
              <a:gd name="connsiteX58" fmla="*/ 1682525 w 3146620"/>
              <a:gd name="connsiteY58" fmla="*/ 2200108 h 2758642"/>
              <a:gd name="connsiteX59" fmla="*/ 2312388 w 3146620"/>
              <a:gd name="connsiteY59" fmla="*/ 1901179 h 2758642"/>
              <a:gd name="connsiteX60" fmla="*/ 2334458 w 3146620"/>
              <a:gd name="connsiteY60" fmla="*/ 1871476 h 2758642"/>
              <a:gd name="connsiteX61" fmla="*/ 2286359 w 3146620"/>
              <a:gd name="connsiteY61" fmla="*/ 1909228 h 2758642"/>
              <a:gd name="connsiteX62" fmla="*/ 1672289 w 3146620"/>
              <a:gd name="connsiteY62" fmla="*/ 2099603 h 2758642"/>
              <a:gd name="connsiteX63" fmla="*/ 1610592 w 3146620"/>
              <a:gd name="connsiteY63" fmla="*/ 2096912 h 2758642"/>
              <a:gd name="connsiteX64" fmla="*/ 1651684 w 3146620"/>
              <a:gd name="connsiteY64" fmla="*/ 2091199 h 2758642"/>
              <a:gd name="connsiteX65" fmla="*/ 2314834 w 3146620"/>
              <a:gd name="connsiteY65" fmla="*/ 1350031 h 2758642"/>
              <a:gd name="connsiteX66" fmla="*/ 1484303 w 3146620"/>
              <a:gd name="connsiteY66" fmla="*/ 593492 h 2758642"/>
              <a:gd name="connsiteX67" fmla="*/ 937025 w 3146620"/>
              <a:gd name="connsiteY67" fmla="*/ 780959 h 2758642"/>
              <a:gd name="connsiteX68" fmla="*/ 925401 w 3146620"/>
              <a:gd name="connsiteY68" fmla="*/ 790801 h 2758642"/>
              <a:gd name="connsiteX69" fmla="*/ 946483 w 3146620"/>
              <a:gd name="connsiteY69" fmla="*/ 778794 h 2758642"/>
              <a:gd name="connsiteX70" fmla="*/ 1400097 w 3146620"/>
              <a:gd name="connsiteY70" fmla="*/ 668904 h 2758642"/>
              <a:gd name="connsiteX71" fmla="*/ 1461932 w 3146620"/>
              <a:gd name="connsiteY71" fmla="*/ 670654 h 2758642"/>
              <a:gd name="connsiteX72" fmla="*/ 1421219 w 3146620"/>
              <a:gd name="connsiteY72" fmla="*/ 677133 h 2758642"/>
              <a:gd name="connsiteX73" fmla="*/ 804919 w 3146620"/>
              <a:gd name="connsiteY73" fmla="*/ 1442786 h 2758642"/>
              <a:gd name="connsiteX74" fmla="*/ 1682525 w 3146620"/>
              <a:gd name="connsiteY74" fmla="*/ 2200108 h 2758642"/>
              <a:gd name="connsiteX75" fmla="*/ 1504755 w 3146620"/>
              <a:gd name="connsiteY75" fmla="*/ 2367407 h 2758642"/>
              <a:gd name="connsiteX76" fmla="*/ 487525 w 3146620"/>
              <a:gd name="connsiteY76" fmla="*/ 1533659 h 2758642"/>
              <a:gd name="connsiteX77" fmla="*/ 798279 w 3146620"/>
              <a:gd name="connsiteY77" fmla="*/ 872693 h 2758642"/>
              <a:gd name="connsiteX78" fmla="*/ 839982 w 3146620"/>
              <a:gd name="connsiteY78" fmla="*/ 843388 h 2758642"/>
              <a:gd name="connsiteX79" fmla="*/ 874229 w 3146620"/>
              <a:gd name="connsiteY79" fmla="*/ 796675 h 2758642"/>
              <a:gd name="connsiteX80" fmla="*/ 1672289 w 3146620"/>
              <a:gd name="connsiteY80" fmla="*/ 432222 h 2758642"/>
              <a:gd name="connsiteX81" fmla="*/ 2637668 w 3146620"/>
              <a:gd name="connsiteY81" fmla="*/ 1265912 h 2758642"/>
              <a:gd name="connsiteX82" fmla="*/ 2626544 w 3146620"/>
              <a:gd name="connsiteY82" fmla="*/ 1392875 h 2758642"/>
              <a:gd name="connsiteX83" fmla="*/ 2532056 w 3146620"/>
              <a:gd name="connsiteY83" fmla="*/ 1645451 h 2758642"/>
              <a:gd name="connsiteX84" fmla="*/ 2354915 w 3146620"/>
              <a:gd name="connsiteY84" fmla="*/ 1855420 h 2758642"/>
              <a:gd name="connsiteX85" fmla="*/ 2348647 w 3146620"/>
              <a:gd name="connsiteY85" fmla="*/ 1860340 h 2758642"/>
              <a:gd name="connsiteX86" fmla="*/ 2340290 w 3146620"/>
              <a:gd name="connsiteY86" fmla="*/ 1881700 h 2758642"/>
              <a:gd name="connsiteX87" fmla="*/ 1504755 w 3146620"/>
              <a:gd name="connsiteY87" fmla="*/ 2367407 h 2758642"/>
              <a:gd name="connsiteX88" fmla="*/ 1397545 w 3146620"/>
              <a:gd name="connsiteY88" fmla="*/ 2709204 h 2758642"/>
              <a:gd name="connsiteX89" fmla="*/ 1313564 w 3146620"/>
              <a:gd name="connsiteY89" fmla="*/ 2683625 h 2758642"/>
              <a:gd name="connsiteX90" fmla="*/ 650749 w 3146620"/>
              <a:gd name="connsiteY90" fmla="*/ 2114015 h 2758642"/>
              <a:gd name="connsiteX91" fmla="*/ 614783 w 3146620"/>
              <a:gd name="connsiteY91" fmla="*/ 2038601 h 2758642"/>
              <a:gd name="connsiteX92" fmla="*/ 649272 w 3146620"/>
              <a:gd name="connsiteY92" fmla="*/ 2082574 h 2758642"/>
              <a:gd name="connsiteX93" fmla="*/ 2116901 w 3146620"/>
              <a:gd name="connsiteY93" fmla="*/ 2251331 h 2758642"/>
              <a:gd name="connsiteX94" fmla="*/ 2619314 w 3146620"/>
              <a:gd name="connsiteY94" fmla="*/ 1730569 h 2758642"/>
              <a:gd name="connsiteX95" fmla="*/ 2643909 w 3146620"/>
              <a:gd name="connsiteY95" fmla="*/ 635797 h 2758642"/>
              <a:gd name="connsiteX96" fmla="*/ 2028202 w 3146620"/>
              <a:gd name="connsiteY96" fmla="*/ 142980 h 2758642"/>
              <a:gd name="connsiteX97" fmla="*/ 2006897 w 3146620"/>
              <a:gd name="connsiteY97" fmla="*/ 137397 h 2758642"/>
              <a:gd name="connsiteX98" fmla="*/ 2037333 w 3146620"/>
              <a:gd name="connsiteY98" fmla="*/ 152393 h 2758642"/>
              <a:gd name="connsiteX99" fmla="*/ 2483804 w 3146620"/>
              <a:gd name="connsiteY99" fmla="*/ 598783 h 2758642"/>
              <a:gd name="connsiteX100" fmla="*/ 2521179 w 3146620"/>
              <a:gd name="connsiteY100" fmla="*/ 673576 h 2758642"/>
              <a:gd name="connsiteX101" fmla="*/ 2485857 w 3146620"/>
              <a:gd name="connsiteY101" fmla="*/ 630692 h 2758642"/>
              <a:gd name="connsiteX102" fmla="*/ 1014038 w 3146620"/>
              <a:gd name="connsiteY102" fmla="*/ 537905 h 2758642"/>
              <a:gd name="connsiteX103" fmla="*/ 516254 w 3146620"/>
              <a:gd name="connsiteY103" fmla="*/ 2209923 h 2758642"/>
              <a:gd name="connsiteX104" fmla="*/ 1341630 w 3146620"/>
              <a:gd name="connsiteY104" fmla="*/ 2707786 h 2758642"/>
              <a:gd name="connsiteX105" fmla="*/ 1738084 w 3146620"/>
              <a:gd name="connsiteY105" fmla="*/ 2758614 h 2758642"/>
              <a:gd name="connsiteX106" fmla="*/ 1433261 w 3146620"/>
              <a:gd name="connsiteY106" fmla="*/ 2720084 h 2758642"/>
              <a:gd name="connsiteX107" fmla="*/ 1422318 w 3146620"/>
              <a:gd name="connsiteY107" fmla="*/ 2716750 h 2758642"/>
              <a:gd name="connsiteX108" fmla="*/ 1386949 w 3146620"/>
              <a:gd name="connsiteY108" fmla="*/ 2724643 h 2758642"/>
              <a:gd name="connsiteX109" fmla="*/ 166887 w 3146620"/>
              <a:gd name="connsiteY109" fmla="*/ 2138525 h 2758642"/>
              <a:gd name="connsiteX110" fmla="*/ 682014 w 3146620"/>
              <a:gd name="connsiteY110" fmla="*/ 237219 h 2758642"/>
              <a:gd name="connsiteX111" fmla="*/ 1810049 w 3146620"/>
              <a:gd name="connsiteY111" fmla="*/ 54886 h 2758642"/>
              <a:gd name="connsiteX112" fmla="*/ 1878052 w 3146620"/>
              <a:gd name="connsiteY112" fmla="*/ 79920 h 2758642"/>
              <a:gd name="connsiteX113" fmla="*/ 1965689 w 3146620"/>
              <a:gd name="connsiteY113" fmla="*/ 81604 h 2758642"/>
              <a:gd name="connsiteX114" fmla="*/ 2991394 w 3146620"/>
              <a:gd name="connsiteY114" fmla="*/ 724335 h 2758642"/>
              <a:gd name="connsiteX115" fmla="*/ 2925735 w 3146620"/>
              <a:gd name="connsiteY115" fmla="*/ 2094710 h 2758642"/>
              <a:gd name="connsiteX116" fmla="*/ 2442947 w 3146620"/>
              <a:gd name="connsiteY116" fmla="*/ 2564098 h 2758642"/>
              <a:gd name="connsiteX117" fmla="*/ 2257553 w 3146620"/>
              <a:gd name="connsiteY117" fmla="*/ 2656723 h 2758642"/>
              <a:gd name="connsiteX118" fmla="*/ 1738084 w 3146620"/>
              <a:gd name="connsiteY118" fmla="*/ 2758614 h 275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146620" h="2758642">
                <a:moveTo>
                  <a:pt x="1541216" y="1657815"/>
                </a:moveTo>
                <a:cubicBezTo>
                  <a:pt x="1668812" y="1657815"/>
                  <a:pt x="1772249" y="1540838"/>
                  <a:pt x="1772249" y="1396539"/>
                </a:cubicBezTo>
                <a:cubicBezTo>
                  <a:pt x="1772249" y="1270278"/>
                  <a:pt x="1693055" y="1164934"/>
                  <a:pt x="1587777" y="1140571"/>
                </a:cubicBezTo>
                <a:lnTo>
                  <a:pt x="1576347" y="1138598"/>
                </a:lnTo>
                <a:lnTo>
                  <a:pt x="1593509" y="1137669"/>
                </a:lnTo>
                <a:cubicBezTo>
                  <a:pt x="1658396" y="1137669"/>
                  <a:pt x="1717908" y="1162343"/>
                  <a:pt x="1764328" y="1203416"/>
                </a:cubicBezTo>
                <a:lnTo>
                  <a:pt x="1777708" y="1216454"/>
                </a:lnTo>
                <a:lnTo>
                  <a:pt x="1771569" y="1206196"/>
                </a:lnTo>
                <a:cubicBezTo>
                  <a:pt x="1732262" y="1144599"/>
                  <a:pt x="1669215" y="1104412"/>
                  <a:pt x="1596357" y="1102959"/>
                </a:cubicBezTo>
                <a:cubicBezTo>
                  <a:pt x="1468824" y="1100415"/>
                  <a:pt x="1359524" y="1217513"/>
                  <a:pt x="1352229" y="1364506"/>
                </a:cubicBezTo>
                <a:cubicBezTo>
                  <a:pt x="1345845" y="1493124"/>
                  <a:pt x="1419674" y="1602013"/>
                  <a:pt x="1523668" y="1628929"/>
                </a:cubicBezTo>
                <a:lnTo>
                  <a:pt x="1534993" y="1631167"/>
                </a:lnTo>
                <a:lnTo>
                  <a:pt x="1517792" y="1631771"/>
                </a:lnTo>
                <a:cubicBezTo>
                  <a:pt x="1471467" y="1630847"/>
                  <a:pt x="1428520" y="1617154"/>
                  <a:pt x="1391608" y="1593820"/>
                </a:cubicBezTo>
                <a:lnTo>
                  <a:pt x="1385744" y="1589673"/>
                </a:lnTo>
                <a:lnTo>
                  <a:pt x="1388977" y="1593072"/>
                </a:lnTo>
                <a:cubicBezTo>
                  <a:pt x="1429632" y="1633381"/>
                  <a:pt x="1482901" y="1657815"/>
                  <a:pt x="1541216" y="1657815"/>
                </a:cubicBezTo>
                <a:close/>
                <a:moveTo>
                  <a:pt x="1593509" y="1713511"/>
                </a:moveTo>
                <a:cubicBezTo>
                  <a:pt x="1501248" y="1713511"/>
                  <a:pt x="1419854" y="1663628"/>
                  <a:pt x="1371509" y="1587645"/>
                </a:cubicBezTo>
                <a:lnTo>
                  <a:pt x="1361983" y="1571512"/>
                </a:lnTo>
                <a:lnTo>
                  <a:pt x="1350382" y="1561391"/>
                </a:lnTo>
                <a:cubicBezTo>
                  <a:pt x="1293398" y="1506407"/>
                  <a:pt x="1259416" y="1424237"/>
                  <a:pt x="1263938" y="1333122"/>
                </a:cubicBezTo>
                <a:cubicBezTo>
                  <a:pt x="1271977" y="1171140"/>
                  <a:pt x="1398666" y="1042224"/>
                  <a:pt x="1546906" y="1045181"/>
                </a:cubicBezTo>
                <a:cubicBezTo>
                  <a:pt x="1652294" y="1047283"/>
                  <a:pt x="1740203" y="1115472"/>
                  <a:pt x="1779330" y="1212923"/>
                </a:cubicBezTo>
                <a:lnTo>
                  <a:pt x="1781655" y="1220300"/>
                </a:lnTo>
                <a:lnTo>
                  <a:pt x="1783398" y="1221999"/>
                </a:lnTo>
                <a:cubicBezTo>
                  <a:pt x="1822883" y="1264333"/>
                  <a:pt x="1850130" y="1319789"/>
                  <a:pt x="1858959" y="1381743"/>
                </a:cubicBezTo>
                <a:cubicBezTo>
                  <a:pt x="1860996" y="1396040"/>
                  <a:pt x="1862053" y="1410682"/>
                  <a:pt x="1862053" y="1425590"/>
                </a:cubicBezTo>
                <a:cubicBezTo>
                  <a:pt x="1862053" y="1584604"/>
                  <a:pt x="1741822" y="1713511"/>
                  <a:pt x="1593509" y="1713511"/>
                </a:cubicBezTo>
                <a:close/>
                <a:moveTo>
                  <a:pt x="1594962" y="1878090"/>
                </a:moveTo>
                <a:cubicBezTo>
                  <a:pt x="1712617" y="1878090"/>
                  <a:pt x="1820091" y="1834330"/>
                  <a:pt x="1902115" y="1762139"/>
                </a:cubicBezTo>
                <a:lnTo>
                  <a:pt x="1908639" y="1756051"/>
                </a:lnTo>
                <a:lnTo>
                  <a:pt x="1896806" y="1763478"/>
                </a:lnTo>
                <a:cubicBezTo>
                  <a:pt x="1822334" y="1805268"/>
                  <a:pt x="1735685" y="1829792"/>
                  <a:pt x="1642222" y="1831446"/>
                </a:cubicBezTo>
                <a:lnTo>
                  <a:pt x="1607518" y="1830364"/>
                </a:lnTo>
                <a:lnTo>
                  <a:pt x="1630367" y="1826357"/>
                </a:lnTo>
                <a:cubicBezTo>
                  <a:pt x="1840183" y="1778150"/>
                  <a:pt x="1989137" y="1583136"/>
                  <a:pt x="1976258" y="1352787"/>
                </a:cubicBezTo>
                <a:cubicBezTo>
                  <a:pt x="1961539" y="1089531"/>
                  <a:pt x="1741019" y="879814"/>
                  <a:pt x="1483712" y="884370"/>
                </a:cubicBezTo>
                <a:cubicBezTo>
                  <a:pt x="1336717" y="886973"/>
                  <a:pt x="1209515" y="958946"/>
                  <a:pt x="1130210" y="1069263"/>
                </a:cubicBezTo>
                <a:lnTo>
                  <a:pt x="1117824" y="1087635"/>
                </a:lnTo>
                <a:lnTo>
                  <a:pt x="1144818" y="1064285"/>
                </a:lnTo>
                <a:cubicBezTo>
                  <a:pt x="1238475" y="990724"/>
                  <a:pt x="1358544" y="946535"/>
                  <a:pt x="1489458" y="946535"/>
                </a:cubicBezTo>
                <a:lnTo>
                  <a:pt x="1524084" y="948199"/>
                </a:lnTo>
                <a:lnTo>
                  <a:pt x="1501022" y="951733"/>
                </a:lnTo>
                <a:cubicBezTo>
                  <a:pt x="1288616" y="995365"/>
                  <a:pt x="1128838" y="1184031"/>
                  <a:pt x="1128838" y="1410158"/>
                </a:cubicBezTo>
                <a:cubicBezTo>
                  <a:pt x="1128838" y="1668590"/>
                  <a:pt x="1337529" y="1878090"/>
                  <a:pt x="1594962" y="1878090"/>
                </a:cubicBezTo>
                <a:close/>
                <a:moveTo>
                  <a:pt x="1489458" y="1977838"/>
                </a:moveTo>
                <a:cubicBezTo>
                  <a:pt x="1190226" y="1977838"/>
                  <a:pt x="947651" y="1746973"/>
                  <a:pt x="947651" y="1462187"/>
                </a:cubicBezTo>
                <a:cubicBezTo>
                  <a:pt x="947651" y="1435488"/>
                  <a:pt x="949783" y="1409263"/>
                  <a:pt x="953894" y="1383658"/>
                </a:cubicBezTo>
                <a:cubicBezTo>
                  <a:pt x="971708" y="1272703"/>
                  <a:pt x="1026679" y="1173384"/>
                  <a:pt x="1106343" y="1097566"/>
                </a:cubicBezTo>
                <a:lnTo>
                  <a:pt x="1109860" y="1094523"/>
                </a:lnTo>
                <a:lnTo>
                  <a:pt x="1114550" y="1081311"/>
                </a:lnTo>
                <a:cubicBezTo>
                  <a:pt x="1193492" y="906781"/>
                  <a:pt x="1370854" y="784658"/>
                  <a:pt x="1583484" y="780893"/>
                </a:cubicBezTo>
                <a:cubicBezTo>
                  <a:pt x="1882567" y="775598"/>
                  <a:pt x="2138171" y="1006479"/>
                  <a:pt x="2154391" y="1296581"/>
                </a:cubicBezTo>
                <a:cubicBezTo>
                  <a:pt x="2163515" y="1459763"/>
                  <a:pt x="2094953" y="1606925"/>
                  <a:pt x="1979984" y="1705399"/>
                </a:cubicBezTo>
                <a:lnTo>
                  <a:pt x="1956579" y="1723525"/>
                </a:lnTo>
                <a:lnTo>
                  <a:pt x="1937358" y="1752418"/>
                </a:lnTo>
                <a:cubicBezTo>
                  <a:pt x="1839819" y="1888500"/>
                  <a:pt x="1675600" y="1977838"/>
                  <a:pt x="1489458" y="1977838"/>
                </a:cubicBezTo>
                <a:close/>
                <a:moveTo>
                  <a:pt x="1682525" y="2200108"/>
                </a:moveTo>
                <a:cubicBezTo>
                  <a:pt x="1944439" y="2195900"/>
                  <a:pt x="2171085" y="2079537"/>
                  <a:pt x="2312388" y="1901179"/>
                </a:cubicBezTo>
                <a:lnTo>
                  <a:pt x="2334458" y="1871476"/>
                </a:lnTo>
                <a:lnTo>
                  <a:pt x="2286359" y="1909228"/>
                </a:lnTo>
                <a:cubicBezTo>
                  <a:pt x="2119485" y="2028159"/>
                  <a:pt x="1905548" y="2099603"/>
                  <a:pt x="1672289" y="2099603"/>
                </a:cubicBezTo>
                <a:lnTo>
                  <a:pt x="1610592" y="2096912"/>
                </a:lnTo>
                <a:lnTo>
                  <a:pt x="1651684" y="2091199"/>
                </a:lnTo>
                <a:cubicBezTo>
                  <a:pt x="2030143" y="2020655"/>
                  <a:pt x="2314834" y="1715627"/>
                  <a:pt x="2314834" y="1350031"/>
                </a:cubicBezTo>
                <a:cubicBezTo>
                  <a:pt x="2314834" y="932206"/>
                  <a:pt x="1942993" y="593492"/>
                  <a:pt x="1484303" y="593492"/>
                </a:cubicBezTo>
                <a:cubicBezTo>
                  <a:pt x="1274668" y="593492"/>
                  <a:pt x="1083173" y="664242"/>
                  <a:pt x="937025" y="780959"/>
                </a:cubicBezTo>
                <a:lnTo>
                  <a:pt x="925401" y="790801"/>
                </a:lnTo>
                <a:lnTo>
                  <a:pt x="946483" y="778794"/>
                </a:lnTo>
                <a:cubicBezTo>
                  <a:pt x="1079176" y="711228"/>
                  <a:pt x="1233565" y="671580"/>
                  <a:pt x="1400097" y="668904"/>
                </a:cubicBezTo>
                <a:lnTo>
                  <a:pt x="1461932" y="670654"/>
                </a:lnTo>
                <a:lnTo>
                  <a:pt x="1421219" y="677133"/>
                </a:lnTo>
                <a:cubicBezTo>
                  <a:pt x="1047374" y="755072"/>
                  <a:pt x="781971" y="1070365"/>
                  <a:pt x="804919" y="1442786"/>
                </a:cubicBezTo>
                <a:cubicBezTo>
                  <a:pt x="831145" y="1868410"/>
                  <a:pt x="1224063" y="2207475"/>
                  <a:pt x="1682525" y="2200108"/>
                </a:cubicBezTo>
                <a:close/>
                <a:moveTo>
                  <a:pt x="1504755" y="2367407"/>
                </a:moveTo>
                <a:cubicBezTo>
                  <a:pt x="971855" y="2375969"/>
                  <a:pt x="516425" y="2002688"/>
                  <a:pt x="487525" y="1533659"/>
                </a:cubicBezTo>
                <a:cubicBezTo>
                  <a:pt x="471267" y="1269830"/>
                  <a:pt x="593430" y="1031904"/>
                  <a:pt x="798279" y="872693"/>
                </a:cubicBezTo>
                <a:lnTo>
                  <a:pt x="839982" y="843388"/>
                </a:lnTo>
                <a:lnTo>
                  <a:pt x="874229" y="796675"/>
                </a:lnTo>
                <a:cubicBezTo>
                  <a:pt x="1048022" y="576661"/>
                  <a:pt x="1340623" y="432222"/>
                  <a:pt x="1672289" y="432222"/>
                </a:cubicBezTo>
                <a:cubicBezTo>
                  <a:pt x="2205452" y="432222"/>
                  <a:pt x="2637668" y="805478"/>
                  <a:pt x="2637668" y="1265912"/>
                </a:cubicBezTo>
                <a:cubicBezTo>
                  <a:pt x="2637668" y="1309078"/>
                  <a:pt x="2633869" y="1351477"/>
                  <a:pt x="2626544" y="1392875"/>
                </a:cubicBezTo>
                <a:cubicBezTo>
                  <a:pt x="2610674" y="1482570"/>
                  <a:pt x="2578252" y="1567561"/>
                  <a:pt x="2532056" y="1645451"/>
                </a:cubicBezTo>
                <a:cubicBezTo>
                  <a:pt x="2485859" y="1723341"/>
                  <a:pt x="2425886" y="1794130"/>
                  <a:pt x="2354915" y="1855420"/>
                </a:cubicBezTo>
                <a:lnTo>
                  <a:pt x="2348647" y="1860340"/>
                </a:lnTo>
                <a:lnTo>
                  <a:pt x="2340290" y="1881700"/>
                </a:lnTo>
                <a:cubicBezTo>
                  <a:pt x="2199633" y="2163876"/>
                  <a:pt x="1883614" y="2361320"/>
                  <a:pt x="1504755" y="2367407"/>
                </a:cubicBezTo>
                <a:close/>
                <a:moveTo>
                  <a:pt x="1397545" y="2709204"/>
                </a:moveTo>
                <a:lnTo>
                  <a:pt x="1313564" y="2683625"/>
                </a:lnTo>
                <a:cubicBezTo>
                  <a:pt x="1039114" y="2584837"/>
                  <a:pt x="801010" y="2390656"/>
                  <a:pt x="650749" y="2114015"/>
                </a:cubicBezTo>
                <a:lnTo>
                  <a:pt x="614783" y="2038601"/>
                </a:lnTo>
                <a:lnTo>
                  <a:pt x="649272" y="2082574"/>
                </a:lnTo>
                <a:cubicBezTo>
                  <a:pt x="992096" y="2472625"/>
                  <a:pt x="1603682" y="2556037"/>
                  <a:pt x="2116901" y="2251331"/>
                </a:cubicBezTo>
                <a:cubicBezTo>
                  <a:pt x="2336852" y="2120742"/>
                  <a:pt x="2507502" y="1937409"/>
                  <a:pt x="2619314" y="1730569"/>
                </a:cubicBezTo>
                <a:cubicBezTo>
                  <a:pt x="2805668" y="1385834"/>
                  <a:pt x="2828583" y="975796"/>
                  <a:pt x="2643909" y="635797"/>
                </a:cubicBezTo>
                <a:cubicBezTo>
                  <a:pt x="2508867" y="387174"/>
                  <a:pt x="2286192" y="219031"/>
                  <a:pt x="2028202" y="142980"/>
                </a:cubicBezTo>
                <a:lnTo>
                  <a:pt x="2006897" y="137397"/>
                </a:lnTo>
                <a:lnTo>
                  <a:pt x="2037333" y="152393"/>
                </a:lnTo>
                <a:cubicBezTo>
                  <a:pt x="2217659" y="253452"/>
                  <a:pt x="2372771" y="403509"/>
                  <a:pt x="2483804" y="598783"/>
                </a:cubicBezTo>
                <a:lnTo>
                  <a:pt x="2521179" y="673576"/>
                </a:lnTo>
                <a:lnTo>
                  <a:pt x="2485857" y="630692"/>
                </a:lnTo>
                <a:cubicBezTo>
                  <a:pt x="2135626" y="252277"/>
                  <a:pt x="1522054" y="200295"/>
                  <a:pt x="1014038" y="537905"/>
                </a:cubicBezTo>
                <a:cubicBezTo>
                  <a:pt x="433447" y="923746"/>
                  <a:pt x="210582" y="1672333"/>
                  <a:pt x="516254" y="2209923"/>
                </a:cubicBezTo>
                <a:cubicBezTo>
                  <a:pt x="690881" y="2517041"/>
                  <a:pt x="1000230" y="2688855"/>
                  <a:pt x="1341630" y="2707786"/>
                </a:cubicBezTo>
                <a:close/>
                <a:moveTo>
                  <a:pt x="1738084" y="2758614"/>
                </a:moveTo>
                <a:cubicBezTo>
                  <a:pt x="1634411" y="2757926"/>
                  <a:pt x="1532079" y="2744900"/>
                  <a:pt x="1433261" y="2720084"/>
                </a:cubicBezTo>
                <a:lnTo>
                  <a:pt x="1422318" y="2716750"/>
                </a:lnTo>
                <a:lnTo>
                  <a:pt x="1386949" y="2724643"/>
                </a:lnTo>
                <a:cubicBezTo>
                  <a:pt x="900227" y="2793005"/>
                  <a:pt x="419484" y="2582771"/>
                  <a:pt x="166887" y="2138525"/>
                </a:cubicBezTo>
                <a:cubicBezTo>
                  <a:pt x="-188415" y="1513651"/>
                  <a:pt x="42216" y="662407"/>
                  <a:pt x="682014" y="237219"/>
                </a:cubicBezTo>
                <a:cubicBezTo>
                  <a:pt x="1041900" y="-1950"/>
                  <a:pt x="1454592" y="-55367"/>
                  <a:pt x="1810049" y="54886"/>
                </a:cubicBezTo>
                <a:lnTo>
                  <a:pt x="1878052" y="79920"/>
                </a:lnTo>
                <a:lnTo>
                  <a:pt x="1965689" y="81604"/>
                </a:lnTo>
                <a:cubicBezTo>
                  <a:pt x="2386494" y="104349"/>
                  <a:pt x="2777742" y="330986"/>
                  <a:pt x="2991394" y="724335"/>
                </a:cubicBezTo>
                <a:cubicBezTo>
                  <a:pt x="3227517" y="1159057"/>
                  <a:pt x="3185246" y="1684230"/>
                  <a:pt x="2925735" y="2094710"/>
                </a:cubicBezTo>
                <a:cubicBezTo>
                  <a:pt x="2807775" y="2281291"/>
                  <a:pt x="2644932" y="2444176"/>
                  <a:pt x="2442947" y="2564098"/>
                </a:cubicBezTo>
                <a:cubicBezTo>
                  <a:pt x="2382352" y="2600074"/>
                  <a:pt x="2320385" y="2630907"/>
                  <a:pt x="2257553" y="2656723"/>
                </a:cubicBezTo>
                <a:cubicBezTo>
                  <a:pt x="2087384" y="2726641"/>
                  <a:pt x="1910872" y="2759762"/>
                  <a:pt x="1738084" y="2758614"/>
                </a:cubicBezTo>
                <a:close/>
              </a:path>
            </a:pathLst>
          </a:custGeom>
          <a:gradFill flip="none" rotWithShape="1">
            <a:gsLst>
              <a:gs pos="22000">
                <a:srgbClr val="EE5F50">
                  <a:alpha val="0"/>
                </a:srgbClr>
              </a:gs>
              <a:gs pos="72000">
                <a:srgbClr val="99FF33">
                  <a:alpha val="67000"/>
                  <a:lumMod val="0"/>
                  <a:lumOff val="100000"/>
                </a:srgbClr>
              </a:gs>
              <a:gs pos="100000">
                <a:srgbClr val="99FF33">
                  <a:alpha val="66000"/>
                  <a:lumMod val="0"/>
                  <a:lumOff val="100000"/>
                </a:srgbClr>
              </a:gs>
              <a:gs pos="83000">
                <a:srgbClr val="B10000"/>
              </a:gs>
              <a:gs pos="8000">
                <a:srgbClr val="99FF33">
                  <a:alpha val="71000"/>
                  <a:lumMod val="0"/>
                  <a:lumOff val="100000"/>
                </a:srgbClr>
              </a:gs>
              <a:gs pos="28000">
                <a:srgbClr val="E78974">
                  <a:alpha val="0"/>
                </a:srgbClr>
              </a:gs>
              <a:gs pos="61000">
                <a:srgbClr val="C00000">
                  <a:lumMod val="69000"/>
                  <a:alpha val="0"/>
                </a:srgbClr>
              </a:gs>
              <a:gs pos="43000">
                <a:srgbClr val="C00000">
                  <a:alpha val="0"/>
                </a:srgbClr>
              </a:gs>
              <a:gs pos="34000">
                <a:srgbClr val="FFFF00">
                  <a:alpha val="73000"/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60000"/>
                <a:lumOff val="40000"/>
              </a:schemeClr>
            </a:solidFill>
          </a:ln>
          <a:scene3d>
            <a:camera prst="orthographicFront"/>
            <a:lightRig rig="flood" dir="t"/>
          </a:scene3d>
          <a:sp3d prstMaterial="powder">
            <a:bevelT w="5715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19"/>
          <p:cNvSpPr/>
          <p:nvPr/>
        </p:nvSpPr>
        <p:spPr>
          <a:xfrm rot="10800000">
            <a:off x="2915816" y="987576"/>
            <a:ext cx="3310890" cy="3078869"/>
          </a:xfrm>
          <a:custGeom>
            <a:avLst/>
            <a:gdLst>
              <a:gd name="connsiteX0" fmla="*/ 1541216 w 3146620"/>
              <a:gd name="connsiteY0" fmla="*/ 1657815 h 2758642"/>
              <a:gd name="connsiteX1" fmla="*/ 1772249 w 3146620"/>
              <a:gd name="connsiteY1" fmla="*/ 1396539 h 2758642"/>
              <a:gd name="connsiteX2" fmla="*/ 1587777 w 3146620"/>
              <a:gd name="connsiteY2" fmla="*/ 1140571 h 2758642"/>
              <a:gd name="connsiteX3" fmla="*/ 1576347 w 3146620"/>
              <a:gd name="connsiteY3" fmla="*/ 1138598 h 2758642"/>
              <a:gd name="connsiteX4" fmla="*/ 1593509 w 3146620"/>
              <a:gd name="connsiteY4" fmla="*/ 1137669 h 2758642"/>
              <a:gd name="connsiteX5" fmla="*/ 1764328 w 3146620"/>
              <a:gd name="connsiteY5" fmla="*/ 1203416 h 2758642"/>
              <a:gd name="connsiteX6" fmla="*/ 1777708 w 3146620"/>
              <a:gd name="connsiteY6" fmla="*/ 1216454 h 2758642"/>
              <a:gd name="connsiteX7" fmla="*/ 1771569 w 3146620"/>
              <a:gd name="connsiteY7" fmla="*/ 1206196 h 2758642"/>
              <a:gd name="connsiteX8" fmla="*/ 1596357 w 3146620"/>
              <a:gd name="connsiteY8" fmla="*/ 1102959 h 2758642"/>
              <a:gd name="connsiteX9" fmla="*/ 1352229 w 3146620"/>
              <a:gd name="connsiteY9" fmla="*/ 1364506 h 2758642"/>
              <a:gd name="connsiteX10" fmla="*/ 1523668 w 3146620"/>
              <a:gd name="connsiteY10" fmla="*/ 1628929 h 2758642"/>
              <a:gd name="connsiteX11" fmla="*/ 1534993 w 3146620"/>
              <a:gd name="connsiteY11" fmla="*/ 1631167 h 2758642"/>
              <a:gd name="connsiteX12" fmla="*/ 1517792 w 3146620"/>
              <a:gd name="connsiteY12" fmla="*/ 1631771 h 2758642"/>
              <a:gd name="connsiteX13" fmla="*/ 1391608 w 3146620"/>
              <a:gd name="connsiteY13" fmla="*/ 1593820 h 2758642"/>
              <a:gd name="connsiteX14" fmla="*/ 1385744 w 3146620"/>
              <a:gd name="connsiteY14" fmla="*/ 1589673 h 2758642"/>
              <a:gd name="connsiteX15" fmla="*/ 1388977 w 3146620"/>
              <a:gd name="connsiteY15" fmla="*/ 1593072 h 2758642"/>
              <a:gd name="connsiteX16" fmla="*/ 1541216 w 3146620"/>
              <a:gd name="connsiteY16" fmla="*/ 1657815 h 2758642"/>
              <a:gd name="connsiteX17" fmla="*/ 1593509 w 3146620"/>
              <a:gd name="connsiteY17" fmla="*/ 1713511 h 2758642"/>
              <a:gd name="connsiteX18" fmla="*/ 1371509 w 3146620"/>
              <a:gd name="connsiteY18" fmla="*/ 1587645 h 2758642"/>
              <a:gd name="connsiteX19" fmla="*/ 1361983 w 3146620"/>
              <a:gd name="connsiteY19" fmla="*/ 1571512 h 2758642"/>
              <a:gd name="connsiteX20" fmla="*/ 1350382 w 3146620"/>
              <a:gd name="connsiteY20" fmla="*/ 1561391 h 2758642"/>
              <a:gd name="connsiteX21" fmla="*/ 1263938 w 3146620"/>
              <a:gd name="connsiteY21" fmla="*/ 1333122 h 2758642"/>
              <a:gd name="connsiteX22" fmla="*/ 1546906 w 3146620"/>
              <a:gd name="connsiteY22" fmla="*/ 1045181 h 2758642"/>
              <a:gd name="connsiteX23" fmla="*/ 1779330 w 3146620"/>
              <a:gd name="connsiteY23" fmla="*/ 1212923 h 2758642"/>
              <a:gd name="connsiteX24" fmla="*/ 1781655 w 3146620"/>
              <a:gd name="connsiteY24" fmla="*/ 1220300 h 2758642"/>
              <a:gd name="connsiteX25" fmla="*/ 1783398 w 3146620"/>
              <a:gd name="connsiteY25" fmla="*/ 1221999 h 2758642"/>
              <a:gd name="connsiteX26" fmla="*/ 1858959 w 3146620"/>
              <a:gd name="connsiteY26" fmla="*/ 1381743 h 2758642"/>
              <a:gd name="connsiteX27" fmla="*/ 1862053 w 3146620"/>
              <a:gd name="connsiteY27" fmla="*/ 1425590 h 2758642"/>
              <a:gd name="connsiteX28" fmla="*/ 1593509 w 3146620"/>
              <a:gd name="connsiteY28" fmla="*/ 1713511 h 2758642"/>
              <a:gd name="connsiteX29" fmla="*/ 1594962 w 3146620"/>
              <a:gd name="connsiteY29" fmla="*/ 1878090 h 2758642"/>
              <a:gd name="connsiteX30" fmla="*/ 1902115 w 3146620"/>
              <a:gd name="connsiteY30" fmla="*/ 1762139 h 2758642"/>
              <a:gd name="connsiteX31" fmla="*/ 1908639 w 3146620"/>
              <a:gd name="connsiteY31" fmla="*/ 1756051 h 2758642"/>
              <a:gd name="connsiteX32" fmla="*/ 1896806 w 3146620"/>
              <a:gd name="connsiteY32" fmla="*/ 1763478 h 2758642"/>
              <a:gd name="connsiteX33" fmla="*/ 1642222 w 3146620"/>
              <a:gd name="connsiteY33" fmla="*/ 1831446 h 2758642"/>
              <a:gd name="connsiteX34" fmla="*/ 1607518 w 3146620"/>
              <a:gd name="connsiteY34" fmla="*/ 1830364 h 2758642"/>
              <a:gd name="connsiteX35" fmla="*/ 1630367 w 3146620"/>
              <a:gd name="connsiteY35" fmla="*/ 1826357 h 2758642"/>
              <a:gd name="connsiteX36" fmla="*/ 1976258 w 3146620"/>
              <a:gd name="connsiteY36" fmla="*/ 1352787 h 2758642"/>
              <a:gd name="connsiteX37" fmla="*/ 1483712 w 3146620"/>
              <a:gd name="connsiteY37" fmla="*/ 884370 h 2758642"/>
              <a:gd name="connsiteX38" fmla="*/ 1130210 w 3146620"/>
              <a:gd name="connsiteY38" fmla="*/ 1069263 h 2758642"/>
              <a:gd name="connsiteX39" fmla="*/ 1117824 w 3146620"/>
              <a:gd name="connsiteY39" fmla="*/ 1087635 h 2758642"/>
              <a:gd name="connsiteX40" fmla="*/ 1144818 w 3146620"/>
              <a:gd name="connsiteY40" fmla="*/ 1064285 h 2758642"/>
              <a:gd name="connsiteX41" fmla="*/ 1489458 w 3146620"/>
              <a:gd name="connsiteY41" fmla="*/ 946535 h 2758642"/>
              <a:gd name="connsiteX42" fmla="*/ 1524084 w 3146620"/>
              <a:gd name="connsiteY42" fmla="*/ 948199 h 2758642"/>
              <a:gd name="connsiteX43" fmla="*/ 1501022 w 3146620"/>
              <a:gd name="connsiteY43" fmla="*/ 951733 h 2758642"/>
              <a:gd name="connsiteX44" fmla="*/ 1128838 w 3146620"/>
              <a:gd name="connsiteY44" fmla="*/ 1410158 h 2758642"/>
              <a:gd name="connsiteX45" fmla="*/ 1594962 w 3146620"/>
              <a:gd name="connsiteY45" fmla="*/ 1878090 h 2758642"/>
              <a:gd name="connsiteX46" fmla="*/ 1489458 w 3146620"/>
              <a:gd name="connsiteY46" fmla="*/ 1977838 h 2758642"/>
              <a:gd name="connsiteX47" fmla="*/ 947651 w 3146620"/>
              <a:gd name="connsiteY47" fmla="*/ 1462187 h 2758642"/>
              <a:gd name="connsiteX48" fmla="*/ 953894 w 3146620"/>
              <a:gd name="connsiteY48" fmla="*/ 1383658 h 2758642"/>
              <a:gd name="connsiteX49" fmla="*/ 1106343 w 3146620"/>
              <a:gd name="connsiteY49" fmla="*/ 1097566 h 2758642"/>
              <a:gd name="connsiteX50" fmla="*/ 1109860 w 3146620"/>
              <a:gd name="connsiteY50" fmla="*/ 1094523 h 2758642"/>
              <a:gd name="connsiteX51" fmla="*/ 1114550 w 3146620"/>
              <a:gd name="connsiteY51" fmla="*/ 1081311 h 2758642"/>
              <a:gd name="connsiteX52" fmla="*/ 1583484 w 3146620"/>
              <a:gd name="connsiteY52" fmla="*/ 780893 h 2758642"/>
              <a:gd name="connsiteX53" fmla="*/ 2154391 w 3146620"/>
              <a:gd name="connsiteY53" fmla="*/ 1296581 h 2758642"/>
              <a:gd name="connsiteX54" fmla="*/ 1979984 w 3146620"/>
              <a:gd name="connsiteY54" fmla="*/ 1705399 h 2758642"/>
              <a:gd name="connsiteX55" fmla="*/ 1956579 w 3146620"/>
              <a:gd name="connsiteY55" fmla="*/ 1723525 h 2758642"/>
              <a:gd name="connsiteX56" fmla="*/ 1937358 w 3146620"/>
              <a:gd name="connsiteY56" fmla="*/ 1752418 h 2758642"/>
              <a:gd name="connsiteX57" fmla="*/ 1489458 w 3146620"/>
              <a:gd name="connsiteY57" fmla="*/ 1977838 h 2758642"/>
              <a:gd name="connsiteX58" fmla="*/ 1682525 w 3146620"/>
              <a:gd name="connsiteY58" fmla="*/ 2200108 h 2758642"/>
              <a:gd name="connsiteX59" fmla="*/ 2312388 w 3146620"/>
              <a:gd name="connsiteY59" fmla="*/ 1901179 h 2758642"/>
              <a:gd name="connsiteX60" fmla="*/ 2334458 w 3146620"/>
              <a:gd name="connsiteY60" fmla="*/ 1871476 h 2758642"/>
              <a:gd name="connsiteX61" fmla="*/ 2286359 w 3146620"/>
              <a:gd name="connsiteY61" fmla="*/ 1909228 h 2758642"/>
              <a:gd name="connsiteX62" fmla="*/ 1672289 w 3146620"/>
              <a:gd name="connsiteY62" fmla="*/ 2099603 h 2758642"/>
              <a:gd name="connsiteX63" fmla="*/ 1610592 w 3146620"/>
              <a:gd name="connsiteY63" fmla="*/ 2096912 h 2758642"/>
              <a:gd name="connsiteX64" fmla="*/ 1651684 w 3146620"/>
              <a:gd name="connsiteY64" fmla="*/ 2091199 h 2758642"/>
              <a:gd name="connsiteX65" fmla="*/ 2314834 w 3146620"/>
              <a:gd name="connsiteY65" fmla="*/ 1350031 h 2758642"/>
              <a:gd name="connsiteX66" fmla="*/ 1484303 w 3146620"/>
              <a:gd name="connsiteY66" fmla="*/ 593492 h 2758642"/>
              <a:gd name="connsiteX67" fmla="*/ 937025 w 3146620"/>
              <a:gd name="connsiteY67" fmla="*/ 780959 h 2758642"/>
              <a:gd name="connsiteX68" fmla="*/ 925401 w 3146620"/>
              <a:gd name="connsiteY68" fmla="*/ 790801 h 2758642"/>
              <a:gd name="connsiteX69" fmla="*/ 946483 w 3146620"/>
              <a:gd name="connsiteY69" fmla="*/ 778794 h 2758642"/>
              <a:gd name="connsiteX70" fmla="*/ 1400097 w 3146620"/>
              <a:gd name="connsiteY70" fmla="*/ 668904 h 2758642"/>
              <a:gd name="connsiteX71" fmla="*/ 1461932 w 3146620"/>
              <a:gd name="connsiteY71" fmla="*/ 670654 h 2758642"/>
              <a:gd name="connsiteX72" fmla="*/ 1421219 w 3146620"/>
              <a:gd name="connsiteY72" fmla="*/ 677133 h 2758642"/>
              <a:gd name="connsiteX73" fmla="*/ 804919 w 3146620"/>
              <a:gd name="connsiteY73" fmla="*/ 1442786 h 2758642"/>
              <a:gd name="connsiteX74" fmla="*/ 1682525 w 3146620"/>
              <a:gd name="connsiteY74" fmla="*/ 2200108 h 2758642"/>
              <a:gd name="connsiteX75" fmla="*/ 1504755 w 3146620"/>
              <a:gd name="connsiteY75" fmla="*/ 2367407 h 2758642"/>
              <a:gd name="connsiteX76" fmla="*/ 487525 w 3146620"/>
              <a:gd name="connsiteY76" fmla="*/ 1533659 h 2758642"/>
              <a:gd name="connsiteX77" fmla="*/ 798279 w 3146620"/>
              <a:gd name="connsiteY77" fmla="*/ 872693 h 2758642"/>
              <a:gd name="connsiteX78" fmla="*/ 839982 w 3146620"/>
              <a:gd name="connsiteY78" fmla="*/ 843388 h 2758642"/>
              <a:gd name="connsiteX79" fmla="*/ 874229 w 3146620"/>
              <a:gd name="connsiteY79" fmla="*/ 796675 h 2758642"/>
              <a:gd name="connsiteX80" fmla="*/ 1672289 w 3146620"/>
              <a:gd name="connsiteY80" fmla="*/ 432222 h 2758642"/>
              <a:gd name="connsiteX81" fmla="*/ 2637668 w 3146620"/>
              <a:gd name="connsiteY81" fmla="*/ 1265912 h 2758642"/>
              <a:gd name="connsiteX82" fmla="*/ 2626544 w 3146620"/>
              <a:gd name="connsiteY82" fmla="*/ 1392875 h 2758642"/>
              <a:gd name="connsiteX83" fmla="*/ 2532056 w 3146620"/>
              <a:gd name="connsiteY83" fmla="*/ 1645451 h 2758642"/>
              <a:gd name="connsiteX84" fmla="*/ 2354915 w 3146620"/>
              <a:gd name="connsiteY84" fmla="*/ 1855420 h 2758642"/>
              <a:gd name="connsiteX85" fmla="*/ 2348647 w 3146620"/>
              <a:gd name="connsiteY85" fmla="*/ 1860340 h 2758642"/>
              <a:gd name="connsiteX86" fmla="*/ 2340290 w 3146620"/>
              <a:gd name="connsiteY86" fmla="*/ 1881700 h 2758642"/>
              <a:gd name="connsiteX87" fmla="*/ 1504755 w 3146620"/>
              <a:gd name="connsiteY87" fmla="*/ 2367407 h 2758642"/>
              <a:gd name="connsiteX88" fmla="*/ 1397545 w 3146620"/>
              <a:gd name="connsiteY88" fmla="*/ 2709204 h 2758642"/>
              <a:gd name="connsiteX89" fmla="*/ 1313564 w 3146620"/>
              <a:gd name="connsiteY89" fmla="*/ 2683625 h 2758642"/>
              <a:gd name="connsiteX90" fmla="*/ 650749 w 3146620"/>
              <a:gd name="connsiteY90" fmla="*/ 2114015 h 2758642"/>
              <a:gd name="connsiteX91" fmla="*/ 614783 w 3146620"/>
              <a:gd name="connsiteY91" fmla="*/ 2038601 h 2758642"/>
              <a:gd name="connsiteX92" fmla="*/ 649272 w 3146620"/>
              <a:gd name="connsiteY92" fmla="*/ 2082574 h 2758642"/>
              <a:gd name="connsiteX93" fmla="*/ 2116901 w 3146620"/>
              <a:gd name="connsiteY93" fmla="*/ 2251331 h 2758642"/>
              <a:gd name="connsiteX94" fmla="*/ 2619314 w 3146620"/>
              <a:gd name="connsiteY94" fmla="*/ 1730569 h 2758642"/>
              <a:gd name="connsiteX95" fmla="*/ 2643909 w 3146620"/>
              <a:gd name="connsiteY95" fmla="*/ 635797 h 2758642"/>
              <a:gd name="connsiteX96" fmla="*/ 2028202 w 3146620"/>
              <a:gd name="connsiteY96" fmla="*/ 142980 h 2758642"/>
              <a:gd name="connsiteX97" fmla="*/ 2006897 w 3146620"/>
              <a:gd name="connsiteY97" fmla="*/ 137397 h 2758642"/>
              <a:gd name="connsiteX98" fmla="*/ 2037333 w 3146620"/>
              <a:gd name="connsiteY98" fmla="*/ 152393 h 2758642"/>
              <a:gd name="connsiteX99" fmla="*/ 2483804 w 3146620"/>
              <a:gd name="connsiteY99" fmla="*/ 598783 h 2758642"/>
              <a:gd name="connsiteX100" fmla="*/ 2521179 w 3146620"/>
              <a:gd name="connsiteY100" fmla="*/ 673576 h 2758642"/>
              <a:gd name="connsiteX101" fmla="*/ 2485857 w 3146620"/>
              <a:gd name="connsiteY101" fmla="*/ 630692 h 2758642"/>
              <a:gd name="connsiteX102" fmla="*/ 1014038 w 3146620"/>
              <a:gd name="connsiteY102" fmla="*/ 537905 h 2758642"/>
              <a:gd name="connsiteX103" fmla="*/ 516254 w 3146620"/>
              <a:gd name="connsiteY103" fmla="*/ 2209923 h 2758642"/>
              <a:gd name="connsiteX104" fmla="*/ 1341630 w 3146620"/>
              <a:gd name="connsiteY104" fmla="*/ 2707786 h 2758642"/>
              <a:gd name="connsiteX105" fmla="*/ 1738084 w 3146620"/>
              <a:gd name="connsiteY105" fmla="*/ 2758614 h 2758642"/>
              <a:gd name="connsiteX106" fmla="*/ 1433261 w 3146620"/>
              <a:gd name="connsiteY106" fmla="*/ 2720084 h 2758642"/>
              <a:gd name="connsiteX107" fmla="*/ 1422318 w 3146620"/>
              <a:gd name="connsiteY107" fmla="*/ 2716750 h 2758642"/>
              <a:gd name="connsiteX108" fmla="*/ 1386949 w 3146620"/>
              <a:gd name="connsiteY108" fmla="*/ 2724643 h 2758642"/>
              <a:gd name="connsiteX109" fmla="*/ 166887 w 3146620"/>
              <a:gd name="connsiteY109" fmla="*/ 2138525 h 2758642"/>
              <a:gd name="connsiteX110" fmla="*/ 682014 w 3146620"/>
              <a:gd name="connsiteY110" fmla="*/ 237219 h 2758642"/>
              <a:gd name="connsiteX111" fmla="*/ 1810049 w 3146620"/>
              <a:gd name="connsiteY111" fmla="*/ 54886 h 2758642"/>
              <a:gd name="connsiteX112" fmla="*/ 1878052 w 3146620"/>
              <a:gd name="connsiteY112" fmla="*/ 79920 h 2758642"/>
              <a:gd name="connsiteX113" fmla="*/ 1965689 w 3146620"/>
              <a:gd name="connsiteY113" fmla="*/ 81604 h 2758642"/>
              <a:gd name="connsiteX114" fmla="*/ 2991394 w 3146620"/>
              <a:gd name="connsiteY114" fmla="*/ 724335 h 2758642"/>
              <a:gd name="connsiteX115" fmla="*/ 2925735 w 3146620"/>
              <a:gd name="connsiteY115" fmla="*/ 2094710 h 2758642"/>
              <a:gd name="connsiteX116" fmla="*/ 2442947 w 3146620"/>
              <a:gd name="connsiteY116" fmla="*/ 2564098 h 2758642"/>
              <a:gd name="connsiteX117" fmla="*/ 2257553 w 3146620"/>
              <a:gd name="connsiteY117" fmla="*/ 2656723 h 2758642"/>
              <a:gd name="connsiteX118" fmla="*/ 1738084 w 3146620"/>
              <a:gd name="connsiteY118" fmla="*/ 2758614 h 275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146620" h="2758642">
                <a:moveTo>
                  <a:pt x="1541216" y="1657815"/>
                </a:moveTo>
                <a:cubicBezTo>
                  <a:pt x="1668812" y="1657815"/>
                  <a:pt x="1772249" y="1540838"/>
                  <a:pt x="1772249" y="1396539"/>
                </a:cubicBezTo>
                <a:cubicBezTo>
                  <a:pt x="1772249" y="1270278"/>
                  <a:pt x="1693055" y="1164934"/>
                  <a:pt x="1587777" y="1140571"/>
                </a:cubicBezTo>
                <a:lnTo>
                  <a:pt x="1576347" y="1138598"/>
                </a:lnTo>
                <a:lnTo>
                  <a:pt x="1593509" y="1137669"/>
                </a:lnTo>
                <a:cubicBezTo>
                  <a:pt x="1658396" y="1137669"/>
                  <a:pt x="1717908" y="1162343"/>
                  <a:pt x="1764328" y="1203416"/>
                </a:cubicBezTo>
                <a:lnTo>
                  <a:pt x="1777708" y="1216454"/>
                </a:lnTo>
                <a:lnTo>
                  <a:pt x="1771569" y="1206196"/>
                </a:lnTo>
                <a:cubicBezTo>
                  <a:pt x="1732262" y="1144599"/>
                  <a:pt x="1669215" y="1104412"/>
                  <a:pt x="1596357" y="1102959"/>
                </a:cubicBezTo>
                <a:cubicBezTo>
                  <a:pt x="1468824" y="1100415"/>
                  <a:pt x="1359524" y="1217513"/>
                  <a:pt x="1352229" y="1364506"/>
                </a:cubicBezTo>
                <a:cubicBezTo>
                  <a:pt x="1345845" y="1493124"/>
                  <a:pt x="1419674" y="1602013"/>
                  <a:pt x="1523668" y="1628929"/>
                </a:cubicBezTo>
                <a:lnTo>
                  <a:pt x="1534993" y="1631167"/>
                </a:lnTo>
                <a:lnTo>
                  <a:pt x="1517792" y="1631771"/>
                </a:lnTo>
                <a:cubicBezTo>
                  <a:pt x="1471467" y="1630847"/>
                  <a:pt x="1428520" y="1617154"/>
                  <a:pt x="1391608" y="1593820"/>
                </a:cubicBezTo>
                <a:lnTo>
                  <a:pt x="1385744" y="1589673"/>
                </a:lnTo>
                <a:lnTo>
                  <a:pt x="1388977" y="1593072"/>
                </a:lnTo>
                <a:cubicBezTo>
                  <a:pt x="1429632" y="1633381"/>
                  <a:pt x="1482901" y="1657815"/>
                  <a:pt x="1541216" y="1657815"/>
                </a:cubicBezTo>
                <a:close/>
                <a:moveTo>
                  <a:pt x="1593509" y="1713511"/>
                </a:moveTo>
                <a:cubicBezTo>
                  <a:pt x="1501248" y="1713511"/>
                  <a:pt x="1419854" y="1663628"/>
                  <a:pt x="1371509" y="1587645"/>
                </a:cubicBezTo>
                <a:lnTo>
                  <a:pt x="1361983" y="1571512"/>
                </a:lnTo>
                <a:lnTo>
                  <a:pt x="1350382" y="1561391"/>
                </a:lnTo>
                <a:cubicBezTo>
                  <a:pt x="1293398" y="1506407"/>
                  <a:pt x="1259416" y="1424237"/>
                  <a:pt x="1263938" y="1333122"/>
                </a:cubicBezTo>
                <a:cubicBezTo>
                  <a:pt x="1271977" y="1171140"/>
                  <a:pt x="1398666" y="1042224"/>
                  <a:pt x="1546906" y="1045181"/>
                </a:cubicBezTo>
                <a:cubicBezTo>
                  <a:pt x="1652294" y="1047283"/>
                  <a:pt x="1740203" y="1115472"/>
                  <a:pt x="1779330" y="1212923"/>
                </a:cubicBezTo>
                <a:lnTo>
                  <a:pt x="1781655" y="1220300"/>
                </a:lnTo>
                <a:lnTo>
                  <a:pt x="1783398" y="1221999"/>
                </a:lnTo>
                <a:cubicBezTo>
                  <a:pt x="1822883" y="1264333"/>
                  <a:pt x="1850130" y="1319789"/>
                  <a:pt x="1858959" y="1381743"/>
                </a:cubicBezTo>
                <a:cubicBezTo>
                  <a:pt x="1860996" y="1396040"/>
                  <a:pt x="1862053" y="1410682"/>
                  <a:pt x="1862053" y="1425590"/>
                </a:cubicBezTo>
                <a:cubicBezTo>
                  <a:pt x="1862053" y="1584604"/>
                  <a:pt x="1741822" y="1713511"/>
                  <a:pt x="1593509" y="1713511"/>
                </a:cubicBezTo>
                <a:close/>
                <a:moveTo>
                  <a:pt x="1594962" y="1878090"/>
                </a:moveTo>
                <a:cubicBezTo>
                  <a:pt x="1712617" y="1878090"/>
                  <a:pt x="1820091" y="1834330"/>
                  <a:pt x="1902115" y="1762139"/>
                </a:cubicBezTo>
                <a:lnTo>
                  <a:pt x="1908639" y="1756051"/>
                </a:lnTo>
                <a:lnTo>
                  <a:pt x="1896806" y="1763478"/>
                </a:lnTo>
                <a:cubicBezTo>
                  <a:pt x="1822334" y="1805268"/>
                  <a:pt x="1735685" y="1829792"/>
                  <a:pt x="1642222" y="1831446"/>
                </a:cubicBezTo>
                <a:lnTo>
                  <a:pt x="1607518" y="1830364"/>
                </a:lnTo>
                <a:lnTo>
                  <a:pt x="1630367" y="1826357"/>
                </a:lnTo>
                <a:cubicBezTo>
                  <a:pt x="1840183" y="1778150"/>
                  <a:pt x="1989137" y="1583136"/>
                  <a:pt x="1976258" y="1352787"/>
                </a:cubicBezTo>
                <a:cubicBezTo>
                  <a:pt x="1961539" y="1089531"/>
                  <a:pt x="1741019" y="879814"/>
                  <a:pt x="1483712" y="884370"/>
                </a:cubicBezTo>
                <a:cubicBezTo>
                  <a:pt x="1336717" y="886973"/>
                  <a:pt x="1209515" y="958946"/>
                  <a:pt x="1130210" y="1069263"/>
                </a:cubicBezTo>
                <a:lnTo>
                  <a:pt x="1117824" y="1087635"/>
                </a:lnTo>
                <a:lnTo>
                  <a:pt x="1144818" y="1064285"/>
                </a:lnTo>
                <a:cubicBezTo>
                  <a:pt x="1238475" y="990724"/>
                  <a:pt x="1358544" y="946535"/>
                  <a:pt x="1489458" y="946535"/>
                </a:cubicBezTo>
                <a:lnTo>
                  <a:pt x="1524084" y="948199"/>
                </a:lnTo>
                <a:lnTo>
                  <a:pt x="1501022" y="951733"/>
                </a:lnTo>
                <a:cubicBezTo>
                  <a:pt x="1288616" y="995365"/>
                  <a:pt x="1128838" y="1184031"/>
                  <a:pt x="1128838" y="1410158"/>
                </a:cubicBezTo>
                <a:cubicBezTo>
                  <a:pt x="1128838" y="1668590"/>
                  <a:pt x="1337529" y="1878090"/>
                  <a:pt x="1594962" y="1878090"/>
                </a:cubicBezTo>
                <a:close/>
                <a:moveTo>
                  <a:pt x="1489458" y="1977838"/>
                </a:moveTo>
                <a:cubicBezTo>
                  <a:pt x="1190226" y="1977838"/>
                  <a:pt x="947651" y="1746973"/>
                  <a:pt x="947651" y="1462187"/>
                </a:cubicBezTo>
                <a:cubicBezTo>
                  <a:pt x="947651" y="1435488"/>
                  <a:pt x="949783" y="1409263"/>
                  <a:pt x="953894" y="1383658"/>
                </a:cubicBezTo>
                <a:cubicBezTo>
                  <a:pt x="971708" y="1272703"/>
                  <a:pt x="1026679" y="1173384"/>
                  <a:pt x="1106343" y="1097566"/>
                </a:cubicBezTo>
                <a:lnTo>
                  <a:pt x="1109860" y="1094523"/>
                </a:lnTo>
                <a:lnTo>
                  <a:pt x="1114550" y="1081311"/>
                </a:lnTo>
                <a:cubicBezTo>
                  <a:pt x="1193492" y="906781"/>
                  <a:pt x="1370854" y="784658"/>
                  <a:pt x="1583484" y="780893"/>
                </a:cubicBezTo>
                <a:cubicBezTo>
                  <a:pt x="1882567" y="775598"/>
                  <a:pt x="2138171" y="1006479"/>
                  <a:pt x="2154391" y="1296581"/>
                </a:cubicBezTo>
                <a:cubicBezTo>
                  <a:pt x="2163515" y="1459763"/>
                  <a:pt x="2094953" y="1606925"/>
                  <a:pt x="1979984" y="1705399"/>
                </a:cubicBezTo>
                <a:lnTo>
                  <a:pt x="1956579" y="1723525"/>
                </a:lnTo>
                <a:lnTo>
                  <a:pt x="1937358" y="1752418"/>
                </a:lnTo>
                <a:cubicBezTo>
                  <a:pt x="1839819" y="1888500"/>
                  <a:pt x="1675600" y="1977838"/>
                  <a:pt x="1489458" y="1977838"/>
                </a:cubicBezTo>
                <a:close/>
                <a:moveTo>
                  <a:pt x="1682525" y="2200108"/>
                </a:moveTo>
                <a:cubicBezTo>
                  <a:pt x="1944439" y="2195900"/>
                  <a:pt x="2171085" y="2079537"/>
                  <a:pt x="2312388" y="1901179"/>
                </a:cubicBezTo>
                <a:lnTo>
                  <a:pt x="2334458" y="1871476"/>
                </a:lnTo>
                <a:lnTo>
                  <a:pt x="2286359" y="1909228"/>
                </a:lnTo>
                <a:cubicBezTo>
                  <a:pt x="2119485" y="2028159"/>
                  <a:pt x="1905548" y="2099603"/>
                  <a:pt x="1672289" y="2099603"/>
                </a:cubicBezTo>
                <a:lnTo>
                  <a:pt x="1610592" y="2096912"/>
                </a:lnTo>
                <a:lnTo>
                  <a:pt x="1651684" y="2091199"/>
                </a:lnTo>
                <a:cubicBezTo>
                  <a:pt x="2030143" y="2020655"/>
                  <a:pt x="2314834" y="1715627"/>
                  <a:pt x="2314834" y="1350031"/>
                </a:cubicBezTo>
                <a:cubicBezTo>
                  <a:pt x="2314834" y="932206"/>
                  <a:pt x="1942993" y="593492"/>
                  <a:pt x="1484303" y="593492"/>
                </a:cubicBezTo>
                <a:cubicBezTo>
                  <a:pt x="1274668" y="593492"/>
                  <a:pt x="1083173" y="664242"/>
                  <a:pt x="937025" y="780959"/>
                </a:cubicBezTo>
                <a:lnTo>
                  <a:pt x="925401" y="790801"/>
                </a:lnTo>
                <a:lnTo>
                  <a:pt x="946483" y="778794"/>
                </a:lnTo>
                <a:cubicBezTo>
                  <a:pt x="1079176" y="711228"/>
                  <a:pt x="1233565" y="671580"/>
                  <a:pt x="1400097" y="668904"/>
                </a:cubicBezTo>
                <a:lnTo>
                  <a:pt x="1461932" y="670654"/>
                </a:lnTo>
                <a:lnTo>
                  <a:pt x="1421219" y="677133"/>
                </a:lnTo>
                <a:cubicBezTo>
                  <a:pt x="1047374" y="755072"/>
                  <a:pt x="781971" y="1070365"/>
                  <a:pt x="804919" y="1442786"/>
                </a:cubicBezTo>
                <a:cubicBezTo>
                  <a:pt x="831145" y="1868410"/>
                  <a:pt x="1224063" y="2207475"/>
                  <a:pt x="1682525" y="2200108"/>
                </a:cubicBezTo>
                <a:close/>
                <a:moveTo>
                  <a:pt x="1504755" y="2367407"/>
                </a:moveTo>
                <a:cubicBezTo>
                  <a:pt x="971855" y="2375969"/>
                  <a:pt x="516425" y="2002688"/>
                  <a:pt x="487525" y="1533659"/>
                </a:cubicBezTo>
                <a:cubicBezTo>
                  <a:pt x="471267" y="1269830"/>
                  <a:pt x="593430" y="1031904"/>
                  <a:pt x="798279" y="872693"/>
                </a:cubicBezTo>
                <a:lnTo>
                  <a:pt x="839982" y="843388"/>
                </a:lnTo>
                <a:lnTo>
                  <a:pt x="874229" y="796675"/>
                </a:lnTo>
                <a:cubicBezTo>
                  <a:pt x="1048022" y="576661"/>
                  <a:pt x="1340623" y="432222"/>
                  <a:pt x="1672289" y="432222"/>
                </a:cubicBezTo>
                <a:cubicBezTo>
                  <a:pt x="2205452" y="432222"/>
                  <a:pt x="2637668" y="805478"/>
                  <a:pt x="2637668" y="1265912"/>
                </a:cubicBezTo>
                <a:cubicBezTo>
                  <a:pt x="2637668" y="1309078"/>
                  <a:pt x="2633869" y="1351477"/>
                  <a:pt x="2626544" y="1392875"/>
                </a:cubicBezTo>
                <a:cubicBezTo>
                  <a:pt x="2610674" y="1482570"/>
                  <a:pt x="2578252" y="1567561"/>
                  <a:pt x="2532056" y="1645451"/>
                </a:cubicBezTo>
                <a:cubicBezTo>
                  <a:pt x="2485859" y="1723341"/>
                  <a:pt x="2425886" y="1794130"/>
                  <a:pt x="2354915" y="1855420"/>
                </a:cubicBezTo>
                <a:lnTo>
                  <a:pt x="2348647" y="1860340"/>
                </a:lnTo>
                <a:lnTo>
                  <a:pt x="2340290" y="1881700"/>
                </a:lnTo>
                <a:cubicBezTo>
                  <a:pt x="2199633" y="2163876"/>
                  <a:pt x="1883614" y="2361320"/>
                  <a:pt x="1504755" y="2367407"/>
                </a:cubicBezTo>
                <a:close/>
                <a:moveTo>
                  <a:pt x="1397545" y="2709204"/>
                </a:moveTo>
                <a:lnTo>
                  <a:pt x="1313564" y="2683625"/>
                </a:lnTo>
                <a:cubicBezTo>
                  <a:pt x="1039114" y="2584837"/>
                  <a:pt x="801010" y="2390656"/>
                  <a:pt x="650749" y="2114015"/>
                </a:cubicBezTo>
                <a:lnTo>
                  <a:pt x="614783" y="2038601"/>
                </a:lnTo>
                <a:lnTo>
                  <a:pt x="649272" y="2082574"/>
                </a:lnTo>
                <a:cubicBezTo>
                  <a:pt x="992096" y="2472625"/>
                  <a:pt x="1603682" y="2556037"/>
                  <a:pt x="2116901" y="2251331"/>
                </a:cubicBezTo>
                <a:cubicBezTo>
                  <a:pt x="2336852" y="2120742"/>
                  <a:pt x="2507502" y="1937409"/>
                  <a:pt x="2619314" y="1730569"/>
                </a:cubicBezTo>
                <a:cubicBezTo>
                  <a:pt x="2805668" y="1385834"/>
                  <a:pt x="2828583" y="975796"/>
                  <a:pt x="2643909" y="635797"/>
                </a:cubicBezTo>
                <a:cubicBezTo>
                  <a:pt x="2508867" y="387174"/>
                  <a:pt x="2286192" y="219031"/>
                  <a:pt x="2028202" y="142980"/>
                </a:cubicBezTo>
                <a:lnTo>
                  <a:pt x="2006897" y="137397"/>
                </a:lnTo>
                <a:lnTo>
                  <a:pt x="2037333" y="152393"/>
                </a:lnTo>
                <a:cubicBezTo>
                  <a:pt x="2217659" y="253452"/>
                  <a:pt x="2372771" y="403509"/>
                  <a:pt x="2483804" y="598783"/>
                </a:cubicBezTo>
                <a:lnTo>
                  <a:pt x="2521179" y="673576"/>
                </a:lnTo>
                <a:lnTo>
                  <a:pt x="2485857" y="630692"/>
                </a:lnTo>
                <a:cubicBezTo>
                  <a:pt x="2135626" y="252277"/>
                  <a:pt x="1522054" y="200295"/>
                  <a:pt x="1014038" y="537905"/>
                </a:cubicBezTo>
                <a:cubicBezTo>
                  <a:pt x="433447" y="923746"/>
                  <a:pt x="210582" y="1672333"/>
                  <a:pt x="516254" y="2209923"/>
                </a:cubicBezTo>
                <a:cubicBezTo>
                  <a:pt x="690881" y="2517041"/>
                  <a:pt x="1000230" y="2688855"/>
                  <a:pt x="1341630" y="2707786"/>
                </a:cubicBezTo>
                <a:close/>
                <a:moveTo>
                  <a:pt x="1738084" y="2758614"/>
                </a:moveTo>
                <a:cubicBezTo>
                  <a:pt x="1634411" y="2757926"/>
                  <a:pt x="1532079" y="2744900"/>
                  <a:pt x="1433261" y="2720084"/>
                </a:cubicBezTo>
                <a:lnTo>
                  <a:pt x="1422318" y="2716750"/>
                </a:lnTo>
                <a:lnTo>
                  <a:pt x="1386949" y="2724643"/>
                </a:lnTo>
                <a:cubicBezTo>
                  <a:pt x="900227" y="2793005"/>
                  <a:pt x="419484" y="2582771"/>
                  <a:pt x="166887" y="2138525"/>
                </a:cubicBezTo>
                <a:cubicBezTo>
                  <a:pt x="-188415" y="1513651"/>
                  <a:pt x="42216" y="662407"/>
                  <a:pt x="682014" y="237219"/>
                </a:cubicBezTo>
                <a:cubicBezTo>
                  <a:pt x="1041900" y="-1950"/>
                  <a:pt x="1454592" y="-55367"/>
                  <a:pt x="1810049" y="54886"/>
                </a:cubicBezTo>
                <a:lnTo>
                  <a:pt x="1878052" y="79920"/>
                </a:lnTo>
                <a:lnTo>
                  <a:pt x="1965689" y="81604"/>
                </a:lnTo>
                <a:cubicBezTo>
                  <a:pt x="2386494" y="104349"/>
                  <a:pt x="2777742" y="330986"/>
                  <a:pt x="2991394" y="724335"/>
                </a:cubicBezTo>
                <a:cubicBezTo>
                  <a:pt x="3227517" y="1159057"/>
                  <a:pt x="3185246" y="1684230"/>
                  <a:pt x="2925735" y="2094710"/>
                </a:cubicBezTo>
                <a:cubicBezTo>
                  <a:pt x="2807775" y="2281291"/>
                  <a:pt x="2644932" y="2444176"/>
                  <a:pt x="2442947" y="2564098"/>
                </a:cubicBezTo>
                <a:cubicBezTo>
                  <a:pt x="2382352" y="2600074"/>
                  <a:pt x="2320385" y="2630907"/>
                  <a:pt x="2257553" y="2656723"/>
                </a:cubicBezTo>
                <a:cubicBezTo>
                  <a:pt x="2087384" y="2726641"/>
                  <a:pt x="1910872" y="2759762"/>
                  <a:pt x="1738084" y="2758614"/>
                </a:cubicBezTo>
                <a:close/>
              </a:path>
            </a:pathLst>
          </a:custGeom>
          <a:gradFill flip="none" rotWithShape="1">
            <a:gsLst>
              <a:gs pos="22000">
                <a:srgbClr val="EE5F50">
                  <a:alpha val="0"/>
                </a:srgbClr>
              </a:gs>
              <a:gs pos="72000">
                <a:srgbClr val="99FF33">
                  <a:alpha val="67000"/>
                  <a:lumMod val="0"/>
                  <a:lumOff val="100000"/>
                </a:srgbClr>
              </a:gs>
              <a:gs pos="100000">
                <a:srgbClr val="99FF33">
                  <a:alpha val="66000"/>
                  <a:lumMod val="0"/>
                  <a:lumOff val="100000"/>
                </a:srgbClr>
              </a:gs>
              <a:gs pos="83000">
                <a:srgbClr val="B10000"/>
              </a:gs>
              <a:gs pos="8000">
                <a:srgbClr val="99FF33">
                  <a:alpha val="71000"/>
                  <a:lumMod val="0"/>
                  <a:lumOff val="100000"/>
                </a:srgbClr>
              </a:gs>
              <a:gs pos="28000">
                <a:srgbClr val="E78974">
                  <a:alpha val="0"/>
                </a:srgbClr>
              </a:gs>
              <a:gs pos="61000">
                <a:srgbClr val="C00000">
                  <a:lumMod val="69000"/>
                  <a:alpha val="0"/>
                </a:srgbClr>
              </a:gs>
              <a:gs pos="43000">
                <a:srgbClr val="C00000">
                  <a:alpha val="0"/>
                </a:srgbClr>
              </a:gs>
              <a:gs pos="34000">
                <a:srgbClr val="FFFF00">
                  <a:alpha val="73000"/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60000"/>
                <a:lumOff val="40000"/>
              </a:schemeClr>
            </a:solidFill>
          </a:ln>
          <a:scene3d>
            <a:camera prst="orthographicFront"/>
            <a:lightRig rig="flood" dir="t"/>
          </a:scene3d>
          <a:sp3d prstMaterial="powder">
            <a:bevelT w="5715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flipH="1">
            <a:off x="-180528" y="0"/>
            <a:ext cx="957706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77651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6" dur="indefinite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7" dur="indefinite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3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6" dur="3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10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-32048" y="1166"/>
            <a:ext cx="9144000" cy="5143500"/>
            <a:chOff x="0" y="0"/>
            <a:chExt cx="9144000" cy="5143500"/>
          </a:xfrm>
          <a:effectLst/>
        </p:grpSpPr>
        <p:sp>
          <p:nvSpPr>
            <p:cNvPr id="21" name="2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2" name="11 Imagen" descr="Diapositiva29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"/>
          <a:stretch/>
        </p:blipFill>
        <p:spPr>
          <a:xfrm>
            <a:off x="0" y="4547"/>
            <a:ext cx="9129712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11560" y="1059583"/>
            <a:ext cx="4389437" cy="2951163"/>
          </a:xfrm>
          <a:prstGeom prst="rect">
            <a:avLst/>
          </a:prstGeom>
          <a:gradFill flip="none" rotWithShape="1">
            <a:gsLst>
              <a:gs pos="9000">
                <a:srgbClr val="99FF33"/>
              </a:gs>
              <a:gs pos="12000">
                <a:schemeClr val="accent1">
                  <a:tint val="66000"/>
                  <a:satMod val="160000"/>
                  <a:alpha val="0"/>
                </a:schemeClr>
              </a:gs>
              <a:gs pos="4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extLst/>
        </p:spPr>
      </p:pic>
      <p:pic>
        <p:nvPicPr>
          <p:cNvPr id="14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1908720" y="1059583"/>
            <a:ext cx="4389437" cy="2951163"/>
          </a:xfrm>
          <a:prstGeom prst="rect">
            <a:avLst/>
          </a:prstGeom>
          <a:gradFill flip="none" rotWithShape="1">
            <a:gsLst>
              <a:gs pos="9000">
                <a:srgbClr val="99FF33"/>
              </a:gs>
              <a:gs pos="12000">
                <a:schemeClr val="accent1">
                  <a:tint val="66000"/>
                  <a:satMod val="160000"/>
                  <a:alpha val="0"/>
                </a:schemeClr>
              </a:gs>
              <a:gs pos="4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extLst/>
        </p:spPr>
      </p:pic>
      <p:pic>
        <p:nvPicPr>
          <p:cNvPr id="15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flipH="1">
            <a:off x="6660234" y="1059583"/>
            <a:ext cx="4389437" cy="2951163"/>
          </a:xfrm>
          <a:prstGeom prst="rect">
            <a:avLst/>
          </a:prstGeom>
          <a:gradFill flip="none" rotWithShape="1">
            <a:gsLst>
              <a:gs pos="9000">
                <a:srgbClr val="99FF33"/>
              </a:gs>
              <a:gs pos="12000">
                <a:schemeClr val="accent1">
                  <a:tint val="66000"/>
                  <a:satMod val="160000"/>
                  <a:alpha val="0"/>
                </a:schemeClr>
              </a:gs>
              <a:gs pos="4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extLst/>
        </p:spPr>
      </p:pic>
      <p:pic>
        <p:nvPicPr>
          <p:cNvPr id="16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flipH="1">
            <a:off x="4139954" y="1059583"/>
            <a:ext cx="4389437" cy="2951163"/>
          </a:xfrm>
          <a:prstGeom prst="rect">
            <a:avLst/>
          </a:prstGeom>
          <a:gradFill flip="none" rotWithShape="1">
            <a:gsLst>
              <a:gs pos="9000">
                <a:srgbClr val="99FF33"/>
              </a:gs>
              <a:gs pos="12000">
                <a:schemeClr val="accent1">
                  <a:tint val="66000"/>
                  <a:satMod val="160000"/>
                  <a:alpha val="0"/>
                </a:schemeClr>
              </a:gs>
              <a:gs pos="4000">
                <a:srgbClr val="CC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glow rad="12700">
              <a:schemeClr val="tx1"/>
            </a:glow>
            <a:reflection blurRad="6350" stA="50000" endA="300" endPos="90000" dist="50800" dir="5400000" sy="-100000" algn="bl" rotWithShape="0"/>
          </a:effectLst>
          <a:extLst/>
        </p:spPr>
      </p:pic>
      <p:sp>
        <p:nvSpPr>
          <p:cNvPr id="17" name="16 Rectángulo"/>
          <p:cNvSpPr/>
          <p:nvPr/>
        </p:nvSpPr>
        <p:spPr>
          <a:xfrm flipH="1">
            <a:off x="-2052736" y="0"/>
            <a:ext cx="13249472" cy="602813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66846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1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1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6" presetClass="entr" presetSubtype="4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3" dur="2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5" dur="indefinite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" dur="indefinite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68 Grupo"/>
          <p:cNvGrpSpPr/>
          <p:nvPr/>
        </p:nvGrpSpPr>
        <p:grpSpPr>
          <a:xfrm>
            <a:off x="-14824" y="21774"/>
            <a:ext cx="9144000" cy="5143500"/>
            <a:chOff x="0" y="0"/>
            <a:chExt cx="9144000" cy="5143500"/>
          </a:xfrm>
        </p:grpSpPr>
        <p:sp>
          <p:nvSpPr>
            <p:cNvPr id="70" name="6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9000"/>
                  </a:srgbClr>
                </a:gs>
                <a:gs pos="59000">
                  <a:srgbClr val="68061D"/>
                </a:gs>
                <a:gs pos="76000">
                  <a:srgbClr val="B20E58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1" name="7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9000"/>
                  </a:srgbClr>
                </a:gs>
                <a:gs pos="59000">
                  <a:srgbClr val="68061D"/>
                </a:gs>
                <a:gs pos="76000">
                  <a:srgbClr val="B20E58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9000"/>
                  </a:srgbClr>
                </a:gs>
                <a:gs pos="59000">
                  <a:srgbClr val="68061D"/>
                </a:gs>
                <a:gs pos="76000">
                  <a:srgbClr val="B20E58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9000"/>
                  </a:srgbClr>
                </a:gs>
                <a:gs pos="59000">
                  <a:srgbClr val="68061D"/>
                </a:gs>
                <a:gs pos="76000">
                  <a:srgbClr val="B20E58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2" name="11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1090" y="0"/>
            <a:ext cx="9144000" cy="5143500"/>
          </a:xfrm>
          <a:prstGeom prst="rect">
            <a:avLst/>
          </a:prstGeom>
        </p:spPr>
      </p:pic>
      <p:sp>
        <p:nvSpPr>
          <p:cNvPr id="2" name="1 Elipse"/>
          <p:cNvSpPr/>
          <p:nvPr/>
        </p:nvSpPr>
        <p:spPr>
          <a:xfrm>
            <a:off x="-37126" y="-36902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Elipse"/>
          <p:cNvSpPr/>
          <p:nvPr/>
        </p:nvSpPr>
        <p:spPr>
          <a:xfrm>
            <a:off x="414657" y="442568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>
            <a:off x="908794" y="949775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Elipse"/>
          <p:cNvSpPr/>
          <p:nvPr/>
        </p:nvSpPr>
        <p:spPr>
          <a:xfrm>
            <a:off x="1352273" y="1378541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Elipse"/>
          <p:cNvSpPr/>
          <p:nvPr/>
        </p:nvSpPr>
        <p:spPr>
          <a:xfrm>
            <a:off x="1783016" y="1873560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>
            <a:off x="2205454" y="2317876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>
            <a:off x="2657237" y="2797346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>
            <a:off x="3151374" y="3304553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>
            <a:off x="3594854" y="3733319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>
            <a:off x="4025596" y="4228339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 flipH="1">
            <a:off x="8418082" y="-18305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 flipH="1">
            <a:off x="7966299" y="461165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 flipH="1">
            <a:off x="7472161" y="968372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 flipH="1">
            <a:off x="7028682" y="1397138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 flipH="1">
            <a:off x="6597940" y="1892157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 flipH="1">
            <a:off x="6175502" y="2336473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 flipH="1">
            <a:off x="5723718" y="2815943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 flipH="1">
            <a:off x="5229581" y="3323150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 flipH="1">
            <a:off x="4786102" y="3751916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 flipH="1">
            <a:off x="4355361" y="4246936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0800000">
            <a:off x="7904546" y="3831561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0800000">
            <a:off x="7410409" y="3324354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0800000">
            <a:off x="6966930" y="2895588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0800000">
            <a:off x="6536187" y="2400569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0800000">
            <a:off x="6113749" y="1956253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0800000">
            <a:off x="5661966" y="1476783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0800000">
            <a:off x="5167829" y="969576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0800000">
            <a:off x="4724349" y="540810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0800000">
            <a:off x="4293608" y="45792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0800000" flipH="1">
            <a:off x="-98879" y="4292436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0800000" flipH="1">
            <a:off x="352904" y="3812966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0800000" flipH="1">
            <a:off x="847042" y="3305759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0800000" flipH="1">
            <a:off x="1290521" y="2876993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0800000" flipH="1">
            <a:off x="1721263" y="2381974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0800000" flipH="1">
            <a:off x="2143701" y="1937658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0800000" flipH="1">
            <a:off x="2595485" y="1458188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0800000" flipH="1">
            <a:off x="3089622" y="950981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0800000" flipH="1">
            <a:off x="3533101" y="522215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0800000" flipH="1">
            <a:off x="3963843" y="27195"/>
            <a:ext cx="81977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0800000">
            <a:off x="8324221" y="4288151"/>
            <a:ext cx="834438" cy="856721"/>
          </a:xfrm>
          <a:prstGeom prst="ellipse">
            <a:avLst/>
          </a:prstGeom>
          <a:gradFill>
            <a:gsLst>
              <a:gs pos="23000">
                <a:srgbClr val="B30D3C"/>
              </a:gs>
              <a:gs pos="77000">
                <a:schemeClr val="accent1">
                  <a:tint val="66000"/>
                  <a:satMod val="160000"/>
                  <a:lumMod val="0"/>
                  <a:lumOff val="100000"/>
                  <a:alpha val="91000"/>
                </a:schemeClr>
              </a:gs>
              <a:gs pos="56000">
                <a:srgbClr val="D0DBF1">
                  <a:alpha val="0"/>
                </a:srgbClr>
              </a:gs>
              <a:gs pos="71000">
                <a:srgbClr val="FF0000">
                  <a:lumMod val="0"/>
                  <a:lumOff val="100000"/>
                  <a:alpha val="77000"/>
                </a:srgbClr>
              </a:gs>
              <a:gs pos="66000">
                <a:srgbClr val="D7E0F3">
                  <a:alpha val="0"/>
                </a:srgbClr>
              </a:gs>
              <a:gs pos="49000">
                <a:srgbClr val="AAC0E8">
                  <a:alpha val="0"/>
                </a:srgbClr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35000">
                <a:srgbClr val="FFC000">
                  <a:lumMod val="0"/>
                  <a:lumOff val="100000"/>
                </a:srgbClr>
              </a:gs>
              <a:gs pos="54000">
                <a:schemeClr val="accent1">
                  <a:tint val="44500"/>
                  <a:satMod val="160000"/>
                  <a:lumMod val="0"/>
                  <a:lumOff val="100000"/>
                </a:schemeClr>
              </a:gs>
              <a:gs pos="39000">
                <a:schemeClr val="accent1">
                  <a:tint val="23500"/>
                  <a:satMod val="160000"/>
                  <a:alpha val="0"/>
                  <a:lumMod val="0"/>
                  <a:lumOff val="100000"/>
                </a:schemeClr>
              </a:gs>
            </a:gsLst>
            <a:path path="circle">
              <a:fillToRect t="100000" r="10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flipH="1">
            <a:off x="-180528" y="-33"/>
            <a:ext cx="9577064" cy="5269718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57455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8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8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4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8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6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8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6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2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8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4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2250"/>
                            </p:stCondLst>
                            <p:childTnLst>
                              <p:par>
                                <p:cTn id="253" presetID="2" presetClass="exit" presetSubtype="1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2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4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6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8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0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2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4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6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8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6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4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8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0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2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6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0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6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3" dur="2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6" grpId="0" animBg="1"/>
      <p:bldP spid="66" grpId="1" animBg="1"/>
      <p:bldP spid="66" grpId="2" animBg="1"/>
      <p:bldP spid="66" grpId="3" animBg="1"/>
      <p:bldP spid="68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67546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907704" y="915566"/>
            <a:ext cx="5976664" cy="1323439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rgbClr val="3B064A"/>
                </a:solidFill>
                <a:latin typeface="Hobo Std" pitchFamily="34" charset="0"/>
              </a:rPr>
              <a:t>Después </a:t>
            </a:r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de saber lo buena que es para nuestro organismo, no dejes de incluir la ciruela en tu dieta regular. Puedes comerlas frescas o preparar jaleas y jugos, son muy sabrosas y nutritivas.</a:t>
            </a:r>
            <a:endParaRPr lang="es-ES" sz="2000" dirty="0">
              <a:solidFill>
                <a:srgbClr val="3B064A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2365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70 Grupo"/>
          <p:cNvGrpSpPr/>
          <p:nvPr/>
        </p:nvGrpSpPr>
        <p:grpSpPr>
          <a:xfrm>
            <a:off x="-3524" y="0"/>
            <a:ext cx="9144000" cy="5143500"/>
            <a:chOff x="0" y="0"/>
            <a:chExt cx="9144000" cy="5143500"/>
          </a:xfrm>
        </p:grpSpPr>
        <p:sp>
          <p:nvSpPr>
            <p:cNvPr id="72" name="7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4" name="7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0" name="69 Imagen" descr="Diapositiva39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871" y="-33750"/>
            <a:ext cx="9150871" cy="5177249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Arco de bloque"/>
          <p:cNvSpPr/>
          <p:nvPr/>
        </p:nvSpPr>
        <p:spPr>
          <a:xfrm rot="5400000">
            <a:off x="-335485" y="-1124600"/>
            <a:ext cx="856203" cy="59341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2 Arco de bloque"/>
          <p:cNvSpPr/>
          <p:nvPr/>
        </p:nvSpPr>
        <p:spPr>
          <a:xfrm rot="5400000">
            <a:off x="240576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rco de bloque"/>
          <p:cNvSpPr/>
          <p:nvPr/>
        </p:nvSpPr>
        <p:spPr>
          <a:xfrm rot="5400000">
            <a:off x="816640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rco de bloque"/>
          <p:cNvSpPr/>
          <p:nvPr/>
        </p:nvSpPr>
        <p:spPr>
          <a:xfrm rot="5400000">
            <a:off x="1464712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rco de bloque"/>
          <p:cNvSpPr/>
          <p:nvPr/>
        </p:nvSpPr>
        <p:spPr>
          <a:xfrm rot="5400000">
            <a:off x="2040776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rco de bloque"/>
          <p:cNvSpPr/>
          <p:nvPr/>
        </p:nvSpPr>
        <p:spPr>
          <a:xfrm rot="5400000">
            <a:off x="2616842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rco de bloque"/>
          <p:cNvSpPr/>
          <p:nvPr/>
        </p:nvSpPr>
        <p:spPr>
          <a:xfrm rot="5400000">
            <a:off x="319290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rco de bloque"/>
          <p:cNvSpPr/>
          <p:nvPr/>
        </p:nvSpPr>
        <p:spPr>
          <a:xfrm rot="5400000">
            <a:off x="3768970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rco de bloque"/>
          <p:cNvSpPr/>
          <p:nvPr/>
        </p:nvSpPr>
        <p:spPr>
          <a:xfrm rot="5400000">
            <a:off x="4345034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rco de bloque"/>
          <p:cNvSpPr/>
          <p:nvPr/>
        </p:nvSpPr>
        <p:spPr>
          <a:xfrm rot="5400000">
            <a:off x="4946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rco de bloque"/>
          <p:cNvSpPr/>
          <p:nvPr/>
        </p:nvSpPr>
        <p:spPr>
          <a:xfrm rot="5400000">
            <a:off x="5522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rco de bloque"/>
          <p:cNvSpPr/>
          <p:nvPr/>
        </p:nvSpPr>
        <p:spPr>
          <a:xfrm rot="5400000">
            <a:off x="6062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rco de bloque"/>
          <p:cNvSpPr/>
          <p:nvPr/>
        </p:nvSpPr>
        <p:spPr>
          <a:xfrm rot="5400000">
            <a:off x="668478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rco de bloque"/>
          <p:cNvSpPr/>
          <p:nvPr/>
        </p:nvSpPr>
        <p:spPr>
          <a:xfrm rot="5400000">
            <a:off x="7260850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rco de bloque"/>
          <p:cNvSpPr/>
          <p:nvPr/>
        </p:nvSpPr>
        <p:spPr>
          <a:xfrm rot="5400000">
            <a:off x="7836914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rco de bloque"/>
          <p:cNvSpPr/>
          <p:nvPr/>
        </p:nvSpPr>
        <p:spPr>
          <a:xfrm rot="16200000" flipH="1">
            <a:off x="8887054" y="-1292490"/>
            <a:ext cx="864094" cy="628832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rco de bloque"/>
          <p:cNvSpPr/>
          <p:nvPr/>
        </p:nvSpPr>
        <p:spPr>
          <a:xfrm rot="16200000" flipH="1">
            <a:off x="8310990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rco de bloque"/>
          <p:cNvSpPr/>
          <p:nvPr/>
        </p:nvSpPr>
        <p:spPr>
          <a:xfrm rot="16200000" flipH="1">
            <a:off x="7734928" y="-1292491"/>
            <a:ext cx="864094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rco de bloque"/>
          <p:cNvSpPr/>
          <p:nvPr/>
        </p:nvSpPr>
        <p:spPr>
          <a:xfrm rot="16200000" flipH="1">
            <a:off x="7086854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rco de bloque"/>
          <p:cNvSpPr/>
          <p:nvPr/>
        </p:nvSpPr>
        <p:spPr>
          <a:xfrm rot="16200000" flipH="1">
            <a:off x="6510790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rco de bloque"/>
          <p:cNvSpPr/>
          <p:nvPr/>
        </p:nvSpPr>
        <p:spPr>
          <a:xfrm rot="16200000" flipH="1">
            <a:off x="5934726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rco de bloque"/>
          <p:cNvSpPr/>
          <p:nvPr/>
        </p:nvSpPr>
        <p:spPr>
          <a:xfrm rot="16200000" flipH="1">
            <a:off x="5358662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rco de bloque"/>
          <p:cNvSpPr/>
          <p:nvPr/>
        </p:nvSpPr>
        <p:spPr>
          <a:xfrm rot="16200000" flipH="1">
            <a:off x="4782597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rco de bloque"/>
          <p:cNvSpPr/>
          <p:nvPr/>
        </p:nvSpPr>
        <p:spPr>
          <a:xfrm rot="16200000" flipH="1">
            <a:off x="4206533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rco de bloque"/>
          <p:cNvSpPr/>
          <p:nvPr/>
        </p:nvSpPr>
        <p:spPr>
          <a:xfrm rot="16200000" flipH="1">
            <a:off x="3605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rco de bloque"/>
          <p:cNvSpPr/>
          <p:nvPr/>
        </p:nvSpPr>
        <p:spPr>
          <a:xfrm rot="16200000" flipH="1">
            <a:off x="3029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rco de bloque"/>
          <p:cNvSpPr/>
          <p:nvPr/>
        </p:nvSpPr>
        <p:spPr>
          <a:xfrm rot="16200000" flipH="1">
            <a:off x="2489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rco de bloque"/>
          <p:cNvSpPr/>
          <p:nvPr/>
        </p:nvSpPr>
        <p:spPr>
          <a:xfrm rot="16200000" flipH="1">
            <a:off x="186678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rco de bloque"/>
          <p:cNvSpPr/>
          <p:nvPr/>
        </p:nvSpPr>
        <p:spPr>
          <a:xfrm rot="16200000" flipH="1">
            <a:off x="1290717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rco de bloque"/>
          <p:cNvSpPr/>
          <p:nvPr/>
        </p:nvSpPr>
        <p:spPr>
          <a:xfrm rot="16200000" flipH="1">
            <a:off x="714653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rco de bloque"/>
          <p:cNvSpPr/>
          <p:nvPr/>
        </p:nvSpPr>
        <p:spPr>
          <a:xfrm rot="5400000">
            <a:off x="-35425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rco de bloque"/>
          <p:cNvSpPr/>
          <p:nvPr/>
        </p:nvSpPr>
        <p:spPr>
          <a:xfrm rot="5400000">
            <a:off x="22181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rco de bloque"/>
          <p:cNvSpPr/>
          <p:nvPr/>
        </p:nvSpPr>
        <p:spPr>
          <a:xfrm rot="5400000">
            <a:off x="797876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rco de bloque"/>
          <p:cNvSpPr/>
          <p:nvPr/>
        </p:nvSpPr>
        <p:spPr>
          <a:xfrm rot="5400000">
            <a:off x="1445948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rco de bloque"/>
          <p:cNvSpPr/>
          <p:nvPr/>
        </p:nvSpPr>
        <p:spPr>
          <a:xfrm rot="5400000">
            <a:off x="202201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Arco de bloque"/>
          <p:cNvSpPr/>
          <p:nvPr/>
        </p:nvSpPr>
        <p:spPr>
          <a:xfrm rot="5400000">
            <a:off x="2598078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9" name="38 Arco de bloque"/>
          <p:cNvSpPr/>
          <p:nvPr/>
        </p:nvSpPr>
        <p:spPr>
          <a:xfrm rot="5400000">
            <a:off x="317414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0" name="39 Arco de bloque"/>
          <p:cNvSpPr/>
          <p:nvPr/>
        </p:nvSpPr>
        <p:spPr>
          <a:xfrm rot="5400000">
            <a:off x="3750206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1" name="40 Arco de bloque"/>
          <p:cNvSpPr/>
          <p:nvPr/>
        </p:nvSpPr>
        <p:spPr>
          <a:xfrm rot="5400000">
            <a:off x="4326270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2" name="41 Arco de bloque"/>
          <p:cNvSpPr/>
          <p:nvPr/>
        </p:nvSpPr>
        <p:spPr>
          <a:xfrm rot="5400000">
            <a:off x="4927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3" name="42 Arco de bloque"/>
          <p:cNvSpPr/>
          <p:nvPr/>
        </p:nvSpPr>
        <p:spPr>
          <a:xfrm rot="5400000">
            <a:off x="5503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4" name="43 Arco de bloque"/>
          <p:cNvSpPr/>
          <p:nvPr/>
        </p:nvSpPr>
        <p:spPr>
          <a:xfrm rot="5400000">
            <a:off x="6043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5" name="44 Arco de bloque"/>
          <p:cNvSpPr/>
          <p:nvPr/>
        </p:nvSpPr>
        <p:spPr>
          <a:xfrm rot="5400000">
            <a:off x="666602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6" name="45 Arco de bloque"/>
          <p:cNvSpPr/>
          <p:nvPr/>
        </p:nvSpPr>
        <p:spPr>
          <a:xfrm rot="5400000">
            <a:off x="7242086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7" name="46 Arco de bloque"/>
          <p:cNvSpPr/>
          <p:nvPr/>
        </p:nvSpPr>
        <p:spPr>
          <a:xfrm rot="5400000">
            <a:off x="7818150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8" name="47 Arco de bloque"/>
          <p:cNvSpPr/>
          <p:nvPr/>
        </p:nvSpPr>
        <p:spPr>
          <a:xfrm rot="16200000" flipH="1">
            <a:off x="9012306" y="186174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9" name="48 Arco de bloque"/>
          <p:cNvSpPr/>
          <p:nvPr/>
        </p:nvSpPr>
        <p:spPr>
          <a:xfrm rot="16200000" flipH="1">
            <a:off x="8292226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0" name="49 Arco de bloque"/>
          <p:cNvSpPr/>
          <p:nvPr/>
        </p:nvSpPr>
        <p:spPr>
          <a:xfrm rot="16200000" flipH="1">
            <a:off x="7716162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1" name="50 Arco de bloque"/>
          <p:cNvSpPr/>
          <p:nvPr/>
        </p:nvSpPr>
        <p:spPr>
          <a:xfrm rot="16200000" flipH="1">
            <a:off x="706809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2" name="51 Arco de bloque"/>
          <p:cNvSpPr/>
          <p:nvPr/>
        </p:nvSpPr>
        <p:spPr>
          <a:xfrm rot="16200000" flipH="1">
            <a:off x="6492026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4" name="53 Arco de bloque"/>
          <p:cNvSpPr/>
          <p:nvPr/>
        </p:nvSpPr>
        <p:spPr>
          <a:xfrm rot="16200000" flipH="1">
            <a:off x="5915962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5" name="54 Arco de bloque"/>
          <p:cNvSpPr/>
          <p:nvPr/>
        </p:nvSpPr>
        <p:spPr>
          <a:xfrm rot="16200000" flipH="1">
            <a:off x="533989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6" name="55 Arco de bloque"/>
          <p:cNvSpPr/>
          <p:nvPr/>
        </p:nvSpPr>
        <p:spPr>
          <a:xfrm rot="16200000" flipH="1">
            <a:off x="4763834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7" name="56 Arco de bloque"/>
          <p:cNvSpPr/>
          <p:nvPr/>
        </p:nvSpPr>
        <p:spPr>
          <a:xfrm rot="16200000" flipH="1">
            <a:off x="418777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8" name="57 Arco de bloque"/>
          <p:cNvSpPr/>
          <p:nvPr/>
        </p:nvSpPr>
        <p:spPr>
          <a:xfrm rot="16200000" flipH="1">
            <a:off x="3586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9" name="58 Arco de bloque"/>
          <p:cNvSpPr/>
          <p:nvPr/>
        </p:nvSpPr>
        <p:spPr>
          <a:xfrm rot="16200000" flipH="1">
            <a:off x="3010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0" name="59 Arco de bloque"/>
          <p:cNvSpPr/>
          <p:nvPr/>
        </p:nvSpPr>
        <p:spPr>
          <a:xfrm rot="16200000" flipH="1">
            <a:off x="2470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1" name="60 Arco de bloque"/>
          <p:cNvSpPr/>
          <p:nvPr/>
        </p:nvSpPr>
        <p:spPr>
          <a:xfrm rot="16200000" flipH="1">
            <a:off x="184801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2" name="61 Arco de bloque"/>
          <p:cNvSpPr/>
          <p:nvPr/>
        </p:nvSpPr>
        <p:spPr>
          <a:xfrm rot="16200000" flipH="1">
            <a:off x="1271954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3" name="62 Arco de bloque"/>
          <p:cNvSpPr/>
          <p:nvPr/>
        </p:nvSpPr>
        <p:spPr>
          <a:xfrm rot="16200000" flipH="1">
            <a:off x="69589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chemeClr val="tx1">
                    <a:lumMod val="95000"/>
                  </a:schemeClr>
                </a:gs>
                <a:gs pos="49000">
                  <a:srgbClr val="B60A4C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8" name="67 Rectángulo"/>
          <p:cNvSpPr/>
          <p:nvPr/>
        </p:nvSpPr>
        <p:spPr>
          <a:xfrm flipH="1">
            <a:off x="-2052736" y="-164554"/>
            <a:ext cx="13465496" cy="530805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63990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6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24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3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3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5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72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7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8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9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9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0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08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14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2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26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32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3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44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5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56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62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6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7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6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92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98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04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10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16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22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5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2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34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0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6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52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58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64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000"/>
                            </p:stCondLst>
                            <p:childTnLst>
                              <p:par>
                                <p:cTn id="369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15" dur="2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8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26 Rectángulo"/>
          <p:cNvSpPr/>
          <p:nvPr/>
        </p:nvSpPr>
        <p:spPr>
          <a:xfrm>
            <a:off x="14416" y="0"/>
            <a:ext cx="9129584" cy="5143500"/>
          </a:xfrm>
          <a:prstGeom prst="rect">
            <a:avLst/>
          </a:prstGeom>
          <a:gradFill flip="none" rotWithShape="1">
            <a:gsLst>
              <a:gs pos="0">
                <a:srgbClr val="C00000">
                  <a:lumMod val="5000"/>
                </a:srgbClr>
              </a:gs>
              <a:gs pos="70000">
                <a:srgbClr val="B20E58">
                  <a:lumMod val="64000"/>
                </a:srgbClr>
              </a:gs>
              <a:gs pos="100000">
                <a:srgbClr val="663012">
                  <a:lumMod val="11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6200000">
            <a:off x="1260000" y="-3600000"/>
            <a:ext cx="6552728" cy="12241360"/>
          </a:xfrm>
          <a:prstGeom prst="ellipse">
            <a:avLst/>
          </a:prstGeom>
          <a:gradFill flip="none" rotWithShape="1">
            <a:gsLst>
              <a:gs pos="51000">
                <a:srgbClr val="FF7A00">
                  <a:lumMod val="0"/>
                  <a:alpha val="0"/>
                </a:srgbClr>
              </a:gs>
              <a:gs pos="68000">
                <a:srgbClr val="FF0300">
                  <a:lumMod val="0"/>
                  <a:alpha val="0"/>
                </a:srgbClr>
              </a:gs>
              <a:gs pos="53000">
                <a:srgbClr val="820F46"/>
              </a:gs>
              <a:gs pos="60000">
                <a:srgbClr val="B20E58"/>
              </a:gs>
              <a:gs pos="64000">
                <a:srgbClr val="A51B63">
                  <a:lumMod val="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 prstMaterial="meta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5" name="34 Imagen" descr="Diapositiva35"/>
          <p:cNvPicPr>
            <a:picLocks noGrp="1" noChangeAspect="1"/>
          </p:cNvPicPr>
          <p:nvPr isPhoto="1"/>
        </p:nvPicPr>
        <p:blipFill rotWithShape="1">
          <a:blip r:embed="rId3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6" b="846"/>
          <a:stretch/>
        </p:blipFill>
        <p:spPr>
          <a:xfrm>
            <a:off x="0" y="-24280"/>
            <a:ext cx="9144000" cy="5167780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25 Elipse"/>
          <p:cNvSpPr/>
          <p:nvPr/>
        </p:nvSpPr>
        <p:spPr>
          <a:xfrm>
            <a:off x="1980000" y="72000"/>
            <a:ext cx="5112568" cy="5020022"/>
          </a:xfrm>
          <a:prstGeom prst="ellipse">
            <a:avLst/>
          </a:prstGeom>
          <a:noFill/>
          <a:ln w="82550" cap="rnd" cmpd="dbl">
            <a:solidFill>
              <a:srgbClr val="B20E58"/>
            </a:solidFill>
            <a:prstDash val="sysDash"/>
          </a:ln>
          <a:effectLst>
            <a:outerShdw dist="50800" sx="109000" sy="109000" algn="ctr" rotWithShape="0">
              <a:schemeClr val="tx1">
                <a:lumMod val="95000"/>
              </a:schemeClr>
            </a:outerShdw>
          </a:effectLst>
          <a:scene3d>
            <a:camera prst="orthographicFront"/>
            <a:lightRig rig="fla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1 Arco"/>
          <p:cNvSpPr/>
          <p:nvPr/>
        </p:nvSpPr>
        <p:spPr>
          <a:xfrm rot="16200000" flipH="1">
            <a:off x="4108116" y="1044000"/>
            <a:ext cx="915883" cy="1394957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Arco"/>
          <p:cNvSpPr/>
          <p:nvPr/>
        </p:nvSpPr>
        <p:spPr>
          <a:xfrm rot="10800000" flipH="1">
            <a:off x="3268923" y="1864143"/>
            <a:ext cx="899972" cy="141961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Arco"/>
          <p:cNvSpPr/>
          <p:nvPr/>
        </p:nvSpPr>
        <p:spPr>
          <a:xfrm rot="5400000" flipH="1">
            <a:off x="4108116" y="2708949"/>
            <a:ext cx="915883" cy="1394957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Arco"/>
          <p:cNvSpPr/>
          <p:nvPr/>
        </p:nvSpPr>
        <p:spPr>
          <a:xfrm flipH="1">
            <a:off x="4986013" y="1864143"/>
            <a:ext cx="899972" cy="141961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Arco"/>
          <p:cNvSpPr/>
          <p:nvPr/>
        </p:nvSpPr>
        <p:spPr>
          <a:xfrm rot="13441485" flipH="1">
            <a:off x="3533427" y="1293652"/>
            <a:ext cx="899972" cy="141961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Arco"/>
          <p:cNvSpPr/>
          <p:nvPr/>
        </p:nvSpPr>
        <p:spPr>
          <a:xfrm rot="8041485" flipH="1">
            <a:off x="3545894" y="2483078"/>
            <a:ext cx="915883" cy="1394957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Arco"/>
          <p:cNvSpPr/>
          <p:nvPr/>
        </p:nvSpPr>
        <p:spPr>
          <a:xfrm rot="2641485" flipH="1">
            <a:off x="4751756" y="2450740"/>
            <a:ext cx="899972" cy="141961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Arco"/>
          <p:cNvSpPr/>
          <p:nvPr/>
        </p:nvSpPr>
        <p:spPr>
          <a:xfrm rot="18841485" flipH="1">
            <a:off x="4739219" y="1269870"/>
            <a:ext cx="915883" cy="1394957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Arco"/>
          <p:cNvSpPr/>
          <p:nvPr/>
        </p:nvSpPr>
        <p:spPr>
          <a:xfrm rot="16200000" flipH="1">
            <a:off x="4303129" y="1656000"/>
            <a:ext cx="504612" cy="82067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Arco"/>
          <p:cNvSpPr/>
          <p:nvPr/>
        </p:nvSpPr>
        <p:spPr>
          <a:xfrm rot="10800000" flipH="1">
            <a:off x="3823957" y="2165025"/>
            <a:ext cx="529470" cy="78214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Arco"/>
          <p:cNvSpPr/>
          <p:nvPr/>
        </p:nvSpPr>
        <p:spPr>
          <a:xfrm rot="5400000" flipH="1">
            <a:off x="4303129" y="2635521"/>
            <a:ext cx="504612" cy="82067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Arco"/>
          <p:cNvSpPr/>
          <p:nvPr/>
        </p:nvSpPr>
        <p:spPr>
          <a:xfrm flipH="1">
            <a:off x="4769999" y="2165025"/>
            <a:ext cx="529470" cy="78214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Arco"/>
          <p:cNvSpPr/>
          <p:nvPr/>
        </p:nvSpPr>
        <p:spPr>
          <a:xfrm rot="13441485" flipH="1">
            <a:off x="3969687" y="1829394"/>
            <a:ext cx="529470" cy="78214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Arco"/>
          <p:cNvSpPr/>
          <p:nvPr/>
        </p:nvSpPr>
        <p:spPr>
          <a:xfrm rot="8041485" flipH="1">
            <a:off x="3993369" y="2502636"/>
            <a:ext cx="504612" cy="82067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Arco"/>
          <p:cNvSpPr/>
          <p:nvPr/>
        </p:nvSpPr>
        <p:spPr>
          <a:xfrm rot="2641485" flipH="1">
            <a:off x="4640935" y="2510131"/>
            <a:ext cx="529470" cy="78214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Arco"/>
          <p:cNvSpPr/>
          <p:nvPr/>
        </p:nvSpPr>
        <p:spPr>
          <a:xfrm rot="18841485" flipH="1">
            <a:off x="4650839" y="1788883"/>
            <a:ext cx="504612" cy="820679"/>
          </a:xfrm>
          <a:prstGeom prst="arc">
            <a:avLst>
              <a:gd name="adj1" fmla="val 13546793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Arco"/>
          <p:cNvSpPr/>
          <p:nvPr/>
        </p:nvSpPr>
        <p:spPr>
          <a:xfrm rot="16200000" flipH="1">
            <a:off x="3872247" y="339502"/>
            <a:ext cx="1345633" cy="2035285"/>
          </a:xfrm>
          <a:prstGeom prst="arc">
            <a:avLst>
              <a:gd name="adj1" fmla="val 12517800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Arco"/>
          <p:cNvSpPr/>
          <p:nvPr/>
        </p:nvSpPr>
        <p:spPr>
          <a:xfrm rot="10800000" flipH="1">
            <a:off x="2643874" y="1528885"/>
            <a:ext cx="1313087" cy="2085730"/>
          </a:xfrm>
          <a:prstGeom prst="arc">
            <a:avLst>
              <a:gd name="adj1" fmla="val 12687220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Arco"/>
          <p:cNvSpPr/>
          <p:nvPr/>
        </p:nvSpPr>
        <p:spPr>
          <a:xfrm rot="5400000" flipH="1">
            <a:off x="3872247" y="2768713"/>
            <a:ext cx="1345633" cy="2035285"/>
          </a:xfrm>
          <a:prstGeom prst="arc">
            <a:avLst>
              <a:gd name="adj1" fmla="val 12725132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Arco"/>
          <p:cNvSpPr/>
          <p:nvPr/>
        </p:nvSpPr>
        <p:spPr>
          <a:xfrm flipH="1">
            <a:off x="5166654" y="1528885"/>
            <a:ext cx="1313087" cy="2085731"/>
          </a:xfrm>
          <a:prstGeom prst="arc">
            <a:avLst>
              <a:gd name="adj1" fmla="val 12719391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Arco"/>
          <p:cNvSpPr/>
          <p:nvPr/>
        </p:nvSpPr>
        <p:spPr>
          <a:xfrm rot="13441485" flipH="1">
            <a:off x="3032489" y="696521"/>
            <a:ext cx="1313087" cy="2085731"/>
          </a:xfrm>
          <a:prstGeom prst="arc">
            <a:avLst>
              <a:gd name="adj1" fmla="val 12607845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Arco"/>
          <p:cNvSpPr/>
          <p:nvPr/>
        </p:nvSpPr>
        <p:spPr>
          <a:xfrm rot="8041485" flipH="1">
            <a:off x="3046220" y="2439162"/>
            <a:ext cx="1345633" cy="2035285"/>
          </a:xfrm>
          <a:prstGeom prst="arc">
            <a:avLst>
              <a:gd name="adj1" fmla="val 12104332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Arco"/>
          <p:cNvSpPr/>
          <p:nvPr/>
        </p:nvSpPr>
        <p:spPr>
          <a:xfrm rot="2641485" flipH="1">
            <a:off x="4822481" y="2384747"/>
            <a:ext cx="1313087" cy="2085731"/>
          </a:xfrm>
          <a:prstGeom prst="arc">
            <a:avLst>
              <a:gd name="adj1" fmla="val 12492429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Arco"/>
          <p:cNvSpPr/>
          <p:nvPr/>
        </p:nvSpPr>
        <p:spPr>
          <a:xfrm rot="18841485" flipH="1">
            <a:off x="4799476" y="669054"/>
            <a:ext cx="1345633" cy="2035285"/>
          </a:xfrm>
          <a:prstGeom prst="arc">
            <a:avLst>
              <a:gd name="adj1" fmla="val 12136159"/>
              <a:gd name="adj2" fmla="val 2425076"/>
            </a:avLst>
          </a:prstGeom>
          <a:ln w="44450" cap="sq">
            <a:gradFill flip="none" rotWithShape="1">
              <a:gsLst>
                <a:gs pos="0">
                  <a:srgbClr val="E6DCAC">
                    <a:lumMod val="16000"/>
                    <a:lumOff val="84000"/>
                  </a:srgbClr>
                </a:gs>
                <a:gs pos="12000">
                  <a:srgbClr val="E6D78A">
                    <a:lumMod val="36000"/>
                    <a:lumOff val="64000"/>
                  </a:srgbClr>
                </a:gs>
                <a:gs pos="45000">
                  <a:schemeClr val="accent3">
                    <a:lumMod val="20000"/>
                    <a:lumOff val="80000"/>
                  </a:schemeClr>
                </a:gs>
                <a:gs pos="68000">
                  <a:srgbClr val="C7AC4C">
                    <a:lumMod val="0"/>
                    <a:lumOff val="100000"/>
                  </a:srgbClr>
                </a:gs>
                <a:gs pos="98000">
                  <a:srgbClr val="C00000">
                    <a:lumMod val="89000"/>
                  </a:srgbClr>
                </a:gs>
                <a:gs pos="82000">
                  <a:srgbClr val="C00000"/>
                </a:gs>
              </a:gsLst>
              <a:lin ang="5400000" scaled="0"/>
              <a:tileRect/>
            </a:gradFill>
            <a:prstDash val="sysDot"/>
            <a:headEnd type="triangle" w="lg" len="lg"/>
            <a:tailEnd type="triangle" w="lg" len="lg"/>
          </a:ln>
          <a:effectLst>
            <a:glow rad="12700">
              <a:schemeClr val="tx1">
                <a:lumMod val="95000"/>
              </a:schemeClr>
            </a:glow>
          </a:effectLst>
          <a:scene3d>
            <a:camera prst="orthographicFront"/>
            <a:lightRig rig="flat" dir="t"/>
          </a:scene3d>
          <a:sp3d prstMaterial="powder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4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2475" y="-12700"/>
            <a:ext cx="5097463" cy="5170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" name="37 Rectángulo"/>
          <p:cNvSpPr/>
          <p:nvPr/>
        </p:nvSpPr>
        <p:spPr>
          <a:xfrm flipH="1">
            <a:off x="-180528" y="-668610"/>
            <a:ext cx="9577064" cy="648072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80089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1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55" dur="3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1" presetClass="entr" presetSubtype="8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58" dur="3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6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5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9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3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7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1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5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9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3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7" dur="3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9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3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5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3250"/>
                            </p:stCondLst>
                            <p:childTnLst>
                              <p:par>
                                <p:cTn id="217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8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4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0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6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2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8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4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0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6" dur="3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3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0" dur="3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3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4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8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2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6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0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3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4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8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2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6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47" dur="3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1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353" dur="3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7" grpId="1" animBg="1"/>
      <p:bldP spid="26" grpId="0" animBg="1"/>
      <p:bldP spid="26" grpId="1" animBg="1"/>
      <p:bldP spid="26" grpId="2" animBg="1"/>
      <p:bldP spid="26" grpId="3" animBg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38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0" name="259 Grupo"/>
          <p:cNvGrpSpPr/>
          <p:nvPr/>
        </p:nvGrpSpPr>
        <p:grpSpPr>
          <a:xfrm>
            <a:off x="-16550" y="0"/>
            <a:ext cx="9144000" cy="5143500"/>
            <a:chOff x="0" y="0"/>
            <a:chExt cx="9144000" cy="5143500"/>
          </a:xfrm>
        </p:grpSpPr>
        <p:sp>
          <p:nvSpPr>
            <p:cNvPr id="261" name="26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B30D3C"/>
                </a:gs>
                <a:gs pos="39598">
                  <a:srgbClr val="B30D3C"/>
                </a:gs>
                <a:gs pos="64000">
                  <a:srgbClr val="28030E">
                    <a:lumMod val="87000"/>
                    <a:lumOff val="13000"/>
                  </a:srgbClr>
                </a:gs>
                <a:gs pos="100000">
                  <a:srgbClr val="B20E58">
                    <a:lumMod val="33000"/>
                  </a:srgbClr>
                </a:gs>
                <a:gs pos="8000">
                  <a:schemeClr val="tx1">
                    <a:lumMod val="95000"/>
                  </a:schemeClr>
                </a:gs>
                <a:gs pos="80000">
                  <a:schemeClr val="tx1">
                    <a:lumMod val="9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6" name="26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B30D3C"/>
                </a:gs>
                <a:gs pos="39598">
                  <a:srgbClr val="B30D3C"/>
                </a:gs>
                <a:gs pos="64000">
                  <a:srgbClr val="28030E">
                    <a:lumMod val="87000"/>
                    <a:lumOff val="13000"/>
                  </a:srgbClr>
                </a:gs>
                <a:gs pos="100000">
                  <a:srgbClr val="B20E58">
                    <a:lumMod val="33000"/>
                  </a:srgbClr>
                </a:gs>
                <a:gs pos="8000">
                  <a:schemeClr val="tx1">
                    <a:lumMod val="95000"/>
                  </a:schemeClr>
                </a:gs>
                <a:gs pos="80000">
                  <a:schemeClr val="tx1">
                    <a:lumMod val="9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7" name="26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B30D3C"/>
                </a:gs>
                <a:gs pos="39598">
                  <a:srgbClr val="B30D3C"/>
                </a:gs>
                <a:gs pos="64000">
                  <a:srgbClr val="28030E">
                    <a:lumMod val="87000"/>
                    <a:lumOff val="13000"/>
                  </a:srgbClr>
                </a:gs>
                <a:gs pos="100000">
                  <a:srgbClr val="B20E58">
                    <a:lumMod val="33000"/>
                  </a:srgbClr>
                </a:gs>
                <a:gs pos="8000">
                  <a:schemeClr val="tx1">
                    <a:lumMod val="95000"/>
                  </a:schemeClr>
                </a:gs>
                <a:gs pos="80000">
                  <a:schemeClr val="tx1">
                    <a:lumMod val="9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8" name="26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2000">
                  <a:srgbClr val="B30D3C"/>
                </a:gs>
                <a:gs pos="39598">
                  <a:srgbClr val="B30D3C"/>
                </a:gs>
                <a:gs pos="64000">
                  <a:srgbClr val="28030E">
                    <a:lumMod val="87000"/>
                    <a:lumOff val="13000"/>
                  </a:srgbClr>
                </a:gs>
                <a:gs pos="100000">
                  <a:srgbClr val="B20E58">
                    <a:lumMod val="33000"/>
                  </a:srgbClr>
                </a:gs>
                <a:gs pos="8000">
                  <a:schemeClr val="tx1">
                    <a:lumMod val="95000"/>
                  </a:schemeClr>
                </a:gs>
                <a:gs pos="80000">
                  <a:schemeClr val="tx1">
                    <a:lumMod val="9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59" name="258 Imagen" descr="Diapositiva41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-3067" y="0"/>
            <a:ext cx="9144000" cy="5192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" name="40 Grupo"/>
          <p:cNvGrpSpPr/>
          <p:nvPr/>
        </p:nvGrpSpPr>
        <p:grpSpPr>
          <a:xfrm>
            <a:off x="3779914" y="2345531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45" name="4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2" name="41 Grupo"/>
          <p:cNvGrpSpPr/>
          <p:nvPr/>
        </p:nvGrpSpPr>
        <p:grpSpPr>
          <a:xfrm>
            <a:off x="3087834" y="2623911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43" name="4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" name="4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>
            <a:off x="2372069" y="2896604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9" name="3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" name="35 Grupo"/>
          <p:cNvGrpSpPr/>
          <p:nvPr/>
        </p:nvGrpSpPr>
        <p:grpSpPr>
          <a:xfrm>
            <a:off x="1679989" y="3174986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" name="3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>
            <a:off x="963863" y="3436544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" name="3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" name="29 Grupo"/>
          <p:cNvGrpSpPr/>
          <p:nvPr/>
        </p:nvGrpSpPr>
        <p:grpSpPr>
          <a:xfrm>
            <a:off x="271783" y="3714925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" name="3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5" name="84 Grupo"/>
          <p:cNvGrpSpPr/>
          <p:nvPr/>
        </p:nvGrpSpPr>
        <p:grpSpPr>
          <a:xfrm>
            <a:off x="3779914" y="3825385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9" name="8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8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>
            <a:off x="3087834" y="4103765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7" name="8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9" name="78 Grupo"/>
          <p:cNvGrpSpPr/>
          <p:nvPr/>
        </p:nvGrpSpPr>
        <p:grpSpPr>
          <a:xfrm>
            <a:off x="2372069" y="4376459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3" name="8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8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>
            <a:off x="1679989" y="4654840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1" name="8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>
            <a:off x="963863" y="4916398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7" name="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>
            <a:off x="271783" y="5194778"/>
            <a:ext cx="740165" cy="617338"/>
            <a:chOff x="323528" y="627534"/>
            <a:chExt cx="1116536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5" name="7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7" name="196 Grupo"/>
          <p:cNvGrpSpPr/>
          <p:nvPr/>
        </p:nvGrpSpPr>
        <p:grpSpPr>
          <a:xfrm flipH="1">
            <a:off x="4592261" y="2354484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98" name="19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9" name="19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0" name="199 Grupo"/>
          <p:cNvGrpSpPr/>
          <p:nvPr/>
        </p:nvGrpSpPr>
        <p:grpSpPr>
          <a:xfrm flipH="1">
            <a:off x="5284341" y="2632865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01" name="20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2" name="20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3" name="202 Grupo"/>
          <p:cNvGrpSpPr/>
          <p:nvPr/>
        </p:nvGrpSpPr>
        <p:grpSpPr>
          <a:xfrm flipH="1">
            <a:off x="6000106" y="2905559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04" name="20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5" name="20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6" name="205 Grupo"/>
          <p:cNvGrpSpPr/>
          <p:nvPr/>
        </p:nvGrpSpPr>
        <p:grpSpPr>
          <a:xfrm flipH="1">
            <a:off x="6692186" y="3183940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07" name="20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8" name="20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9" name="208 Grupo"/>
          <p:cNvGrpSpPr/>
          <p:nvPr/>
        </p:nvGrpSpPr>
        <p:grpSpPr>
          <a:xfrm flipH="1">
            <a:off x="7408312" y="3445498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10" name="20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1" name="21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2" name="211 Grupo"/>
          <p:cNvGrpSpPr/>
          <p:nvPr/>
        </p:nvGrpSpPr>
        <p:grpSpPr>
          <a:xfrm flipH="1">
            <a:off x="8100392" y="3723878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13" name="21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4" name="21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9" name="178 Grupo"/>
          <p:cNvGrpSpPr/>
          <p:nvPr/>
        </p:nvGrpSpPr>
        <p:grpSpPr>
          <a:xfrm>
            <a:off x="8080131" y="46828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80" name="17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1" name="18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2" name="181 Grupo"/>
          <p:cNvGrpSpPr/>
          <p:nvPr/>
        </p:nvGrpSpPr>
        <p:grpSpPr>
          <a:xfrm>
            <a:off x="7388051" y="74666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83" name="18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4" name="18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5" name="184 Grupo"/>
          <p:cNvGrpSpPr/>
          <p:nvPr/>
        </p:nvGrpSpPr>
        <p:grpSpPr>
          <a:xfrm>
            <a:off x="6672286" y="1019363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86" name="18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7" name="18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8" name="187 Grupo"/>
          <p:cNvGrpSpPr/>
          <p:nvPr/>
        </p:nvGrpSpPr>
        <p:grpSpPr>
          <a:xfrm>
            <a:off x="5980206" y="1297744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89" name="18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0" name="18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1" name="190 Grupo"/>
          <p:cNvGrpSpPr/>
          <p:nvPr/>
        </p:nvGrpSpPr>
        <p:grpSpPr>
          <a:xfrm>
            <a:off x="5264080" y="1559302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92" name="19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3" name="19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4" name="193 Grupo"/>
          <p:cNvGrpSpPr/>
          <p:nvPr/>
        </p:nvGrpSpPr>
        <p:grpSpPr>
          <a:xfrm>
            <a:off x="4572000" y="1837682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95" name="19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6" name="19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5" name="214 Grupo"/>
          <p:cNvGrpSpPr/>
          <p:nvPr/>
        </p:nvGrpSpPr>
        <p:grpSpPr>
          <a:xfrm>
            <a:off x="8080131" y="-1028650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16" name="21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7" name="21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8" name="217 Grupo"/>
          <p:cNvGrpSpPr/>
          <p:nvPr/>
        </p:nvGrpSpPr>
        <p:grpSpPr>
          <a:xfrm>
            <a:off x="7388051" y="-75026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19" name="21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0" name="21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1" name="220 Grupo"/>
          <p:cNvGrpSpPr/>
          <p:nvPr/>
        </p:nvGrpSpPr>
        <p:grpSpPr>
          <a:xfrm>
            <a:off x="6672286" y="-477576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22" name="22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3" name="22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4" name="223 Grupo"/>
          <p:cNvGrpSpPr/>
          <p:nvPr/>
        </p:nvGrpSpPr>
        <p:grpSpPr>
          <a:xfrm>
            <a:off x="5980206" y="-199195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25" name="22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6" name="22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7" name="226 Grupo"/>
          <p:cNvGrpSpPr/>
          <p:nvPr/>
        </p:nvGrpSpPr>
        <p:grpSpPr>
          <a:xfrm>
            <a:off x="5264080" y="62363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28" name="22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9" name="22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0" name="229 Grupo"/>
          <p:cNvGrpSpPr/>
          <p:nvPr/>
        </p:nvGrpSpPr>
        <p:grpSpPr>
          <a:xfrm>
            <a:off x="4572000" y="340745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31" name="23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2" name="23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3" name="232 Grupo"/>
          <p:cNvGrpSpPr/>
          <p:nvPr/>
        </p:nvGrpSpPr>
        <p:grpSpPr>
          <a:xfrm flipH="1">
            <a:off x="4592261" y="3834338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34" name="23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5" name="23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6" name="235 Grupo"/>
          <p:cNvGrpSpPr/>
          <p:nvPr/>
        </p:nvGrpSpPr>
        <p:grpSpPr>
          <a:xfrm flipH="1">
            <a:off x="5284341" y="4112720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37" name="23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8" name="23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9" name="238 Grupo"/>
          <p:cNvGrpSpPr/>
          <p:nvPr/>
        </p:nvGrpSpPr>
        <p:grpSpPr>
          <a:xfrm flipH="1">
            <a:off x="6000106" y="4385413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40" name="23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1" name="24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2" name="241 Grupo"/>
          <p:cNvGrpSpPr/>
          <p:nvPr/>
        </p:nvGrpSpPr>
        <p:grpSpPr>
          <a:xfrm flipH="1">
            <a:off x="6692186" y="4663793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43" name="24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4" name="24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5" name="244 Grupo"/>
          <p:cNvGrpSpPr/>
          <p:nvPr/>
        </p:nvGrpSpPr>
        <p:grpSpPr>
          <a:xfrm flipH="1">
            <a:off x="7408312" y="4925351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46" name="24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7" name="24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8" name="247 Grupo"/>
          <p:cNvGrpSpPr/>
          <p:nvPr/>
        </p:nvGrpSpPr>
        <p:grpSpPr>
          <a:xfrm flipH="1">
            <a:off x="8100392" y="5203733"/>
            <a:ext cx="740166" cy="617338"/>
            <a:chOff x="323527" y="627534"/>
            <a:chExt cx="1116537" cy="956530"/>
          </a:xfrm>
          <a:gradFill flip="none" rotWithShape="1">
            <a:gsLst>
              <a:gs pos="48750">
                <a:schemeClr val="tx1">
                  <a:lumMod val="85000"/>
                </a:schemeClr>
              </a:gs>
              <a:gs pos="41000">
                <a:srgbClr val="B30D3C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49" name="24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0" name="24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9" name="148 Grupo"/>
          <p:cNvGrpSpPr/>
          <p:nvPr/>
        </p:nvGrpSpPr>
        <p:grpSpPr>
          <a:xfrm flipH="1">
            <a:off x="251520" y="46828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5" name="25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6" name="25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0" name="149 Grupo"/>
          <p:cNvGrpSpPr/>
          <p:nvPr/>
        </p:nvGrpSpPr>
        <p:grpSpPr>
          <a:xfrm flipH="1">
            <a:off x="943600" y="74666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3" name="25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4" name="25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1" name="150 Grupo"/>
          <p:cNvGrpSpPr/>
          <p:nvPr/>
        </p:nvGrpSpPr>
        <p:grpSpPr>
          <a:xfrm flipH="1">
            <a:off x="1659365" y="1019363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1" name="25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2" name="25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2" name="151 Grupo"/>
          <p:cNvGrpSpPr/>
          <p:nvPr/>
        </p:nvGrpSpPr>
        <p:grpSpPr>
          <a:xfrm flipH="1">
            <a:off x="2351445" y="1297744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7" name="17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8" name="17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3" name="152 Grupo"/>
          <p:cNvGrpSpPr/>
          <p:nvPr/>
        </p:nvGrpSpPr>
        <p:grpSpPr>
          <a:xfrm flipH="1">
            <a:off x="3067571" y="1559302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5" name="17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6" name="17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4" name="153 Grupo"/>
          <p:cNvGrpSpPr/>
          <p:nvPr/>
        </p:nvGrpSpPr>
        <p:grpSpPr>
          <a:xfrm flipH="1">
            <a:off x="3759651" y="1837682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3" name="17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4" name="17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5" name="154 Grupo"/>
          <p:cNvGrpSpPr/>
          <p:nvPr/>
        </p:nvGrpSpPr>
        <p:grpSpPr>
          <a:xfrm flipH="1">
            <a:off x="251520" y="-1028650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1" name="17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2" name="17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6" name="155 Grupo"/>
          <p:cNvGrpSpPr/>
          <p:nvPr/>
        </p:nvGrpSpPr>
        <p:grpSpPr>
          <a:xfrm flipH="1">
            <a:off x="943600" y="-750269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9" name="16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0" name="16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7" name="156 Grupo"/>
          <p:cNvGrpSpPr/>
          <p:nvPr/>
        </p:nvGrpSpPr>
        <p:grpSpPr>
          <a:xfrm flipH="1">
            <a:off x="1659365" y="-477576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7" name="16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8" name="16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8" name="157 Grupo"/>
          <p:cNvGrpSpPr/>
          <p:nvPr/>
        </p:nvGrpSpPr>
        <p:grpSpPr>
          <a:xfrm flipH="1">
            <a:off x="2351445" y="-199195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5" name="16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6" name="16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9" name="158 Grupo"/>
          <p:cNvGrpSpPr/>
          <p:nvPr/>
        </p:nvGrpSpPr>
        <p:grpSpPr>
          <a:xfrm flipH="1">
            <a:off x="3067571" y="62363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3" name="16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4" name="16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 flipH="1">
            <a:off x="3759651" y="340745"/>
            <a:ext cx="740166" cy="617338"/>
            <a:chOff x="323527" y="627534"/>
            <a:chExt cx="1116537" cy="956530"/>
          </a:xfrm>
          <a:gradFill flip="none" rotWithShape="1">
            <a:gsLst>
              <a:gs pos="51000">
                <a:schemeClr val="tx1">
                  <a:lumMod val="85000"/>
                </a:schemeClr>
              </a:gs>
              <a:gs pos="40000">
                <a:srgbClr val="B30D3C"/>
              </a:gs>
            </a:gsLst>
            <a:lin ang="54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1" name="1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2" name="1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31750">
              <a:noFill/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57" name="256 Rectángulo"/>
          <p:cNvSpPr/>
          <p:nvPr/>
        </p:nvSpPr>
        <p:spPr>
          <a:xfrm flipH="1">
            <a:off x="-180528" y="-1172666"/>
            <a:ext cx="9577064" cy="712879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11648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4" dur="22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6" dur="22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22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225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225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25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6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8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22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225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225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225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225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22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225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4" dur="indefinite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95" dur="indefinite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2250"/>
                            </p:stCondLst>
                            <p:childTnLst>
                              <p:par>
                                <p:cTn id="297" presetID="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2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2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2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2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2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5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5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5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5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5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5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5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5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5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5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5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5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5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5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5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5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5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5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5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5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5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5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3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3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3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3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3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3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3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3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30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30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30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30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30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30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3" dur="275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275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87" dur="2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" name="126 Imagen"/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557" y="-25082"/>
            <a:ext cx="9144000" cy="5143500"/>
          </a:xfrm>
          <a:prstGeom prst="rect">
            <a:avLst/>
          </a:prstGeom>
        </p:spPr>
      </p:pic>
      <p:pic>
        <p:nvPicPr>
          <p:cNvPr id="128" name="127 Imagen" descr="Diapositiva42"/>
          <p:cNvPicPr>
            <a:picLocks noGrp="1" noChangeAspect="1"/>
          </p:cNvPicPr>
          <p:nvPr isPhoto="1"/>
        </p:nvPicPr>
        <p:blipFill rotWithShape="1">
          <a:blip r:embed="rId4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4584" r="-3"/>
          <a:stretch/>
        </p:blipFill>
        <p:spPr>
          <a:xfrm>
            <a:off x="-9576000" y="14493"/>
            <a:ext cx="1870724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7" name="86 Elipse"/>
          <p:cNvSpPr/>
          <p:nvPr/>
        </p:nvSpPr>
        <p:spPr>
          <a:xfrm rot="5400000" flipH="1">
            <a:off x="7898944" y="238150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rot="5400000" flipH="1">
            <a:off x="7253258" y="380958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rot="5400000" flipH="1">
            <a:off x="5851026" y="444792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rot="5400000" flipH="1">
            <a:off x="7834375" y="2898026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Elipse"/>
          <p:cNvSpPr/>
          <p:nvPr/>
        </p:nvSpPr>
        <p:spPr>
          <a:xfrm rot="5400000" flipH="1">
            <a:off x="7590238" y="3384188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Elipse"/>
          <p:cNvSpPr/>
          <p:nvPr/>
        </p:nvSpPr>
        <p:spPr>
          <a:xfrm rot="5400000" flipH="1">
            <a:off x="6815501" y="4113432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Elipse"/>
          <p:cNvSpPr/>
          <p:nvPr/>
        </p:nvSpPr>
        <p:spPr>
          <a:xfrm rot="5400000" flipH="1">
            <a:off x="6331291" y="432637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Elipse"/>
          <p:cNvSpPr/>
          <p:nvPr/>
        </p:nvSpPr>
        <p:spPr>
          <a:xfrm rot="5400000">
            <a:off x="7253397" y="922958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Elipse"/>
          <p:cNvSpPr/>
          <p:nvPr/>
        </p:nvSpPr>
        <p:spPr>
          <a:xfrm rot="5400000">
            <a:off x="5851165" y="284613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Elipse"/>
          <p:cNvSpPr/>
          <p:nvPr/>
        </p:nvSpPr>
        <p:spPr>
          <a:xfrm rot="5400000">
            <a:off x="7834514" y="1834512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rot="5400000">
            <a:off x="7590377" y="1348350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rot="5400000">
            <a:off x="6815640" y="619106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rot="5400000">
            <a:off x="6331430" y="406167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rot="5400000" flipH="1">
            <a:off x="7388413" y="2452355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Elipse"/>
          <p:cNvSpPr/>
          <p:nvPr/>
        </p:nvSpPr>
        <p:spPr>
          <a:xfrm rot="5400000" flipH="1">
            <a:off x="6915504" y="3441722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Elipse"/>
          <p:cNvSpPr/>
          <p:nvPr/>
        </p:nvSpPr>
        <p:spPr>
          <a:xfrm rot="5400000" flipH="1">
            <a:off x="5888491" y="3883966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rot="5400000" flipH="1">
            <a:off x="7341122" y="2810199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rot="5400000" flipH="1">
            <a:off x="7162313" y="3147011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rot="5400000" flipH="1">
            <a:off x="6594885" y="3652230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Elipse"/>
          <p:cNvSpPr/>
          <p:nvPr/>
        </p:nvSpPr>
        <p:spPr>
          <a:xfrm rot="5400000" flipH="1">
            <a:off x="6240243" y="3799754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Elipse"/>
          <p:cNvSpPr/>
          <p:nvPr/>
        </p:nvSpPr>
        <p:spPr>
          <a:xfrm rot="5400000">
            <a:off x="6915606" y="1441876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Elipse"/>
          <p:cNvSpPr/>
          <p:nvPr/>
        </p:nvSpPr>
        <p:spPr>
          <a:xfrm rot="5400000">
            <a:off x="5888593" y="999632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rot="5400000">
            <a:off x="7341224" y="2073399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rot="5400000">
            <a:off x="7162415" y="1736587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rot="5400000">
            <a:off x="6594987" y="1231368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rot="5400000">
            <a:off x="6240345" y="1083844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Elipse"/>
          <p:cNvSpPr/>
          <p:nvPr/>
        </p:nvSpPr>
        <p:spPr>
          <a:xfrm rot="5400000" flipH="1">
            <a:off x="6871199" y="250644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Elipse"/>
          <p:cNvSpPr/>
          <p:nvPr/>
        </p:nvSpPr>
        <p:spPr>
          <a:xfrm rot="5400000" flipH="1">
            <a:off x="6563120" y="3141128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Elipse"/>
          <p:cNvSpPr/>
          <p:nvPr/>
        </p:nvSpPr>
        <p:spPr>
          <a:xfrm rot="5400000" flipH="1">
            <a:off x="5894065" y="3424832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Elipse"/>
          <p:cNvSpPr/>
          <p:nvPr/>
        </p:nvSpPr>
        <p:spPr>
          <a:xfrm rot="5400000" flipH="1">
            <a:off x="6840391" y="273600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Elipse"/>
          <p:cNvSpPr/>
          <p:nvPr/>
        </p:nvSpPr>
        <p:spPr>
          <a:xfrm rot="5400000" flipH="1">
            <a:off x="6723905" y="295206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Elipse"/>
          <p:cNvSpPr/>
          <p:nvPr/>
        </p:nvSpPr>
        <p:spPr>
          <a:xfrm rot="5400000" flipH="1">
            <a:off x="6354250" y="3276171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rot="5400000" flipH="1">
            <a:off x="6123216" y="337080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rot="5400000">
            <a:off x="6563187" y="185820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rot="5400000">
            <a:off x="5894132" y="1574504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rot="5400000">
            <a:off x="6840458" y="2263336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Elipse"/>
          <p:cNvSpPr/>
          <p:nvPr/>
        </p:nvSpPr>
        <p:spPr>
          <a:xfrm rot="5400000">
            <a:off x="6723972" y="204726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Elipse"/>
          <p:cNvSpPr/>
          <p:nvPr/>
        </p:nvSpPr>
        <p:spPr>
          <a:xfrm rot="5400000">
            <a:off x="6354317" y="1723165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rot="5400000">
            <a:off x="6123283" y="1628527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Elipse"/>
          <p:cNvSpPr/>
          <p:nvPr/>
        </p:nvSpPr>
        <p:spPr>
          <a:xfrm rot="5400000" flipH="1">
            <a:off x="5090632" y="238150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rot="5400000" flipH="1">
            <a:off x="4444946" y="380958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rot="5400000" flipH="1">
            <a:off x="3042714" y="444792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rot="5400000" flipH="1">
            <a:off x="5026063" y="2898026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rot="5400000" flipH="1">
            <a:off x="4781926" y="3384188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Elipse"/>
          <p:cNvSpPr/>
          <p:nvPr/>
        </p:nvSpPr>
        <p:spPr>
          <a:xfrm rot="5400000" flipH="1">
            <a:off x="4007189" y="4113432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Elipse"/>
          <p:cNvSpPr/>
          <p:nvPr/>
        </p:nvSpPr>
        <p:spPr>
          <a:xfrm rot="5400000" flipH="1">
            <a:off x="3522979" y="432637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Elipse"/>
          <p:cNvSpPr/>
          <p:nvPr/>
        </p:nvSpPr>
        <p:spPr>
          <a:xfrm rot="5400000">
            <a:off x="4445085" y="922958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Elipse"/>
          <p:cNvSpPr/>
          <p:nvPr/>
        </p:nvSpPr>
        <p:spPr>
          <a:xfrm rot="5400000">
            <a:off x="3042853" y="284613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Elipse"/>
          <p:cNvSpPr/>
          <p:nvPr/>
        </p:nvSpPr>
        <p:spPr>
          <a:xfrm rot="5400000">
            <a:off x="5026202" y="1834512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Elipse"/>
          <p:cNvSpPr/>
          <p:nvPr/>
        </p:nvSpPr>
        <p:spPr>
          <a:xfrm rot="5400000">
            <a:off x="4782065" y="1348350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rot="5400000">
            <a:off x="4007328" y="619106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rot="5400000">
            <a:off x="3523118" y="406167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rot="5400000" flipH="1">
            <a:off x="4580101" y="2452355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rot="5400000" flipH="1">
            <a:off x="4107192" y="3441722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Elipse"/>
          <p:cNvSpPr/>
          <p:nvPr/>
        </p:nvSpPr>
        <p:spPr>
          <a:xfrm rot="5400000" flipH="1">
            <a:off x="3080179" y="3883966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Elipse"/>
          <p:cNvSpPr/>
          <p:nvPr/>
        </p:nvSpPr>
        <p:spPr>
          <a:xfrm rot="5400000" flipH="1">
            <a:off x="4532810" y="2810199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rot="5400000" flipH="1">
            <a:off x="4354001" y="3147011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rot="5400000" flipH="1">
            <a:off x="3786573" y="3652230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rot="5400000" flipH="1">
            <a:off x="3431931" y="3799754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rot="5400000">
            <a:off x="4107294" y="1441876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Elipse"/>
          <p:cNvSpPr/>
          <p:nvPr/>
        </p:nvSpPr>
        <p:spPr>
          <a:xfrm rot="5400000">
            <a:off x="3080281" y="999632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Elipse"/>
          <p:cNvSpPr/>
          <p:nvPr/>
        </p:nvSpPr>
        <p:spPr>
          <a:xfrm rot="5400000">
            <a:off x="4532912" y="2073399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rot="5400000">
            <a:off x="4354103" y="1736587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rot="5400000">
            <a:off x="3786675" y="1231368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rot="5400000">
            <a:off x="3432033" y="1083844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rot="5400000" flipH="1">
            <a:off x="4062887" y="250644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Elipse"/>
          <p:cNvSpPr/>
          <p:nvPr/>
        </p:nvSpPr>
        <p:spPr>
          <a:xfrm rot="5400000" flipH="1">
            <a:off x="3754808" y="3141128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Elipse"/>
          <p:cNvSpPr/>
          <p:nvPr/>
        </p:nvSpPr>
        <p:spPr>
          <a:xfrm rot="5400000" flipH="1">
            <a:off x="3085753" y="3424832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Elipse"/>
          <p:cNvSpPr/>
          <p:nvPr/>
        </p:nvSpPr>
        <p:spPr>
          <a:xfrm rot="5400000" flipH="1">
            <a:off x="4032079" y="273600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Elipse"/>
          <p:cNvSpPr/>
          <p:nvPr/>
        </p:nvSpPr>
        <p:spPr>
          <a:xfrm rot="5400000" flipH="1">
            <a:off x="3915593" y="295206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Elipse"/>
          <p:cNvSpPr/>
          <p:nvPr/>
        </p:nvSpPr>
        <p:spPr>
          <a:xfrm rot="5400000" flipH="1">
            <a:off x="3545938" y="3276171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Elipse"/>
          <p:cNvSpPr/>
          <p:nvPr/>
        </p:nvSpPr>
        <p:spPr>
          <a:xfrm rot="5400000" flipH="1">
            <a:off x="3314904" y="337080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rot="5400000">
            <a:off x="3754875" y="185820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rot="5400000">
            <a:off x="3085820" y="1574504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rot="5400000">
            <a:off x="4032146" y="2263336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rot="5400000">
            <a:off x="3915660" y="204726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Elipse"/>
          <p:cNvSpPr/>
          <p:nvPr/>
        </p:nvSpPr>
        <p:spPr>
          <a:xfrm rot="5400000">
            <a:off x="3546005" y="1723165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Elipse"/>
          <p:cNvSpPr/>
          <p:nvPr/>
        </p:nvSpPr>
        <p:spPr>
          <a:xfrm rot="5400000">
            <a:off x="3314971" y="1628527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rot="5400000" flipH="1">
            <a:off x="2354328" y="238150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rot="5400000" flipH="1">
            <a:off x="1708642" y="380958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rot="5400000" flipH="1">
            <a:off x="306410" y="4447925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Elipse"/>
          <p:cNvSpPr/>
          <p:nvPr/>
        </p:nvSpPr>
        <p:spPr>
          <a:xfrm rot="5400000" flipH="1">
            <a:off x="2289759" y="2898026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Elipse"/>
          <p:cNvSpPr/>
          <p:nvPr/>
        </p:nvSpPr>
        <p:spPr>
          <a:xfrm rot="5400000" flipH="1">
            <a:off x="2045622" y="3384188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rot="5400000" flipH="1">
            <a:off x="1270885" y="4113432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rot="5400000" flipH="1">
            <a:off x="786675" y="4326371"/>
            <a:ext cx="486216" cy="451980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rot="5400000">
            <a:off x="1708781" y="922958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rot="5400000">
            <a:off x="306549" y="284613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Elipse"/>
          <p:cNvSpPr/>
          <p:nvPr/>
        </p:nvSpPr>
        <p:spPr>
          <a:xfrm rot="5400000">
            <a:off x="2289898" y="1834512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Elipse"/>
          <p:cNvSpPr/>
          <p:nvPr/>
        </p:nvSpPr>
        <p:spPr>
          <a:xfrm rot="5400000">
            <a:off x="2045761" y="1348350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Elipse"/>
          <p:cNvSpPr/>
          <p:nvPr/>
        </p:nvSpPr>
        <p:spPr>
          <a:xfrm rot="5400000">
            <a:off x="1271024" y="619106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Elipse"/>
          <p:cNvSpPr/>
          <p:nvPr/>
        </p:nvSpPr>
        <p:spPr>
          <a:xfrm rot="5400000">
            <a:off x="786814" y="406167"/>
            <a:ext cx="486217" cy="451980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Elipse"/>
          <p:cNvSpPr/>
          <p:nvPr/>
        </p:nvSpPr>
        <p:spPr>
          <a:xfrm rot="5400000" flipH="1">
            <a:off x="1843797" y="2452355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Elipse"/>
          <p:cNvSpPr/>
          <p:nvPr/>
        </p:nvSpPr>
        <p:spPr>
          <a:xfrm rot="5400000" flipH="1">
            <a:off x="1370888" y="3441722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Elipse"/>
          <p:cNvSpPr/>
          <p:nvPr/>
        </p:nvSpPr>
        <p:spPr>
          <a:xfrm rot="5400000" flipH="1">
            <a:off x="343875" y="3883966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Elipse"/>
          <p:cNvSpPr/>
          <p:nvPr/>
        </p:nvSpPr>
        <p:spPr>
          <a:xfrm rot="5400000" flipH="1">
            <a:off x="1796506" y="2810199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Elipse"/>
          <p:cNvSpPr/>
          <p:nvPr/>
        </p:nvSpPr>
        <p:spPr>
          <a:xfrm rot="5400000" flipH="1">
            <a:off x="1617697" y="3147011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Elipse"/>
          <p:cNvSpPr/>
          <p:nvPr/>
        </p:nvSpPr>
        <p:spPr>
          <a:xfrm rot="5400000" flipH="1">
            <a:off x="1050269" y="3652230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Elipse"/>
          <p:cNvSpPr/>
          <p:nvPr/>
        </p:nvSpPr>
        <p:spPr>
          <a:xfrm rot="5400000" flipH="1">
            <a:off x="695627" y="3799754"/>
            <a:ext cx="336850" cy="33103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Elipse"/>
          <p:cNvSpPr/>
          <p:nvPr/>
        </p:nvSpPr>
        <p:spPr>
          <a:xfrm rot="5400000">
            <a:off x="1370990" y="1441876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Elipse"/>
          <p:cNvSpPr/>
          <p:nvPr/>
        </p:nvSpPr>
        <p:spPr>
          <a:xfrm rot="5400000">
            <a:off x="343977" y="999632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Elipse"/>
          <p:cNvSpPr/>
          <p:nvPr/>
        </p:nvSpPr>
        <p:spPr>
          <a:xfrm rot="5400000">
            <a:off x="1796608" y="2073399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Elipse"/>
          <p:cNvSpPr/>
          <p:nvPr/>
        </p:nvSpPr>
        <p:spPr>
          <a:xfrm rot="5400000">
            <a:off x="1617799" y="1736587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Elipse"/>
          <p:cNvSpPr/>
          <p:nvPr/>
        </p:nvSpPr>
        <p:spPr>
          <a:xfrm rot="5400000">
            <a:off x="1050371" y="1231368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Elipse"/>
          <p:cNvSpPr/>
          <p:nvPr/>
        </p:nvSpPr>
        <p:spPr>
          <a:xfrm rot="5400000">
            <a:off x="695729" y="1083844"/>
            <a:ext cx="336850" cy="33103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Elipse"/>
          <p:cNvSpPr/>
          <p:nvPr/>
        </p:nvSpPr>
        <p:spPr>
          <a:xfrm rot="5400000" flipH="1">
            <a:off x="1326583" y="250644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Elipse"/>
          <p:cNvSpPr/>
          <p:nvPr/>
        </p:nvSpPr>
        <p:spPr>
          <a:xfrm rot="5400000" flipH="1">
            <a:off x="1018504" y="3141128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Elipse"/>
          <p:cNvSpPr/>
          <p:nvPr/>
        </p:nvSpPr>
        <p:spPr>
          <a:xfrm rot="5400000" flipH="1">
            <a:off x="349449" y="3424832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Elipse"/>
          <p:cNvSpPr/>
          <p:nvPr/>
        </p:nvSpPr>
        <p:spPr>
          <a:xfrm rot="5400000" flipH="1">
            <a:off x="1295775" y="2736000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Elipse"/>
          <p:cNvSpPr/>
          <p:nvPr/>
        </p:nvSpPr>
        <p:spPr>
          <a:xfrm rot="5400000" flipH="1">
            <a:off x="1179289" y="295206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Elipse"/>
          <p:cNvSpPr/>
          <p:nvPr/>
        </p:nvSpPr>
        <p:spPr>
          <a:xfrm rot="5400000" flipH="1">
            <a:off x="809634" y="3276171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Elipse"/>
          <p:cNvSpPr/>
          <p:nvPr/>
        </p:nvSpPr>
        <p:spPr>
          <a:xfrm rot="5400000" flipH="1">
            <a:off x="578600" y="3370809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Elipse"/>
          <p:cNvSpPr/>
          <p:nvPr/>
        </p:nvSpPr>
        <p:spPr>
          <a:xfrm rot="5400000">
            <a:off x="1018571" y="185820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Elipse"/>
          <p:cNvSpPr/>
          <p:nvPr/>
        </p:nvSpPr>
        <p:spPr>
          <a:xfrm rot="5400000">
            <a:off x="349516" y="1574504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Elipse"/>
          <p:cNvSpPr/>
          <p:nvPr/>
        </p:nvSpPr>
        <p:spPr>
          <a:xfrm rot="5400000">
            <a:off x="1295842" y="2263336"/>
            <a:ext cx="216092" cy="215656"/>
          </a:xfrm>
          <a:prstGeom prst="ellipse">
            <a:avLst/>
          </a:prstGeom>
          <a:gradFill flip="none" rotWithShape="1"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  <a:tileRect r="-100000" b="-100000"/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Elipse"/>
          <p:cNvSpPr/>
          <p:nvPr/>
        </p:nvSpPr>
        <p:spPr>
          <a:xfrm rot="5400000">
            <a:off x="1179356" y="2047268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Elipse"/>
          <p:cNvSpPr/>
          <p:nvPr/>
        </p:nvSpPr>
        <p:spPr>
          <a:xfrm rot="5400000">
            <a:off x="809701" y="1723165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Elipse"/>
          <p:cNvSpPr/>
          <p:nvPr/>
        </p:nvSpPr>
        <p:spPr>
          <a:xfrm rot="5400000">
            <a:off x="578667" y="1628527"/>
            <a:ext cx="216092" cy="215656"/>
          </a:xfrm>
          <a:prstGeom prst="ellipse">
            <a:avLst/>
          </a:prstGeom>
          <a:gradFill>
            <a:gsLst>
              <a:gs pos="51000">
                <a:srgbClr val="B20E58"/>
              </a:gs>
              <a:gs pos="65000">
                <a:srgbClr val="66FF33"/>
              </a:gs>
              <a:gs pos="35000">
                <a:srgbClr val="FFC000">
                  <a:lumMod val="0"/>
                  <a:lumOff val="100000"/>
                </a:srgbClr>
              </a:gs>
              <a:gs pos="31000">
                <a:srgbClr val="C9D4EB">
                  <a:alpha val="0"/>
                </a:srgbClr>
              </a:gs>
              <a:gs pos="60000">
                <a:srgbClr val="82DA45">
                  <a:alpha val="0"/>
                </a:srgbClr>
              </a:gs>
              <a:gs pos="43000">
                <a:srgbClr val="92C64F">
                  <a:alpha val="0"/>
                </a:srgbClr>
              </a:gs>
              <a:gs pos="71000">
                <a:schemeClr val="accent1">
                  <a:tint val="44500"/>
                  <a:satMod val="160000"/>
                  <a:alpha val="0"/>
                </a:schemeClr>
              </a:gs>
              <a:gs pos="81000">
                <a:schemeClr val="accent6">
                  <a:lumMod val="20000"/>
                  <a:lumOff val="80000"/>
                  <a:alpha val="12000"/>
                </a:schemeClr>
              </a:gs>
            </a:gsLst>
            <a:path path="circle">
              <a:fillToRect l="100000" t="100000"/>
            </a:path>
          </a:gradFill>
          <a:ln w="25400" cap="rnd">
            <a:solidFill>
              <a:schemeClr val="tx1">
                <a:alpha val="54000"/>
              </a:schemeClr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1" name="210 Rectángulo"/>
          <p:cNvSpPr/>
          <p:nvPr/>
        </p:nvSpPr>
        <p:spPr>
          <a:xfrm flipH="1">
            <a:off x="-433064" y="-32733"/>
            <a:ext cx="9577064" cy="5328592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32723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2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2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2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2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2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2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2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2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2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2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2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2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2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2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2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2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2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2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2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2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2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2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2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2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2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2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2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2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2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2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2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2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2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2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2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2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2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2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2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2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2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8" dur="2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" dur="2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2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2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2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2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2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2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2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2" dur="2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2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2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2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2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2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2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2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2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2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2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2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2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2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2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2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2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2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2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2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2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2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2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2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2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2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2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2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2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4" dur="2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2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2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2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2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6" dur="2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2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2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2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2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8" dur="2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2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2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2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2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0" dur="2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2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2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2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2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2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2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2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4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2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2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6" dur="2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2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2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2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2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2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2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2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2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2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0" dur="2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2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2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2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2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2" dur="2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2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2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2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2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4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6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8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0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2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3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4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0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4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5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6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6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7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8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4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8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9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0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6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0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1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8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2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3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4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4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5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6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6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4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8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9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0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6" dur="2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2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0" dur="2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1" dur="2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2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8" dur="2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2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2" dur="2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3" dur="2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4" dur="2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0" dur="2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2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4" dur="2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5" dur="2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6" dur="2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2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2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6" dur="2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7" dur="2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8" dur="2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2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2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8" dur="2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9" dur="2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0" dur="2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6" dur="2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2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0" dur="2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1" dur="2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2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8" dur="2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2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2" dur="2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3" dur="2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4" dur="2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0" dur="2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2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4" dur="2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5" dur="2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6" dur="2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2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2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6" dur="2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7" dur="2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8" dur="2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2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2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8" dur="2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9" dur="2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0" dur="2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6" dur="2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2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0" dur="2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1" dur="2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2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6" dur="2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8" dur="2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2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1" dur="2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3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5" dur="2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7" dur="2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9" dur="2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1" dur="2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3" dur="2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5" dur="2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7" dur="2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9" dur="2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1" dur="2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3" dur="2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5" dur="2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7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9" dur="2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1" dur="2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3" dur="2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5" dur="2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7" dur="2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9" dur="2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1" dur="2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3" dur="2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5" dur="2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7" dur="2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9" dur="2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1" dur="2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3" dur="2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5" dur="2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7" dur="2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9" dur="2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1" dur="2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3" dur="2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5" dur="2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7" dur="2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9" dur="2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1" dur="2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3" dur="2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5" dur="2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7" dur="2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9" dur="2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1" dur="2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3" dur="2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5" dur="2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7" dur="2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9" dur="2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1" dur="2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3" dur="2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5" dur="2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7" dur="2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9" dur="2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1" dur="2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3" dur="2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5" dur="2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7" dur="2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9" dur="2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1" dur="2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3" dur="2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5" dur="2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7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9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1" dur="2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3" dur="2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5" dur="2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7" dur="2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9" dur="2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1" dur="2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3" dur="2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5" dur="2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7" dur="2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9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1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3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5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7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9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1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3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5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7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9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1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3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5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7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9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1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3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5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7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9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1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3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5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7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9" dur="2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1" dur="2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3" dur="2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5" dur="2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7" dur="2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9" dur="2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1" dur="2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3" dur="2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5" dur="2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7" dur="2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9" dur="2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1" dur="2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3" dur="2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5" dur="2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7" dur="2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9" dur="2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1" dur="2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3" dur="2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5" dur="2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7" dur="2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8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9" dur="2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0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1" dur="2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2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3" dur="2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4" fill="hold">
                            <p:stCondLst>
                              <p:cond delay="2500"/>
                            </p:stCondLst>
                            <p:childTnLst>
                              <p:par>
                                <p:cTn id="945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6" dur="2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7" dur="2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0" dur="2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1" dur="2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4" dur="2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5" dur="2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8" dur="2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9" dur="2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2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2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6" dur="2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7" dur="2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0" dur="2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1" dur="2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2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2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8" dur="2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9" dur="2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2" dur="2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2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6" dur="2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7" dur="2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0" dur="2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1" dur="2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4" dur="2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5" dur="2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8" dur="2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9" dur="2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2" dur="2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2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6" dur="2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7" dur="2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0" dur="2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1" dur="2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4" dur="2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5" dur="2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8" dur="2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9" dur="2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2" dur="2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2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6" dur="2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7" dur="2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0" dur="2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1" dur="2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2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2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8" dur="2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9" dur="2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2" dur="2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2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6" dur="2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7" dur="2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0" dur="2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1" dur="2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4" dur="2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5" dur="2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8" dur="2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9" dur="2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2" dur="2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2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6" dur="2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7" dur="2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0" dur="2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1" dur="2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4" dur="2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5" dur="2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8" dur="2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9" dur="2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2" dur="2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2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6" dur="2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7" dur="2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0" dur="2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1" dur="2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4" dur="2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2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8" dur="2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9" dur="2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2" dur="2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2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6" dur="2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7" dur="2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0" dur="2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1" dur="2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4" dur="2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5" dur="2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8" dur="2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9" dur="2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2" dur="2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2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6" dur="2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7" dur="2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0" dur="2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1" dur="2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4" dur="2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5" dur="2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8" dur="2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9" dur="2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2" dur="2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2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6" dur="2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7" dur="2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0" dur="2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1" dur="2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4" dur="2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2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8" dur="2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9" dur="2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2" dur="2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2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6" dur="2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7" dur="2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0" dur="2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1" dur="2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4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5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8" dur="2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9" dur="2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2" dur="2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2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6" dur="2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2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0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4" dur="2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2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8" dur="2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9" dur="2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6" dur="2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2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0" dur="2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2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4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8" dur="2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9" dur="2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2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6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0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4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8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9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2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46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7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0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1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4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5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5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7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19" dur="22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9" grpId="0" animBg="1"/>
      <p:bldP spid="129" grpId="1" animBg="1"/>
      <p:bldP spid="129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11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43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270"/>
            <a:ext cx="9144000" cy="513323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627784" y="627534"/>
            <a:ext cx="4968552" cy="289310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b="1" dirty="0" smtClean="0">
                <a:solidFill>
                  <a:srgbClr val="3B064A"/>
                </a:solidFill>
                <a:latin typeface="Hobo Std" pitchFamily="34" charset="0"/>
              </a:rPr>
              <a:t>Contraindicaciones </a:t>
            </a:r>
            <a:r>
              <a:rPr lang="es-ES" b="1" dirty="0">
                <a:solidFill>
                  <a:srgbClr val="3B064A"/>
                </a:solidFill>
                <a:latin typeface="Hobo Std" pitchFamily="34" charset="0"/>
              </a:rPr>
              <a:t>de las ciruelas</a:t>
            </a:r>
          </a:p>
          <a:p>
            <a:pPr algn="ctr"/>
            <a:endParaRPr lang="es-ES" sz="1600" dirty="0">
              <a:solidFill>
                <a:srgbClr val="3B064A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Las personas que sufran cálculos renales provocados por oxalato cálcico deben comer esta fruta con moderación.</a:t>
            </a:r>
          </a:p>
          <a:p>
            <a:pPr algn="ctr"/>
            <a:endParaRPr lang="es-ES" sz="1600" dirty="0">
              <a:solidFill>
                <a:srgbClr val="3B064A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rgbClr val="3B064A"/>
                </a:solidFill>
                <a:latin typeface="Hobo Std" pitchFamily="34" charset="0"/>
              </a:rPr>
              <a:t>Quienes padezcan colon irritable o diabetes deben consumir ciruelas en cantidades pequeñas.</a:t>
            </a:r>
          </a:p>
          <a:p>
            <a:pPr algn="ctr"/>
            <a:endParaRPr lang="es-ES" sz="1600" dirty="0">
              <a:solidFill>
                <a:srgbClr val="3B064A"/>
              </a:solidFill>
              <a:latin typeface="Hobo Std" pitchFamily="34" charset="0"/>
            </a:endParaRPr>
          </a:p>
          <a:p>
            <a:pPr algn="ctr"/>
            <a:endParaRPr lang="es-ES" sz="2000" dirty="0">
              <a:solidFill>
                <a:srgbClr val="3B064A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8172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" name="216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18" name="21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98000">
                  <a:srgbClr val="0066FF">
                    <a:lumMod val="57000"/>
                  </a:srgbClr>
                </a:gs>
                <a:gs pos="37000">
                  <a:srgbClr val="002F75"/>
                </a:gs>
                <a:gs pos="22000">
                  <a:srgbClr val="0148B4">
                    <a:lumMod val="80000"/>
                  </a:srgbClr>
                </a:gs>
                <a:gs pos="61000">
                  <a:srgbClr val="0066FF">
                    <a:lumMod val="39000"/>
                  </a:srgbClr>
                </a:gs>
                <a:gs pos="0">
                  <a:srgbClr val="0066FF">
                    <a:lumMod val="0"/>
                    <a:lumOff val="100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9" name="21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98000">
                  <a:srgbClr val="0066FF">
                    <a:lumMod val="57000"/>
                  </a:srgbClr>
                </a:gs>
                <a:gs pos="37000">
                  <a:srgbClr val="002F75"/>
                </a:gs>
                <a:gs pos="22000">
                  <a:srgbClr val="0148B4">
                    <a:lumMod val="80000"/>
                  </a:srgbClr>
                </a:gs>
                <a:gs pos="61000">
                  <a:srgbClr val="0066FF">
                    <a:lumMod val="39000"/>
                  </a:srgbClr>
                </a:gs>
                <a:gs pos="0">
                  <a:srgbClr val="0066FF">
                    <a:lumMod val="0"/>
                    <a:lumOff val="100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0" name="21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98000">
                  <a:srgbClr val="0066FF">
                    <a:lumMod val="57000"/>
                  </a:srgbClr>
                </a:gs>
                <a:gs pos="37000">
                  <a:srgbClr val="002F75"/>
                </a:gs>
                <a:gs pos="22000">
                  <a:srgbClr val="0148B4">
                    <a:lumMod val="80000"/>
                  </a:srgbClr>
                </a:gs>
                <a:gs pos="61000">
                  <a:srgbClr val="0066FF">
                    <a:lumMod val="39000"/>
                  </a:srgbClr>
                </a:gs>
                <a:gs pos="0">
                  <a:srgbClr val="0066FF">
                    <a:lumMod val="0"/>
                    <a:lumOff val="100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1" name="22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98000">
                  <a:srgbClr val="0066FF">
                    <a:lumMod val="57000"/>
                  </a:srgbClr>
                </a:gs>
                <a:gs pos="37000">
                  <a:srgbClr val="002F75"/>
                </a:gs>
                <a:gs pos="22000">
                  <a:srgbClr val="0148B4">
                    <a:lumMod val="80000"/>
                  </a:srgbClr>
                </a:gs>
                <a:gs pos="61000">
                  <a:srgbClr val="0066FF">
                    <a:lumMod val="39000"/>
                  </a:srgbClr>
                </a:gs>
                <a:gs pos="0">
                  <a:srgbClr val="0066FF">
                    <a:lumMod val="0"/>
                    <a:lumOff val="100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22" name="221 Imagen" descr="Diapositiva44"/>
          <p:cNvPicPr>
            <a:picLocks noGrp="1" noChangeAspect="1"/>
          </p:cNvPicPr>
          <p:nvPr isPhoto="1"/>
        </p:nvPicPr>
        <p:blipFill rotWithShape="1"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5" b="390"/>
          <a:stretch/>
        </p:blipFill>
        <p:spPr>
          <a:xfrm>
            <a:off x="0" y="3486"/>
            <a:ext cx="9175358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Elipse"/>
          <p:cNvSpPr/>
          <p:nvPr/>
        </p:nvSpPr>
        <p:spPr>
          <a:xfrm rot="16200000">
            <a:off x="2069767" y="456903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Elipse"/>
          <p:cNvSpPr/>
          <p:nvPr/>
        </p:nvSpPr>
        <p:spPr>
          <a:xfrm rot="16200000">
            <a:off x="2398419" y="436787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Elipse"/>
          <p:cNvSpPr/>
          <p:nvPr/>
        </p:nvSpPr>
        <p:spPr>
          <a:xfrm rot="16200000">
            <a:off x="2739230" y="418764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Elipse"/>
          <p:cNvSpPr/>
          <p:nvPr/>
        </p:nvSpPr>
        <p:spPr>
          <a:xfrm rot="16200000">
            <a:off x="3092922" y="400804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Elipse"/>
          <p:cNvSpPr/>
          <p:nvPr/>
        </p:nvSpPr>
        <p:spPr>
          <a:xfrm rot="16200000">
            <a:off x="3421575" y="3806878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 rot="16200000">
            <a:off x="3762385" y="362664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Elipse"/>
          <p:cNvSpPr/>
          <p:nvPr/>
        </p:nvSpPr>
        <p:spPr>
          <a:xfrm rot="16200000">
            <a:off x="4099010" y="342554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 rot="16200000">
            <a:off x="4427662" y="322437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 rot="16200000">
            <a:off x="4768473" y="304414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 rot="16200000">
            <a:off x="5122165" y="286454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 rot="16200000">
            <a:off x="5450817" y="266338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 rot="16200000">
            <a:off x="5791628" y="248315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 rot="16200000">
            <a:off x="6104387" y="228049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 rot="16200000">
            <a:off x="2884396" y="456542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 rot="16200000">
            <a:off x="3213048" y="436426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 rot="16200000">
            <a:off x="3553859" y="418403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 rot="16200000">
            <a:off x="3907551" y="400443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 rot="16200000">
            <a:off x="4236204" y="380326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 rot="16200000">
            <a:off x="4577015" y="362303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 rot="16200000">
            <a:off x="4913639" y="342193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 rot="16200000">
            <a:off x="5242291" y="322076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 rot="16200000">
            <a:off x="5583102" y="304053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 rot="16200000">
            <a:off x="5936794" y="286094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 rot="16200000">
            <a:off x="6265447" y="265977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 rot="16200000">
            <a:off x="6606258" y="247954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 rot="16200000">
            <a:off x="6919016" y="227689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 rot="16200000">
            <a:off x="3722847" y="458596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 rot="16200000">
            <a:off x="4051500" y="4384798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Elipse"/>
          <p:cNvSpPr/>
          <p:nvPr/>
        </p:nvSpPr>
        <p:spPr>
          <a:xfrm rot="16200000">
            <a:off x="4392310" y="420456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 rot="16200000">
            <a:off x="4746002" y="402497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 rot="16200000">
            <a:off x="5074655" y="382380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 rot="16200000">
            <a:off x="5415466" y="364357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 rot="16200000">
            <a:off x="5752090" y="344246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Elipse"/>
          <p:cNvSpPr/>
          <p:nvPr/>
        </p:nvSpPr>
        <p:spPr>
          <a:xfrm rot="16200000">
            <a:off x="6080742" y="324130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Elipse"/>
          <p:cNvSpPr/>
          <p:nvPr/>
        </p:nvSpPr>
        <p:spPr>
          <a:xfrm rot="16200000">
            <a:off x="6421553" y="306107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6200000">
            <a:off x="6775245" y="288147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rot="16200000">
            <a:off x="7103898" y="2680308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rot="16200000">
            <a:off x="7444709" y="250007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rot="16200000">
            <a:off x="7757468" y="229742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Elipse"/>
          <p:cNvSpPr/>
          <p:nvPr/>
        </p:nvSpPr>
        <p:spPr>
          <a:xfrm rot="16200000">
            <a:off x="4541832" y="458596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Elipse"/>
          <p:cNvSpPr/>
          <p:nvPr/>
        </p:nvSpPr>
        <p:spPr>
          <a:xfrm rot="16200000">
            <a:off x="4870485" y="4384798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rot="16200000">
            <a:off x="5211296" y="420456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rot="16200000">
            <a:off x="5564988" y="402497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rot="16200000">
            <a:off x="5893640" y="382380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6200000">
            <a:off x="6234451" y="364357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6200000">
            <a:off x="6571075" y="344246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6200000">
            <a:off x="6899728" y="3241302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6200000">
            <a:off x="7240539" y="306107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6200000">
            <a:off x="7594231" y="288147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6200000">
            <a:off x="7922883" y="2680308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6200000">
            <a:off x="8263694" y="250007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6200000">
            <a:off x="8576453" y="229742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6200000" flipH="1">
            <a:off x="2078156" y="-256325"/>
            <a:ext cx="609778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6200000" flipH="1">
            <a:off x="2406809" y="-55157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6200000" flipH="1">
            <a:off x="2747620" y="125076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6200000" flipH="1">
            <a:off x="3101312" y="304672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6200000" flipH="1">
            <a:off x="3429965" y="50583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6200000" flipH="1">
            <a:off x="3770776" y="686070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6200000" flipH="1">
            <a:off x="4107400" y="88717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6200000" flipH="1">
            <a:off x="4436053" y="1088340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6200000" flipH="1">
            <a:off x="4776864" y="126857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6200000" flipH="1">
            <a:off x="5130556" y="144816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6200000" flipH="1">
            <a:off x="5459207" y="1649335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rot="16200000" flipH="1">
            <a:off x="5800018" y="1829567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6200000" flipH="1">
            <a:off x="6112777" y="2032218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Elipse"/>
          <p:cNvSpPr/>
          <p:nvPr/>
        </p:nvSpPr>
        <p:spPr>
          <a:xfrm rot="16200000" flipH="1">
            <a:off x="2892786" y="-252714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 rot="16200000" flipH="1">
            <a:off x="3221438" y="-51547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Elipse"/>
          <p:cNvSpPr/>
          <p:nvPr/>
        </p:nvSpPr>
        <p:spPr>
          <a:xfrm rot="16200000" flipH="1">
            <a:off x="3562249" y="128685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Elipse"/>
          <p:cNvSpPr/>
          <p:nvPr/>
        </p:nvSpPr>
        <p:spPr>
          <a:xfrm rot="16200000" flipH="1">
            <a:off x="3915942" y="30828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Elipse"/>
          <p:cNvSpPr/>
          <p:nvPr/>
        </p:nvSpPr>
        <p:spPr>
          <a:xfrm rot="16200000" flipH="1">
            <a:off x="4244595" y="50944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Elipse"/>
          <p:cNvSpPr/>
          <p:nvPr/>
        </p:nvSpPr>
        <p:spPr>
          <a:xfrm rot="16200000" flipH="1">
            <a:off x="4585405" y="689680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Elipse"/>
          <p:cNvSpPr/>
          <p:nvPr/>
        </p:nvSpPr>
        <p:spPr>
          <a:xfrm rot="16200000" flipH="1">
            <a:off x="4922030" y="89078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Elipse"/>
          <p:cNvSpPr/>
          <p:nvPr/>
        </p:nvSpPr>
        <p:spPr>
          <a:xfrm rot="16200000" flipH="1">
            <a:off x="5250682" y="1091949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Elipse"/>
          <p:cNvSpPr/>
          <p:nvPr/>
        </p:nvSpPr>
        <p:spPr>
          <a:xfrm rot="16200000" flipH="1">
            <a:off x="5591493" y="127218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Elipse"/>
          <p:cNvSpPr/>
          <p:nvPr/>
        </p:nvSpPr>
        <p:spPr>
          <a:xfrm rot="16200000" flipH="1">
            <a:off x="5945185" y="145177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Elipse"/>
          <p:cNvSpPr/>
          <p:nvPr/>
        </p:nvSpPr>
        <p:spPr>
          <a:xfrm rot="16200000" flipH="1">
            <a:off x="6273837" y="1652944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Elipse"/>
          <p:cNvSpPr/>
          <p:nvPr/>
        </p:nvSpPr>
        <p:spPr>
          <a:xfrm rot="16200000" flipH="1">
            <a:off x="6614647" y="1833177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Elipse"/>
          <p:cNvSpPr/>
          <p:nvPr/>
        </p:nvSpPr>
        <p:spPr>
          <a:xfrm rot="16200000" flipH="1">
            <a:off x="6927406" y="2035827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Elipse"/>
          <p:cNvSpPr/>
          <p:nvPr/>
        </p:nvSpPr>
        <p:spPr>
          <a:xfrm rot="16200000" flipH="1">
            <a:off x="3731237" y="-273250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Elipse"/>
          <p:cNvSpPr/>
          <p:nvPr/>
        </p:nvSpPr>
        <p:spPr>
          <a:xfrm rot="16200000" flipH="1">
            <a:off x="4059889" y="-72083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 rot="16200000" flipH="1">
            <a:off x="4400700" y="108150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Elipse"/>
          <p:cNvSpPr/>
          <p:nvPr/>
        </p:nvSpPr>
        <p:spPr>
          <a:xfrm rot="16200000" flipH="1">
            <a:off x="4754393" y="28774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Elipse"/>
          <p:cNvSpPr/>
          <p:nvPr/>
        </p:nvSpPr>
        <p:spPr>
          <a:xfrm rot="16200000" flipH="1">
            <a:off x="5083046" y="48891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Elipse"/>
          <p:cNvSpPr/>
          <p:nvPr/>
        </p:nvSpPr>
        <p:spPr>
          <a:xfrm rot="16200000" flipH="1">
            <a:off x="5423857" y="66914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Elipse"/>
          <p:cNvSpPr/>
          <p:nvPr/>
        </p:nvSpPr>
        <p:spPr>
          <a:xfrm rot="16200000" flipH="1">
            <a:off x="5760481" y="87024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Elipse"/>
          <p:cNvSpPr/>
          <p:nvPr/>
        </p:nvSpPr>
        <p:spPr>
          <a:xfrm rot="16200000" flipH="1">
            <a:off x="6089133" y="107141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Elipse"/>
          <p:cNvSpPr/>
          <p:nvPr/>
        </p:nvSpPr>
        <p:spPr>
          <a:xfrm rot="16200000" flipH="1">
            <a:off x="6429944" y="1251646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Elipse"/>
          <p:cNvSpPr/>
          <p:nvPr/>
        </p:nvSpPr>
        <p:spPr>
          <a:xfrm rot="16200000" flipH="1">
            <a:off x="6783636" y="143124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Elipse"/>
          <p:cNvSpPr/>
          <p:nvPr/>
        </p:nvSpPr>
        <p:spPr>
          <a:xfrm rot="16200000" flipH="1">
            <a:off x="7112288" y="1632409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Elipse"/>
          <p:cNvSpPr/>
          <p:nvPr/>
        </p:nvSpPr>
        <p:spPr>
          <a:xfrm rot="16200000" flipH="1">
            <a:off x="7453099" y="1812641"/>
            <a:ext cx="609777" cy="858598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Elipse"/>
          <p:cNvSpPr/>
          <p:nvPr/>
        </p:nvSpPr>
        <p:spPr>
          <a:xfrm rot="16200000" flipH="1">
            <a:off x="7765858" y="201529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Elipse"/>
          <p:cNvSpPr/>
          <p:nvPr/>
        </p:nvSpPr>
        <p:spPr>
          <a:xfrm rot="16200000" flipH="1">
            <a:off x="4550222" y="-273250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Elipse"/>
          <p:cNvSpPr/>
          <p:nvPr/>
        </p:nvSpPr>
        <p:spPr>
          <a:xfrm rot="16200000" flipH="1">
            <a:off x="4878875" y="-72083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Elipse"/>
          <p:cNvSpPr/>
          <p:nvPr/>
        </p:nvSpPr>
        <p:spPr>
          <a:xfrm rot="16200000" flipH="1">
            <a:off x="5219685" y="108150"/>
            <a:ext cx="609777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Elipse"/>
          <p:cNvSpPr/>
          <p:nvPr/>
        </p:nvSpPr>
        <p:spPr>
          <a:xfrm rot="16200000" flipH="1">
            <a:off x="5573379" y="28774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Elipse"/>
          <p:cNvSpPr/>
          <p:nvPr/>
        </p:nvSpPr>
        <p:spPr>
          <a:xfrm rot="16200000" flipH="1">
            <a:off x="5902031" y="48891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Elipse"/>
          <p:cNvSpPr/>
          <p:nvPr/>
        </p:nvSpPr>
        <p:spPr>
          <a:xfrm rot="16200000" flipH="1">
            <a:off x="6242842" y="66914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Elipse"/>
          <p:cNvSpPr/>
          <p:nvPr/>
        </p:nvSpPr>
        <p:spPr>
          <a:xfrm rot="16200000" flipH="1">
            <a:off x="6579466" y="87024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Elipse"/>
          <p:cNvSpPr/>
          <p:nvPr/>
        </p:nvSpPr>
        <p:spPr>
          <a:xfrm rot="16200000" flipH="1">
            <a:off x="6908119" y="107141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Elipse"/>
          <p:cNvSpPr/>
          <p:nvPr/>
        </p:nvSpPr>
        <p:spPr>
          <a:xfrm rot="16200000" flipH="1">
            <a:off x="7248929" y="1251646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Elipse"/>
          <p:cNvSpPr/>
          <p:nvPr/>
        </p:nvSpPr>
        <p:spPr>
          <a:xfrm rot="16200000" flipH="1">
            <a:off x="7602622" y="143124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Elipse"/>
          <p:cNvSpPr/>
          <p:nvPr/>
        </p:nvSpPr>
        <p:spPr>
          <a:xfrm rot="16200000" flipH="1">
            <a:off x="7931274" y="163240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Elipse"/>
          <p:cNvSpPr/>
          <p:nvPr/>
        </p:nvSpPr>
        <p:spPr>
          <a:xfrm rot="16200000" flipH="1">
            <a:off x="8272085" y="1812640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Elipse"/>
          <p:cNvSpPr/>
          <p:nvPr/>
        </p:nvSpPr>
        <p:spPr>
          <a:xfrm rot="16200000" flipH="1">
            <a:off x="8584843" y="2015291"/>
            <a:ext cx="609777" cy="858599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Elipse"/>
          <p:cNvSpPr/>
          <p:nvPr/>
        </p:nvSpPr>
        <p:spPr>
          <a:xfrm rot="5400000">
            <a:off x="6422801" y="-28964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Elipse"/>
          <p:cNvSpPr/>
          <p:nvPr/>
        </p:nvSpPr>
        <p:spPr>
          <a:xfrm rot="5400000">
            <a:off x="6094149" y="-88478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Elipse"/>
          <p:cNvSpPr/>
          <p:nvPr/>
        </p:nvSpPr>
        <p:spPr>
          <a:xfrm rot="5400000">
            <a:off x="5753338" y="9175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Elipse"/>
          <p:cNvSpPr/>
          <p:nvPr/>
        </p:nvSpPr>
        <p:spPr>
          <a:xfrm rot="5400000">
            <a:off x="5399646" y="27135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Elipse"/>
          <p:cNvSpPr/>
          <p:nvPr/>
        </p:nvSpPr>
        <p:spPr>
          <a:xfrm rot="5400000">
            <a:off x="5070993" y="472519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Elipse"/>
          <p:cNvSpPr/>
          <p:nvPr/>
        </p:nvSpPr>
        <p:spPr>
          <a:xfrm rot="5400000">
            <a:off x="4730183" y="65275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Elipse"/>
          <p:cNvSpPr/>
          <p:nvPr/>
        </p:nvSpPr>
        <p:spPr>
          <a:xfrm rot="5400000">
            <a:off x="4393558" y="85385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Elipse"/>
          <p:cNvSpPr/>
          <p:nvPr/>
        </p:nvSpPr>
        <p:spPr>
          <a:xfrm rot="5400000">
            <a:off x="4064906" y="105502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Elipse"/>
          <p:cNvSpPr/>
          <p:nvPr/>
        </p:nvSpPr>
        <p:spPr>
          <a:xfrm rot="5400000">
            <a:off x="3724095" y="123525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Elipse"/>
          <p:cNvSpPr/>
          <p:nvPr/>
        </p:nvSpPr>
        <p:spPr>
          <a:xfrm rot="5400000">
            <a:off x="3370403" y="141484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Elipse"/>
          <p:cNvSpPr/>
          <p:nvPr/>
        </p:nvSpPr>
        <p:spPr>
          <a:xfrm rot="5400000">
            <a:off x="3041750" y="161601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Elipse"/>
          <p:cNvSpPr/>
          <p:nvPr/>
        </p:nvSpPr>
        <p:spPr>
          <a:xfrm rot="5400000">
            <a:off x="2700939" y="179624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Elipse"/>
          <p:cNvSpPr/>
          <p:nvPr/>
        </p:nvSpPr>
        <p:spPr>
          <a:xfrm rot="5400000">
            <a:off x="2388181" y="199889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Elipse"/>
          <p:cNvSpPr/>
          <p:nvPr/>
        </p:nvSpPr>
        <p:spPr>
          <a:xfrm rot="5400000">
            <a:off x="5608172" y="-28603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Elipse"/>
          <p:cNvSpPr/>
          <p:nvPr/>
        </p:nvSpPr>
        <p:spPr>
          <a:xfrm rot="5400000">
            <a:off x="5279519" y="-84869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Elipse"/>
          <p:cNvSpPr/>
          <p:nvPr/>
        </p:nvSpPr>
        <p:spPr>
          <a:xfrm rot="5400000">
            <a:off x="4938709" y="9536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Elipse"/>
          <p:cNvSpPr/>
          <p:nvPr/>
        </p:nvSpPr>
        <p:spPr>
          <a:xfrm rot="5400000">
            <a:off x="4585016" y="27496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Elipse"/>
          <p:cNvSpPr/>
          <p:nvPr/>
        </p:nvSpPr>
        <p:spPr>
          <a:xfrm rot="5400000">
            <a:off x="4256364" y="47612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Elipse"/>
          <p:cNvSpPr/>
          <p:nvPr/>
        </p:nvSpPr>
        <p:spPr>
          <a:xfrm rot="5400000">
            <a:off x="3915553" y="65636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Elipse"/>
          <p:cNvSpPr/>
          <p:nvPr/>
        </p:nvSpPr>
        <p:spPr>
          <a:xfrm rot="5400000">
            <a:off x="3578929" y="85746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Elipse"/>
          <p:cNvSpPr/>
          <p:nvPr/>
        </p:nvSpPr>
        <p:spPr>
          <a:xfrm rot="5400000">
            <a:off x="3250276" y="1058630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Elipse"/>
          <p:cNvSpPr/>
          <p:nvPr/>
        </p:nvSpPr>
        <p:spPr>
          <a:xfrm rot="5400000">
            <a:off x="2909466" y="123886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Elipse"/>
          <p:cNvSpPr/>
          <p:nvPr/>
        </p:nvSpPr>
        <p:spPr>
          <a:xfrm rot="5400000">
            <a:off x="2555773" y="141845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0" name="129 Elipse"/>
          <p:cNvSpPr/>
          <p:nvPr/>
        </p:nvSpPr>
        <p:spPr>
          <a:xfrm rot="5400000">
            <a:off x="2227121" y="1619624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Elipse"/>
          <p:cNvSpPr/>
          <p:nvPr/>
        </p:nvSpPr>
        <p:spPr>
          <a:xfrm rot="5400000">
            <a:off x="1886309" y="179985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Elipse"/>
          <p:cNvSpPr/>
          <p:nvPr/>
        </p:nvSpPr>
        <p:spPr>
          <a:xfrm rot="5400000">
            <a:off x="1573550" y="200250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Elipse"/>
          <p:cNvSpPr/>
          <p:nvPr/>
        </p:nvSpPr>
        <p:spPr>
          <a:xfrm rot="5400000">
            <a:off x="4769721" y="-306571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Elipse"/>
          <p:cNvSpPr/>
          <p:nvPr/>
        </p:nvSpPr>
        <p:spPr>
          <a:xfrm rot="5400000">
            <a:off x="4441068" y="-10540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Elipse"/>
          <p:cNvSpPr/>
          <p:nvPr/>
        </p:nvSpPr>
        <p:spPr>
          <a:xfrm rot="5400000">
            <a:off x="4100257" y="7483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Elipse"/>
          <p:cNvSpPr/>
          <p:nvPr/>
        </p:nvSpPr>
        <p:spPr>
          <a:xfrm rot="5400000">
            <a:off x="3746565" y="254426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Elipse"/>
          <p:cNvSpPr/>
          <p:nvPr/>
        </p:nvSpPr>
        <p:spPr>
          <a:xfrm rot="5400000">
            <a:off x="3417913" y="45559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Elipse"/>
          <p:cNvSpPr/>
          <p:nvPr/>
        </p:nvSpPr>
        <p:spPr>
          <a:xfrm rot="5400000">
            <a:off x="3077102" y="63582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Elipse"/>
          <p:cNvSpPr/>
          <p:nvPr/>
        </p:nvSpPr>
        <p:spPr>
          <a:xfrm rot="5400000">
            <a:off x="2740478" y="83692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Elipse"/>
          <p:cNvSpPr/>
          <p:nvPr/>
        </p:nvSpPr>
        <p:spPr>
          <a:xfrm rot="5400000">
            <a:off x="2411825" y="103809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Elipse"/>
          <p:cNvSpPr/>
          <p:nvPr/>
        </p:nvSpPr>
        <p:spPr>
          <a:xfrm rot="5400000">
            <a:off x="2071014" y="1218327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Elipse"/>
          <p:cNvSpPr/>
          <p:nvPr/>
        </p:nvSpPr>
        <p:spPr>
          <a:xfrm rot="5400000">
            <a:off x="1717321" y="139792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Elipse"/>
          <p:cNvSpPr/>
          <p:nvPr/>
        </p:nvSpPr>
        <p:spPr>
          <a:xfrm rot="5400000">
            <a:off x="1388669" y="159908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Elipse"/>
          <p:cNvSpPr/>
          <p:nvPr/>
        </p:nvSpPr>
        <p:spPr>
          <a:xfrm rot="5400000">
            <a:off x="1047859" y="177932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Elipse"/>
          <p:cNvSpPr/>
          <p:nvPr/>
        </p:nvSpPr>
        <p:spPr>
          <a:xfrm rot="5400000">
            <a:off x="735100" y="198197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Elipse"/>
          <p:cNvSpPr/>
          <p:nvPr/>
        </p:nvSpPr>
        <p:spPr>
          <a:xfrm rot="5400000">
            <a:off x="3950735" y="-306571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Elipse"/>
          <p:cNvSpPr/>
          <p:nvPr/>
        </p:nvSpPr>
        <p:spPr>
          <a:xfrm rot="5400000">
            <a:off x="3622083" y="-10540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Elipse"/>
          <p:cNvSpPr/>
          <p:nvPr/>
        </p:nvSpPr>
        <p:spPr>
          <a:xfrm rot="5400000">
            <a:off x="3281272" y="7483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Elipse"/>
          <p:cNvSpPr/>
          <p:nvPr/>
        </p:nvSpPr>
        <p:spPr>
          <a:xfrm rot="5400000">
            <a:off x="2927580" y="254426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Elipse"/>
          <p:cNvSpPr/>
          <p:nvPr/>
        </p:nvSpPr>
        <p:spPr>
          <a:xfrm rot="5400000">
            <a:off x="2598927" y="455593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Elipse"/>
          <p:cNvSpPr/>
          <p:nvPr/>
        </p:nvSpPr>
        <p:spPr>
          <a:xfrm rot="5400000">
            <a:off x="2258117" y="63582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Elipse"/>
          <p:cNvSpPr/>
          <p:nvPr/>
        </p:nvSpPr>
        <p:spPr>
          <a:xfrm rot="5400000">
            <a:off x="1921492" y="83692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Elipse"/>
          <p:cNvSpPr/>
          <p:nvPr/>
        </p:nvSpPr>
        <p:spPr>
          <a:xfrm rot="5400000">
            <a:off x="1592840" y="1038095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Elipse"/>
          <p:cNvSpPr/>
          <p:nvPr/>
        </p:nvSpPr>
        <p:spPr>
          <a:xfrm rot="5400000">
            <a:off x="1252028" y="121832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Elipse"/>
          <p:cNvSpPr/>
          <p:nvPr/>
        </p:nvSpPr>
        <p:spPr>
          <a:xfrm rot="5400000">
            <a:off x="898337" y="1397922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Elipse"/>
          <p:cNvSpPr/>
          <p:nvPr/>
        </p:nvSpPr>
        <p:spPr>
          <a:xfrm rot="5400000">
            <a:off x="569684" y="1599088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Elipse"/>
          <p:cNvSpPr/>
          <p:nvPr/>
        </p:nvSpPr>
        <p:spPr>
          <a:xfrm rot="5400000">
            <a:off x="228874" y="1779321"/>
            <a:ext cx="609777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Elipse"/>
          <p:cNvSpPr/>
          <p:nvPr/>
        </p:nvSpPr>
        <p:spPr>
          <a:xfrm rot="5400000">
            <a:off x="-83887" y="1981970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Elipse"/>
          <p:cNvSpPr/>
          <p:nvPr/>
        </p:nvSpPr>
        <p:spPr>
          <a:xfrm rot="5400000" flipH="1">
            <a:off x="6414410" y="453571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Elipse"/>
          <p:cNvSpPr/>
          <p:nvPr/>
        </p:nvSpPr>
        <p:spPr>
          <a:xfrm rot="5400000" flipH="1">
            <a:off x="6085758" y="433455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Elipse"/>
          <p:cNvSpPr/>
          <p:nvPr/>
        </p:nvSpPr>
        <p:spPr>
          <a:xfrm rot="5400000" flipH="1">
            <a:off x="5744947" y="415432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Elipse"/>
          <p:cNvSpPr/>
          <p:nvPr/>
        </p:nvSpPr>
        <p:spPr>
          <a:xfrm rot="5400000" flipH="1">
            <a:off x="5391255" y="397472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Elipse"/>
          <p:cNvSpPr/>
          <p:nvPr/>
        </p:nvSpPr>
        <p:spPr>
          <a:xfrm rot="5400000" flipH="1">
            <a:off x="5062602" y="377355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Elipse"/>
          <p:cNvSpPr/>
          <p:nvPr/>
        </p:nvSpPr>
        <p:spPr>
          <a:xfrm rot="5400000" flipH="1">
            <a:off x="4721792" y="359332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Elipse"/>
          <p:cNvSpPr/>
          <p:nvPr/>
        </p:nvSpPr>
        <p:spPr>
          <a:xfrm rot="5400000" flipH="1">
            <a:off x="4385167" y="339222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Elipse"/>
          <p:cNvSpPr/>
          <p:nvPr/>
        </p:nvSpPr>
        <p:spPr>
          <a:xfrm rot="5400000" flipH="1">
            <a:off x="4056515" y="319105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Elipse"/>
          <p:cNvSpPr/>
          <p:nvPr/>
        </p:nvSpPr>
        <p:spPr>
          <a:xfrm rot="5400000" flipH="1">
            <a:off x="3715704" y="301082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Elipse"/>
          <p:cNvSpPr/>
          <p:nvPr/>
        </p:nvSpPr>
        <p:spPr>
          <a:xfrm rot="5400000" flipH="1">
            <a:off x="3362012" y="283123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9" name="168 Elipse"/>
          <p:cNvSpPr/>
          <p:nvPr/>
        </p:nvSpPr>
        <p:spPr>
          <a:xfrm rot="5400000" flipH="1">
            <a:off x="3033359" y="263006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Elipse"/>
          <p:cNvSpPr/>
          <p:nvPr/>
        </p:nvSpPr>
        <p:spPr>
          <a:xfrm rot="5400000" flipH="1">
            <a:off x="2692549" y="244983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Elipse"/>
          <p:cNvSpPr/>
          <p:nvPr/>
        </p:nvSpPr>
        <p:spPr>
          <a:xfrm rot="5400000" flipH="1">
            <a:off x="2379790" y="224718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Elipse"/>
          <p:cNvSpPr/>
          <p:nvPr/>
        </p:nvSpPr>
        <p:spPr>
          <a:xfrm rot="5400000" flipH="1">
            <a:off x="5599781" y="453211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Elipse"/>
          <p:cNvSpPr/>
          <p:nvPr/>
        </p:nvSpPr>
        <p:spPr>
          <a:xfrm rot="5400000" flipH="1">
            <a:off x="5271129" y="4330943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Elipse"/>
          <p:cNvSpPr/>
          <p:nvPr/>
        </p:nvSpPr>
        <p:spPr>
          <a:xfrm rot="5400000" flipH="1">
            <a:off x="4930318" y="415071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Elipse"/>
          <p:cNvSpPr/>
          <p:nvPr/>
        </p:nvSpPr>
        <p:spPr>
          <a:xfrm rot="5400000" flipH="1">
            <a:off x="4576626" y="397111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Elipse"/>
          <p:cNvSpPr/>
          <p:nvPr/>
        </p:nvSpPr>
        <p:spPr>
          <a:xfrm rot="5400000" flipH="1">
            <a:off x="4247973" y="376994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7" name="176 Elipse"/>
          <p:cNvSpPr/>
          <p:nvPr/>
        </p:nvSpPr>
        <p:spPr>
          <a:xfrm rot="5400000" flipH="1">
            <a:off x="3907162" y="358971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8" name="177 Elipse"/>
          <p:cNvSpPr/>
          <p:nvPr/>
        </p:nvSpPr>
        <p:spPr>
          <a:xfrm rot="5400000" flipH="1">
            <a:off x="3570538" y="338861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Elipse"/>
          <p:cNvSpPr/>
          <p:nvPr/>
        </p:nvSpPr>
        <p:spPr>
          <a:xfrm rot="5400000" flipH="1">
            <a:off x="3241886" y="3187446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Elipse"/>
          <p:cNvSpPr/>
          <p:nvPr/>
        </p:nvSpPr>
        <p:spPr>
          <a:xfrm rot="5400000" flipH="1">
            <a:off x="2901075" y="300721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Elipse"/>
          <p:cNvSpPr/>
          <p:nvPr/>
        </p:nvSpPr>
        <p:spPr>
          <a:xfrm rot="5400000" flipH="1">
            <a:off x="2547382" y="282762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Elipse"/>
          <p:cNvSpPr/>
          <p:nvPr/>
        </p:nvSpPr>
        <p:spPr>
          <a:xfrm rot="5400000" flipH="1">
            <a:off x="2218730" y="2626454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Elipse"/>
          <p:cNvSpPr/>
          <p:nvPr/>
        </p:nvSpPr>
        <p:spPr>
          <a:xfrm rot="5400000" flipH="1">
            <a:off x="1877919" y="244622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Elipse"/>
          <p:cNvSpPr/>
          <p:nvPr/>
        </p:nvSpPr>
        <p:spPr>
          <a:xfrm rot="5400000" flipH="1">
            <a:off x="1565160" y="224357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Elipse"/>
          <p:cNvSpPr/>
          <p:nvPr/>
        </p:nvSpPr>
        <p:spPr>
          <a:xfrm rot="5400000" flipH="1">
            <a:off x="4761330" y="455264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Elipse"/>
          <p:cNvSpPr/>
          <p:nvPr/>
        </p:nvSpPr>
        <p:spPr>
          <a:xfrm rot="5400000" flipH="1">
            <a:off x="4432677" y="435147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Elipse"/>
          <p:cNvSpPr/>
          <p:nvPr/>
        </p:nvSpPr>
        <p:spPr>
          <a:xfrm rot="5400000" flipH="1">
            <a:off x="4091867" y="417124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Elipse"/>
          <p:cNvSpPr/>
          <p:nvPr/>
        </p:nvSpPr>
        <p:spPr>
          <a:xfrm rot="5400000" flipH="1">
            <a:off x="3738174" y="399165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Elipse"/>
          <p:cNvSpPr/>
          <p:nvPr/>
        </p:nvSpPr>
        <p:spPr>
          <a:xfrm rot="5400000" flipH="1">
            <a:off x="3409523" y="379048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Elipse"/>
          <p:cNvSpPr/>
          <p:nvPr/>
        </p:nvSpPr>
        <p:spPr>
          <a:xfrm rot="5400000" flipH="1">
            <a:off x="3068712" y="3610251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Elipse"/>
          <p:cNvSpPr/>
          <p:nvPr/>
        </p:nvSpPr>
        <p:spPr>
          <a:xfrm rot="5400000" flipH="1">
            <a:off x="2732089" y="340915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Elipse"/>
          <p:cNvSpPr/>
          <p:nvPr/>
        </p:nvSpPr>
        <p:spPr>
          <a:xfrm rot="5400000" flipH="1">
            <a:off x="2403435" y="3207982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Elipse"/>
          <p:cNvSpPr/>
          <p:nvPr/>
        </p:nvSpPr>
        <p:spPr>
          <a:xfrm rot="5400000" flipH="1">
            <a:off x="2062624" y="302775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Elipse"/>
          <p:cNvSpPr/>
          <p:nvPr/>
        </p:nvSpPr>
        <p:spPr>
          <a:xfrm rot="5400000" flipH="1">
            <a:off x="1708931" y="284815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Elipse"/>
          <p:cNvSpPr/>
          <p:nvPr/>
        </p:nvSpPr>
        <p:spPr>
          <a:xfrm rot="5400000" flipH="1">
            <a:off x="1380279" y="264698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Elipse"/>
          <p:cNvSpPr/>
          <p:nvPr/>
        </p:nvSpPr>
        <p:spPr>
          <a:xfrm rot="5400000" flipH="1">
            <a:off x="1039468" y="246675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Elipse"/>
          <p:cNvSpPr/>
          <p:nvPr/>
        </p:nvSpPr>
        <p:spPr>
          <a:xfrm rot="5400000" flipH="1">
            <a:off x="726709" y="226410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Elipse"/>
          <p:cNvSpPr/>
          <p:nvPr/>
        </p:nvSpPr>
        <p:spPr>
          <a:xfrm rot="5400000" flipH="1">
            <a:off x="3942344" y="4552645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Elipse"/>
          <p:cNvSpPr/>
          <p:nvPr/>
        </p:nvSpPr>
        <p:spPr>
          <a:xfrm rot="5400000" flipH="1">
            <a:off x="3613692" y="435147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Elipse"/>
          <p:cNvSpPr/>
          <p:nvPr/>
        </p:nvSpPr>
        <p:spPr>
          <a:xfrm rot="5400000" flipH="1">
            <a:off x="3272881" y="417124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Elipse"/>
          <p:cNvSpPr/>
          <p:nvPr/>
        </p:nvSpPr>
        <p:spPr>
          <a:xfrm rot="5400000" flipH="1">
            <a:off x="2919189" y="3991651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Elipse"/>
          <p:cNvSpPr/>
          <p:nvPr/>
        </p:nvSpPr>
        <p:spPr>
          <a:xfrm rot="5400000" flipH="1">
            <a:off x="2590538" y="3790484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Elipse"/>
          <p:cNvSpPr/>
          <p:nvPr/>
        </p:nvSpPr>
        <p:spPr>
          <a:xfrm rot="5400000" flipH="1">
            <a:off x="2249727" y="3610251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Elipse"/>
          <p:cNvSpPr/>
          <p:nvPr/>
        </p:nvSpPr>
        <p:spPr>
          <a:xfrm rot="5400000" flipH="1">
            <a:off x="1913102" y="3409149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Elipse"/>
          <p:cNvSpPr/>
          <p:nvPr/>
        </p:nvSpPr>
        <p:spPr>
          <a:xfrm rot="5400000" flipH="1">
            <a:off x="1584450" y="3207982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Elipse"/>
          <p:cNvSpPr/>
          <p:nvPr/>
        </p:nvSpPr>
        <p:spPr>
          <a:xfrm rot="5400000" flipH="1">
            <a:off x="1243638" y="3027750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Elipse"/>
          <p:cNvSpPr/>
          <p:nvPr/>
        </p:nvSpPr>
        <p:spPr>
          <a:xfrm rot="5400000" flipH="1">
            <a:off x="889946" y="2848156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Elipse"/>
          <p:cNvSpPr/>
          <p:nvPr/>
        </p:nvSpPr>
        <p:spPr>
          <a:xfrm rot="5400000" flipH="1">
            <a:off x="561293" y="2646989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9" name="208 Elipse"/>
          <p:cNvSpPr/>
          <p:nvPr/>
        </p:nvSpPr>
        <p:spPr>
          <a:xfrm rot="5400000" flipH="1">
            <a:off x="220483" y="2466757"/>
            <a:ext cx="609779" cy="858600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0" name="209 Elipse"/>
          <p:cNvSpPr/>
          <p:nvPr/>
        </p:nvSpPr>
        <p:spPr>
          <a:xfrm rot="5400000" flipH="1">
            <a:off x="-92277" y="2264105"/>
            <a:ext cx="609779" cy="858602"/>
          </a:xfrm>
          <a:prstGeom prst="ellipse">
            <a:avLst/>
          </a:prstGeom>
          <a:gradFill>
            <a:gsLst>
              <a:gs pos="42000">
                <a:srgbClr val="6699B3"/>
              </a:gs>
              <a:gs pos="19000">
                <a:srgbClr val="3333FF"/>
              </a:gs>
              <a:gs pos="0">
                <a:srgbClr val="FFFF00">
                  <a:lumMod val="0"/>
                  <a:lumOff val="100000"/>
                </a:srgbClr>
              </a:gs>
              <a:gs pos="12000">
                <a:srgbClr val="FFC000">
                  <a:lumMod val="0"/>
                  <a:lumOff val="100000"/>
                </a:srgbClr>
              </a:gs>
              <a:gs pos="52927">
                <a:srgbClr val="FDFEFE">
                  <a:alpha val="0"/>
                </a:srgbClr>
              </a:gs>
              <a:gs pos="49000">
                <a:srgbClr val="99FF66">
                  <a:lumMod val="0"/>
                  <a:lumOff val="100000"/>
                </a:srgbClr>
              </a:gs>
              <a:gs pos="100000">
                <a:schemeClr val="accent5">
                  <a:lumMod val="16000"/>
                  <a:lumOff val="84000"/>
                  <a:alpha val="0"/>
                </a:schemeClr>
              </a:gs>
            </a:gsLst>
            <a:path path="rect">
              <a:fillToRect l="50000" t="50000" r="50000" b="50000"/>
            </a:path>
          </a:gradFill>
          <a:ln w="6350">
            <a:noFill/>
          </a:ln>
          <a:effectLst>
            <a:reflection blurRad="6350" stA="50000" endA="300" endPos="90000" dir="5400000" sy="-100000" algn="bl" rotWithShape="0"/>
          </a:effectLst>
          <a:scene3d>
            <a:camera prst="perspectiveRelaxed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3" name="222 Rectángulo"/>
          <p:cNvSpPr/>
          <p:nvPr/>
        </p:nvSpPr>
        <p:spPr>
          <a:xfrm flipH="1">
            <a:off x="-180528" y="-308570"/>
            <a:ext cx="9577064" cy="5976664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77370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1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9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3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9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3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1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5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9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5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9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1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5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9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3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1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9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1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5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9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1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5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9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3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1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5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9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3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1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5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9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3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1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5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9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3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1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5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9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3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1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5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9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3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1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5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9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3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1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5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9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3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1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5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9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3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1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5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9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3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1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5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8" dur="2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0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2" dur="2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4" dur="2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6" dur="2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8" dur="2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0" dur="2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2" dur="2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4" dur="2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6" dur="2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8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0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2" dur="2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4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6" dur="2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8" dur="2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0" dur="2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2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4" dur="2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6" dur="2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8" dur="2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0" dur="2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2" dur="2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4" dur="2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6" dur="2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8" dur="2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0" dur="2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2" dur="2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4" dur="2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6" dur="2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8" dur="2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0" dur="2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2" dur="2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4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6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8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0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2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4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6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8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0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2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4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6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0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2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4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6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0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2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4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6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0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2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4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6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8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0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2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4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6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0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2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4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6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0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2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4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6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8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0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2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4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6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8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0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2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4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6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8" dur="2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0" dur="2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2" dur="2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4" dur="2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6" dur="2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8" dur="2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0" dur="2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2" dur="2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4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6" dur="2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8" dur="2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0" dur="2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2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4" dur="2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6" dur="2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8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0" dur="2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2" dur="2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4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6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48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0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2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4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6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8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0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4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8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4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8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2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4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88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0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2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4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6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8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0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2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4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2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4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6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8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0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2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4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6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8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0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2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4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6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8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0" dur="2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2" dur="2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4" dur="2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6" dur="2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8" dur="2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0" dur="2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2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4" dur="2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6" dur="2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8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0" dur="2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2" dur="2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4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6" dur="2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8" dur="2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2" dur="2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4" dur="2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8" dur="2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0" dur="2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2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4" dur="2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6" dur="2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8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0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2" dur="2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4" dur="2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6" dur="2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8" dur="2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0" dur="2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2" dur="2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4" dur="2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6" dur="2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8" dur="2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0" dur="2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2" dur="2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4" dur="2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6" dur="2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8" dur="2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0" dur="2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2" dur="2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4" dur="2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6" dur="2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28" dur="2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0" dur="2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2" dur="2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4" dur="2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6" dur="2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38" dur="2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0" dur="2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2" dur="2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4" dur="2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6" dur="2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8" dur="2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50" dur="2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52" dur="2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54" dur="indefinite"/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255" dur="indefinite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6" fill="hold">
                            <p:stCondLst>
                              <p:cond delay="2250"/>
                            </p:stCondLst>
                            <p:childTnLst>
                              <p:par>
                                <p:cTn id="125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2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25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25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2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25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25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25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4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5" dur="22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8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9" dur="225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2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225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6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225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0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1" dur="225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4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5" dur="22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8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9" dur="225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2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225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6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7" dur="225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0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1" dur="225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4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5" dur="22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8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9" dur="225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2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225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6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7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0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1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4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5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8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9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2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6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0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1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4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5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8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9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2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3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6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7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0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1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4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5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8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9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2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6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7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0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1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4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5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8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9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2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6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0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4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5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8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9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2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6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0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1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4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5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8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9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2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6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7" dur="2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0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1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4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5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8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9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2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6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7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0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1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4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5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8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9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2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6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7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0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1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4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5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38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9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2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3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6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7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0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1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4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5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8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9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2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3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0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1" dur="2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4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5" dur="225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8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9" dur="22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2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3" dur="225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86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7" dur="225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0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1" dur="225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4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5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8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9" dur="22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2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225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6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7" dur="225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0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1" dur="225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4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5" dur="225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18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9" dur="22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2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3" dur="225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6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7" dur="225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0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1" dur="225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4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5" dur="225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8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9" dur="225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2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3" dur="22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6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7" dur="225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0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1" dur="225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4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5" dur="225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8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9" dur="225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2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3" dur="225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6" dur="225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7" dur="225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0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1" dur="225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4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5" dur="225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8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9" dur="225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2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3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6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7" dur="2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0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1" dur="2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4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5" dur="2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8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9" dur="2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2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2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6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7" dur="2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0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1" dur="2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4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5" dur="2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8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9" dur="2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2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3" dur="2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6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7" dur="2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0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1" dur="2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4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5" dur="2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38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9" dur="2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2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3" dur="2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6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7" dur="2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0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1" dur="2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4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5" dur="2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8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9" dur="2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2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3" dur="2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6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7" dur="2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0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1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4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5" dur="2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78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9" dur="2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2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2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86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7" dur="2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0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1" dur="2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4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5" dur="2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8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9" dur="2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2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3" dur="2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6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7" dur="2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0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1" dur="2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4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5" dur="2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18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9" dur="2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2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3" dur="2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6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7" dur="2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0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1" dur="2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4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5" dur="2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8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9" dur="2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2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3" dur="2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6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7" dur="2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0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1" dur="2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4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5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8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9" dur="2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2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3" dur="2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6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7" dur="2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0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1" dur="2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4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5" dur="2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8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9" dur="2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2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3" dur="2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6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7" dur="2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0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1" dur="2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4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5" dur="2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98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9" dur="2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2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3" dur="2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6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7" dur="2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0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1" dur="2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4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5" dur="2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8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9" dur="2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2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3" dur="2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6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7" dur="2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0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1" dur="2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4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5" dur="2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38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9" dur="225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2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3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6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7" dur="225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0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1" dur="225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4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5" dur="225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8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9" dur="225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2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3" dur="225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6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7" dur="225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0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1" dur="225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4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5" dur="225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78" dur="22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9" dur="225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2" dur="225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3" dur="225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6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7" dur="2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1" dur="2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2" dur="2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3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095" dur="225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6" grpId="2" animBg="1"/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6" grpId="0" animBg="1"/>
      <p:bldP spid="126" grpId="1" animBg="1"/>
      <p:bldP spid="126" grpId="2" animBg="1"/>
      <p:bldP spid="127" grpId="0" animBg="1"/>
      <p:bldP spid="127" grpId="1" animBg="1"/>
      <p:bldP spid="12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  <p:bldP spid="130" grpId="0" animBg="1"/>
      <p:bldP spid="130" grpId="1" animBg="1"/>
      <p:bldP spid="130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69" grpId="0" animBg="1"/>
      <p:bldP spid="169" grpId="1" animBg="1"/>
      <p:bldP spid="169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2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" name="130 Grupo"/>
          <p:cNvGrpSpPr/>
          <p:nvPr/>
        </p:nvGrpSpPr>
        <p:grpSpPr>
          <a:xfrm>
            <a:off x="-25817" y="0"/>
            <a:ext cx="9144000" cy="5143500"/>
            <a:chOff x="0" y="0"/>
            <a:chExt cx="9144000" cy="5143500"/>
          </a:xfrm>
          <a:effectLst/>
        </p:grpSpPr>
        <p:sp>
          <p:nvSpPr>
            <p:cNvPr id="132" name="13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0000">
                  <a:srgbClr val="0C1621">
                    <a:lumMod val="64000"/>
                  </a:srgbClr>
                </a:gs>
                <a:gs pos="66000">
                  <a:schemeClr val="bg2">
                    <a:lumMod val="22000"/>
                  </a:schemeClr>
                </a:gs>
                <a:gs pos="40000">
                  <a:schemeClr val="bg2">
                    <a:lumMod val="23000"/>
                  </a:schemeClr>
                </a:gs>
                <a:gs pos="83000">
                  <a:srgbClr val="66FFFF">
                    <a:lumMod val="0"/>
                    <a:lumOff val="10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0000">
                  <a:srgbClr val="0C1621">
                    <a:lumMod val="64000"/>
                  </a:srgbClr>
                </a:gs>
                <a:gs pos="66000">
                  <a:schemeClr val="bg2">
                    <a:lumMod val="22000"/>
                  </a:schemeClr>
                </a:gs>
                <a:gs pos="40000">
                  <a:schemeClr val="bg2">
                    <a:lumMod val="23000"/>
                  </a:schemeClr>
                </a:gs>
                <a:gs pos="83000">
                  <a:srgbClr val="66FFFF">
                    <a:lumMod val="0"/>
                    <a:lumOff val="10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4" name="13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0000">
                  <a:srgbClr val="0C1621">
                    <a:lumMod val="64000"/>
                  </a:srgbClr>
                </a:gs>
                <a:gs pos="66000">
                  <a:schemeClr val="bg2">
                    <a:lumMod val="22000"/>
                  </a:schemeClr>
                </a:gs>
                <a:gs pos="40000">
                  <a:schemeClr val="bg2">
                    <a:lumMod val="23000"/>
                  </a:schemeClr>
                </a:gs>
                <a:gs pos="83000">
                  <a:srgbClr val="66FFFF">
                    <a:lumMod val="0"/>
                    <a:lumOff val="10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9" name="19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0">
                  <a:srgbClr val="66FFFF">
                    <a:lumMod val="0"/>
                    <a:lumOff val="100000"/>
                  </a:srgbClr>
                </a:gs>
                <a:gs pos="100000">
                  <a:srgbClr val="C00000">
                    <a:lumMod val="4000"/>
                  </a:srgbClr>
                </a:gs>
                <a:gs pos="20000">
                  <a:srgbClr val="0C1621">
                    <a:lumMod val="64000"/>
                  </a:srgbClr>
                </a:gs>
                <a:gs pos="66000">
                  <a:schemeClr val="bg2">
                    <a:lumMod val="22000"/>
                  </a:schemeClr>
                </a:gs>
                <a:gs pos="40000">
                  <a:schemeClr val="bg2">
                    <a:lumMod val="23000"/>
                  </a:schemeClr>
                </a:gs>
                <a:gs pos="83000">
                  <a:srgbClr val="66FFFF">
                    <a:lumMod val="0"/>
                    <a:lumOff val="10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02" name="201 Elipse"/>
          <p:cNvSpPr/>
          <p:nvPr/>
        </p:nvSpPr>
        <p:spPr>
          <a:xfrm flipH="1">
            <a:off x="4320000" y="2340000"/>
            <a:ext cx="471586" cy="471586"/>
          </a:xfrm>
          <a:prstGeom prst="ellipse">
            <a:avLst/>
          </a:prstGeom>
          <a:gradFill flip="none" rotWithShape="1">
            <a:gsLst>
              <a:gs pos="12000">
                <a:srgbClr val="BE324A">
                  <a:lumMod val="37000"/>
                  <a:lumOff val="63000"/>
                </a:srgbClr>
              </a:gs>
              <a:gs pos="66000">
                <a:srgbClr val="A50021"/>
              </a:gs>
              <a:gs pos="100000">
                <a:srgbClr val="4D0808"/>
              </a:gs>
            </a:gsLst>
            <a:lin ang="5400000" scaled="0"/>
            <a:tileRect t="-100000" r="-100000"/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3937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00" name="199 Imagen" descr="Diapositiva45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667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15888470" flipH="1" flipV="1">
            <a:off x="4566717" y="20384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10488470" flipH="1" flipV="1">
            <a:off x="5787177" y="150206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5088470" flipH="1" flipV="1">
            <a:off x="4469300" y="271283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21288470" flipH="1" flipV="1">
            <a:off x="3199914" y="138579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3147941" flipH="1" flipV="1">
            <a:off x="5434996" y="64602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7747941" flipH="1" flipV="1">
            <a:off x="5359021" y="242622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2347941" flipH="1" flipV="1">
            <a:off x="3572011" y="232941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8547941" flipH="1" flipV="1">
            <a:off x="3634422" y="49407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1781107" flipH="1" flipV="1">
            <a:off x="5681609" y="108380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6381107" flipH="1" flipV="1">
            <a:off x="4922262" y="269572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981107" flipH="1" flipV="1">
            <a:off x="3312127" y="191453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7181107" flipH="1" flipV="1">
            <a:off x="4080320" y="24651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4576257" flipH="1" flipV="1">
            <a:off x="5021096" y="33912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9176257" flipH="1" flipV="1">
            <a:off x="5670121" y="199854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3776257" flipH="1" flipV="1">
            <a:off x="3996070" y="263125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9976257" flipH="1" flipV="1">
            <a:off x="3312377" y="92686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6609913" flipH="1" flipV="1">
            <a:off x="4303370" y="21648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1209913" flipH="1" flipV="1">
            <a:off x="5767503" y="123197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5809913" flipH="1" flipV="1">
            <a:off x="4730770" y="269072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409913" flipH="1" flipV="1">
            <a:off x="3212778" y="165723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3869384" flipH="1" flipV="1">
            <a:off x="5244717" y="46808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8469384" flipH="1" flipV="1">
            <a:off x="5541255" y="222505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3069384" flipH="1" flipV="1">
            <a:off x="3773291" y="250263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9269384" flipH="1" flipV="1">
            <a:off x="3451998" y="69455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2502550" flipH="1" flipV="1">
            <a:off x="5577117" y="84488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7102550" flipH="1" flipV="1">
            <a:off x="5170224" y="257962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702550" flipH="1" flipV="1">
            <a:off x="3432680" y="215099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7902550" flipH="1" flipV="1">
            <a:off x="3836539" y="35954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5297700" flipH="1" flipV="1">
            <a:off x="4775961" y="25414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9897700" flipH="1" flipV="1">
            <a:off x="5756442" y="174194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4497700" flipH="1" flipV="1">
            <a:off x="4250929" y="270951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20697700" flipH="1" flipV="1">
            <a:off x="3227170" y="118494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3281666" flipH="1" flipV="1">
            <a:off x="3657509" y="60559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7881666" flipH="1" flipV="1">
            <a:off x="5436337" y="70883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2481666" flipH="1" flipV="1">
            <a:off x="5312165" y="249414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8681666" flipH="1" flipV="1">
            <a:off x="3477992" y="240362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541137" flipH="1" flipV="1">
            <a:off x="4591968" y="32952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5141137" flipH="1" flipV="1">
            <a:off x="5761019" y="167422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21341137" flipH="1" flipV="1">
            <a:off x="4397052" y="283282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5941137" flipH="1" flipV="1">
            <a:off x="3180232" y="145742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9174303" flipH="1" flipV="1">
            <a:off x="5072062" y="47776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3774303" flipH="1" flipV="1">
            <a:off x="5629254" y="217023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9974303" flipH="1" flipV="1">
            <a:off x="3923065" y="271033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4574303" flipH="1" flipV="1">
            <a:off x="3333720" y="97105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1969453" flipH="1" flipV="1">
            <a:off x="4080425" y="39134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6569453" flipH="1" flipV="1">
            <a:off x="5692772" y="114978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169453" flipH="1" flipV="1">
            <a:off x="4912491" y="276034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7369453" flipH="1" flipV="1">
            <a:off x="3244045" y="199309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4003109" flipH="1" flipV="1">
            <a:off x="3475005" y="79586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8603109" flipH="1" flipV="1">
            <a:off x="5236316" y="52627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3203109" flipH="1" flipV="1">
            <a:off x="5486790" y="229828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9403109" flipH="1" flipV="1">
            <a:off x="3673997" y="259185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9" name="58 Forma libre"/>
          <p:cNvSpPr/>
          <p:nvPr/>
        </p:nvSpPr>
        <p:spPr>
          <a:xfrm rot="11262580" flipH="1" flipV="1">
            <a:off x="4331458" y="33118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0" name="59 Forma libre"/>
          <p:cNvSpPr/>
          <p:nvPr/>
        </p:nvSpPr>
        <p:spPr>
          <a:xfrm rot="5862580" flipH="1" flipV="1">
            <a:off x="5754980" y="140284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1" name="60 Forma libre"/>
          <p:cNvSpPr/>
          <p:nvPr/>
        </p:nvSpPr>
        <p:spPr>
          <a:xfrm rot="462580" flipH="1" flipV="1">
            <a:off x="4662301" y="282017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2" name="61 Forma libre"/>
          <p:cNvSpPr/>
          <p:nvPr/>
        </p:nvSpPr>
        <p:spPr>
          <a:xfrm rot="16662580" flipH="1" flipV="1">
            <a:off x="3185661" y="172842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3" name="62 Forma libre"/>
          <p:cNvSpPr/>
          <p:nvPr/>
        </p:nvSpPr>
        <p:spPr>
          <a:xfrm rot="9895746" flipH="1" flipV="1">
            <a:off x="4831899" y="37616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4" name="63 Forma libre"/>
          <p:cNvSpPr/>
          <p:nvPr/>
        </p:nvSpPr>
        <p:spPr>
          <a:xfrm rot="4495746" flipH="1" flipV="1">
            <a:off x="5729438" y="191542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5" name="64 Forma libre"/>
          <p:cNvSpPr/>
          <p:nvPr/>
        </p:nvSpPr>
        <p:spPr>
          <a:xfrm rot="20695746" flipH="1" flipV="1">
            <a:off x="4173197" y="279910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6" name="65 Forma libre"/>
          <p:cNvSpPr/>
          <p:nvPr/>
        </p:nvSpPr>
        <p:spPr>
          <a:xfrm rot="15295746" flipH="1" flipV="1">
            <a:off x="3234459" y="122076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7" name="66 Forma libre"/>
          <p:cNvSpPr/>
          <p:nvPr/>
        </p:nvSpPr>
        <p:spPr>
          <a:xfrm rot="12690896" flipH="1" flipV="1">
            <a:off x="3844009" y="49821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8" name="67 Forma libre"/>
          <p:cNvSpPr/>
          <p:nvPr/>
        </p:nvSpPr>
        <p:spPr>
          <a:xfrm rot="7290896" flipH="1" flipV="1">
            <a:off x="5578982" y="90412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9" name="68 Forma libre"/>
          <p:cNvSpPr/>
          <p:nvPr/>
        </p:nvSpPr>
        <p:spPr>
          <a:xfrm rot="1890896" flipH="1" flipV="1">
            <a:off x="5151340" y="264190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0" name="69 Forma libre"/>
          <p:cNvSpPr/>
          <p:nvPr/>
        </p:nvSpPr>
        <p:spPr>
          <a:xfrm rot="18090896" flipH="1" flipV="1">
            <a:off x="3359662" y="223906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5" name="134 Forma libre"/>
          <p:cNvSpPr/>
          <p:nvPr/>
        </p:nvSpPr>
        <p:spPr>
          <a:xfrm rot="15888470" flipH="1" flipV="1">
            <a:off x="4553437" y="19560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6" name="135 Forma libre"/>
          <p:cNvSpPr/>
          <p:nvPr/>
        </p:nvSpPr>
        <p:spPr>
          <a:xfrm rot="10488470" flipH="1" flipV="1">
            <a:off x="5773897" y="149382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7" name="136 Forma libre"/>
          <p:cNvSpPr/>
          <p:nvPr/>
        </p:nvSpPr>
        <p:spPr>
          <a:xfrm rot="5088470" flipH="1" flipV="1">
            <a:off x="4456020" y="270459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8" name="137 Forma libre"/>
          <p:cNvSpPr/>
          <p:nvPr/>
        </p:nvSpPr>
        <p:spPr>
          <a:xfrm rot="21288470" flipH="1" flipV="1">
            <a:off x="3186634" y="137755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9" name="138 Forma libre"/>
          <p:cNvSpPr/>
          <p:nvPr/>
        </p:nvSpPr>
        <p:spPr>
          <a:xfrm rot="13147941" flipH="1" flipV="1">
            <a:off x="5421716" y="63778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0" name="139 Forma libre"/>
          <p:cNvSpPr/>
          <p:nvPr/>
        </p:nvSpPr>
        <p:spPr>
          <a:xfrm rot="7747941" flipH="1" flipV="1">
            <a:off x="5345741" y="241798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1" name="140 Forma libre"/>
          <p:cNvSpPr/>
          <p:nvPr/>
        </p:nvSpPr>
        <p:spPr>
          <a:xfrm rot="2347941" flipH="1" flipV="1">
            <a:off x="3558731" y="232117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2" name="141 Forma libre"/>
          <p:cNvSpPr/>
          <p:nvPr/>
        </p:nvSpPr>
        <p:spPr>
          <a:xfrm rot="18547941" flipH="1" flipV="1">
            <a:off x="3621142" y="48583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3" name="142 Forma libre"/>
          <p:cNvSpPr/>
          <p:nvPr/>
        </p:nvSpPr>
        <p:spPr>
          <a:xfrm rot="11781107" flipH="1" flipV="1">
            <a:off x="5668329" y="107555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4" name="143 Forma libre"/>
          <p:cNvSpPr/>
          <p:nvPr/>
        </p:nvSpPr>
        <p:spPr>
          <a:xfrm rot="6381107" flipH="1" flipV="1">
            <a:off x="4908982" y="268748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5" name="144 Forma libre"/>
          <p:cNvSpPr/>
          <p:nvPr/>
        </p:nvSpPr>
        <p:spPr>
          <a:xfrm rot="981107" flipH="1" flipV="1">
            <a:off x="3298847" y="190629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6" name="145 Forma libre"/>
          <p:cNvSpPr/>
          <p:nvPr/>
        </p:nvSpPr>
        <p:spPr>
          <a:xfrm rot="17181107" flipH="1" flipV="1">
            <a:off x="4067040" y="23827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7" name="146 Forma libre"/>
          <p:cNvSpPr/>
          <p:nvPr/>
        </p:nvSpPr>
        <p:spPr>
          <a:xfrm rot="14576257" flipH="1" flipV="1">
            <a:off x="5007816" y="33088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8" name="147 Forma libre"/>
          <p:cNvSpPr/>
          <p:nvPr/>
        </p:nvSpPr>
        <p:spPr>
          <a:xfrm rot="9176257" flipH="1" flipV="1">
            <a:off x="5656841" y="199030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9" name="148 Forma libre"/>
          <p:cNvSpPr/>
          <p:nvPr/>
        </p:nvSpPr>
        <p:spPr>
          <a:xfrm rot="3776257" flipH="1" flipV="1">
            <a:off x="3982790" y="262301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0" name="149 Forma libre"/>
          <p:cNvSpPr/>
          <p:nvPr/>
        </p:nvSpPr>
        <p:spPr>
          <a:xfrm rot="19976257" flipH="1" flipV="1">
            <a:off x="3299097" y="91862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1" name="150 Forma libre"/>
          <p:cNvSpPr/>
          <p:nvPr/>
        </p:nvSpPr>
        <p:spPr>
          <a:xfrm rot="16609913" flipH="1" flipV="1">
            <a:off x="4290090" y="20824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2" name="151 Forma libre"/>
          <p:cNvSpPr/>
          <p:nvPr/>
        </p:nvSpPr>
        <p:spPr>
          <a:xfrm rot="11209913" flipH="1" flipV="1">
            <a:off x="5754223" y="122372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3" name="152 Forma libre"/>
          <p:cNvSpPr/>
          <p:nvPr/>
        </p:nvSpPr>
        <p:spPr>
          <a:xfrm rot="5809913" flipH="1" flipV="1">
            <a:off x="4717490" y="268248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4" name="153 Forma libre"/>
          <p:cNvSpPr/>
          <p:nvPr/>
        </p:nvSpPr>
        <p:spPr>
          <a:xfrm rot="409913" flipH="1" flipV="1">
            <a:off x="3199498" y="164899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5" name="154 Forma libre"/>
          <p:cNvSpPr/>
          <p:nvPr/>
        </p:nvSpPr>
        <p:spPr>
          <a:xfrm rot="13869384" flipH="1" flipV="1">
            <a:off x="5231437" y="45984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6" name="155 Forma libre"/>
          <p:cNvSpPr/>
          <p:nvPr/>
        </p:nvSpPr>
        <p:spPr>
          <a:xfrm rot="8469384" flipH="1" flipV="1">
            <a:off x="5527975" y="221681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7" name="156 Forma libre"/>
          <p:cNvSpPr/>
          <p:nvPr/>
        </p:nvSpPr>
        <p:spPr>
          <a:xfrm rot="3069384" flipH="1" flipV="1">
            <a:off x="3760011" y="249439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8" name="157 Forma libre"/>
          <p:cNvSpPr/>
          <p:nvPr/>
        </p:nvSpPr>
        <p:spPr>
          <a:xfrm rot="19269384" flipH="1" flipV="1">
            <a:off x="3438718" y="68631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9" name="158 Forma libre"/>
          <p:cNvSpPr/>
          <p:nvPr/>
        </p:nvSpPr>
        <p:spPr>
          <a:xfrm rot="12502550" flipH="1" flipV="1">
            <a:off x="5563837" y="83663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0" name="159 Forma libre"/>
          <p:cNvSpPr/>
          <p:nvPr/>
        </p:nvSpPr>
        <p:spPr>
          <a:xfrm rot="7102550" flipH="1" flipV="1">
            <a:off x="5156944" y="257138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1" name="160 Forma libre"/>
          <p:cNvSpPr/>
          <p:nvPr/>
        </p:nvSpPr>
        <p:spPr>
          <a:xfrm rot="1702550" flipH="1" flipV="1">
            <a:off x="3419400" y="214275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2" name="161 Forma libre"/>
          <p:cNvSpPr/>
          <p:nvPr/>
        </p:nvSpPr>
        <p:spPr>
          <a:xfrm rot="17902550" flipH="1" flipV="1">
            <a:off x="3823259" y="35130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3" name="162 Forma libre"/>
          <p:cNvSpPr/>
          <p:nvPr/>
        </p:nvSpPr>
        <p:spPr>
          <a:xfrm rot="15297700" flipH="1" flipV="1">
            <a:off x="4762681" y="24589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4" name="163 Forma libre"/>
          <p:cNvSpPr/>
          <p:nvPr/>
        </p:nvSpPr>
        <p:spPr>
          <a:xfrm rot="9897700" flipH="1" flipV="1">
            <a:off x="5743162" y="173369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5" name="164 Forma libre"/>
          <p:cNvSpPr/>
          <p:nvPr/>
        </p:nvSpPr>
        <p:spPr>
          <a:xfrm rot="4497700" flipH="1" flipV="1">
            <a:off x="4237649" y="270127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6" name="165 Forma libre"/>
          <p:cNvSpPr/>
          <p:nvPr/>
        </p:nvSpPr>
        <p:spPr>
          <a:xfrm rot="20697700" flipH="1" flipV="1">
            <a:off x="3213890" y="117670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7" name="166 Forma libre"/>
          <p:cNvSpPr/>
          <p:nvPr/>
        </p:nvSpPr>
        <p:spPr>
          <a:xfrm rot="13281666" flipH="1" flipV="1">
            <a:off x="3644229" y="597354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8" name="167 Forma libre"/>
          <p:cNvSpPr/>
          <p:nvPr/>
        </p:nvSpPr>
        <p:spPr>
          <a:xfrm rot="7881666" flipH="1" flipV="1">
            <a:off x="5423057" y="70059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9" name="168 Forma libre"/>
          <p:cNvSpPr/>
          <p:nvPr/>
        </p:nvSpPr>
        <p:spPr>
          <a:xfrm rot="2481666" flipH="1" flipV="1">
            <a:off x="5298885" y="248590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0" name="169 Forma libre"/>
          <p:cNvSpPr/>
          <p:nvPr/>
        </p:nvSpPr>
        <p:spPr>
          <a:xfrm rot="18681666" flipH="1" flipV="1">
            <a:off x="3464712" y="239538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1" name="170 Forma libre"/>
          <p:cNvSpPr/>
          <p:nvPr/>
        </p:nvSpPr>
        <p:spPr>
          <a:xfrm rot="10541137" flipH="1" flipV="1">
            <a:off x="4578688" y="32128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2" name="171 Forma libre"/>
          <p:cNvSpPr/>
          <p:nvPr/>
        </p:nvSpPr>
        <p:spPr>
          <a:xfrm rot="5141137" flipH="1" flipV="1">
            <a:off x="5747739" y="166598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3" name="172 Forma libre"/>
          <p:cNvSpPr/>
          <p:nvPr/>
        </p:nvSpPr>
        <p:spPr>
          <a:xfrm rot="21341137" flipH="1" flipV="1">
            <a:off x="4383772" y="282458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4" name="173 Forma libre"/>
          <p:cNvSpPr/>
          <p:nvPr/>
        </p:nvSpPr>
        <p:spPr>
          <a:xfrm rot="15941137" flipH="1" flipV="1">
            <a:off x="3166952" y="144918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5" name="174 Forma libre"/>
          <p:cNvSpPr/>
          <p:nvPr/>
        </p:nvSpPr>
        <p:spPr>
          <a:xfrm rot="9174303" flipH="1" flipV="1">
            <a:off x="5058782" y="46952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6" name="175 Forma libre"/>
          <p:cNvSpPr/>
          <p:nvPr/>
        </p:nvSpPr>
        <p:spPr>
          <a:xfrm rot="3774303" flipH="1" flipV="1">
            <a:off x="5615974" y="216199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7" name="176 Forma libre"/>
          <p:cNvSpPr/>
          <p:nvPr/>
        </p:nvSpPr>
        <p:spPr>
          <a:xfrm rot="19974303" flipH="1" flipV="1">
            <a:off x="3909785" y="270209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8" name="177 Forma libre"/>
          <p:cNvSpPr/>
          <p:nvPr/>
        </p:nvSpPr>
        <p:spPr>
          <a:xfrm rot="14574303" flipH="1" flipV="1">
            <a:off x="3320440" y="96281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9" name="178 Forma libre"/>
          <p:cNvSpPr/>
          <p:nvPr/>
        </p:nvSpPr>
        <p:spPr>
          <a:xfrm rot="11969453" flipH="1" flipV="1">
            <a:off x="4067145" y="38310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0" name="179 Forma libre"/>
          <p:cNvSpPr/>
          <p:nvPr/>
        </p:nvSpPr>
        <p:spPr>
          <a:xfrm rot="6569453" flipH="1" flipV="1">
            <a:off x="5679492" y="1141540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1" name="180 Forma libre"/>
          <p:cNvSpPr/>
          <p:nvPr/>
        </p:nvSpPr>
        <p:spPr>
          <a:xfrm rot="1169453" flipH="1" flipV="1">
            <a:off x="4899211" y="275210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2" name="181 Forma libre"/>
          <p:cNvSpPr/>
          <p:nvPr/>
        </p:nvSpPr>
        <p:spPr>
          <a:xfrm rot="17369453" flipH="1" flipV="1">
            <a:off x="3230765" y="198485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3" name="182 Forma libre"/>
          <p:cNvSpPr/>
          <p:nvPr/>
        </p:nvSpPr>
        <p:spPr>
          <a:xfrm rot="14003109" flipH="1" flipV="1">
            <a:off x="3461725" y="78762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4" name="183 Forma libre"/>
          <p:cNvSpPr/>
          <p:nvPr/>
        </p:nvSpPr>
        <p:spPr>
          <a:xfrm rot="8603109" flipH="1" flipV="1">
            <a:off x="5223036" y="51802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5" name="184 Forma libre"/>
          <p:cNvSpPr/>
          <p:nvPr/>
        </p:nvSpPr>
        <p:spPr>
          <a:xfrm rot="3203109" flipH="1" flipV="1">
            <a:off x="5473510" y="229004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6" name="185 Forma libre"/>
          <p:cNvSpPr/>
          <p:nvPr/>
        </p:nvSpPr>
        <p:spPr>
          <a:xfrm rot="19403109" flipH="1" flipV="1">
            <a:off x="3660717" y="258361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7" name="186 Forma libre"/>
          <p:cNvSpPr/>
          <p:nvPr/>
        </p:nvSpPr>
        <p:spPr>
          <a:xfrm rot="11262580" flipH="1" flipV="1">
            <a:off x="4318178" y="32294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8" name="187 Forma libre"/>
          <p:cNvSpPr/>
          <p:nvPr/>
        </p:nvSpPr>
        <p:spPr>
          <a:xfrm rot="5862580" flipH="1" flipV="1">
            <a:off x="5741700" y="1394607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9" name="188 Forma libre"/>
          <p:cNvSpPr/>
          <p:nvPr/>
        </p:nvSpPr>
        <p:spPr>
          <a:xfrm rot="462580" flipH="1" flipV="1">
            <a:off x="4649021" y="2811929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0" name="189 Forma libre"/>
          <p:cNvSpPr/>
          <p:nvPr/>
        </p:nvSpPr>
        <p:spPr>
          <a:xfrm rot="16662580" flipH="1" flipV="1">
            <a:off x="3172381" y="1720188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1" name="190 Forma libre"/>
          <p:cNvSpPr/>
          <p:nvPr/>
        </p:nvSpPr>
        <p:spPr>
          <a:xfrm rot="9895746" flipH="1" flipV="1">
            <a:off x="4818619" y="36792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2" name="191 Forma libre"/>
          <p:cNvSpPr/>
          <p:nvPr/>
        </p:nvSpPr>
        <p:spPr>
          <a:xfrm rot="4495746" flipH="1" flipV="1">
            <a:off x="5716158" y="1907183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192 Forma libre"/>
          <p:cNvSpPr/>
          <p:nvPr/>
        </p:nvSpPr>
        <p:spPr>
          <a:xfrm rot="20695746" flipH="1" flipV="1">
            <a:off x="4159917" y="279086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4" name="193 Forma libre"/>
          <p:cNvSpPr/>
          <p:nvPr/>
        </p:nvSpPr>
        <p:spPr>
          <a:xfrm rot="15295746" flipH="1" flipV="1">
            <a:off x="3221179" y="1212521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5" name="194 Forma libre"/>
          <p:cNvSpPr/>
          <p:nvPr/>
        </p:nvSpPr>
        <p:spPr>
          <a:xfrm rot="12690896" flipH="1" flipV="1">
            <a:off x="3830729" y="48997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6" name="195 Forma libre"/>
          <p:cNvSpPr/>
          <p:nvPr/>
        </p:nvSpPr>
        <p:spPr>
          <a:xfrm rot="7290896" flipH="1" flipV="1">
            <a:off x="5565702" y="895882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7" name="196 Forma libre"/>
          <p:cNvSpPr/>
          <p:nvPr/>
        </p:nvSpPr>
        <p:spPr>
          <a:xfrm rot="1890896" flipH="1" flipV="1">
            <a:off x="5138060" y="2633665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8" name="197 Forma libre"/>
          <p:cNvSpPr/>
          <p:nvPr/>
        </p:nvSpPr>
        <p:spPr>
          <a:xfrm rot="18090896" flipH="1" flipV="1">
            <a:off x="3346382" y="2230826"/>
            <a:ext cx="108000" cy="2232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sq" cmpd="sng" algn="ctr">
            <a:gradFill flip="none" rotWithShape="1">
              <a:gsLst>
                <a:gs pos="100000">
                  <a:srgbClr val="D60431"/>
                </a:gs>
                <a:gs pos="96256">
                  <a:srgbClr val="A50021"/>
                </a:gs>
                <a:gs pos="2910">
                  <a:srgbClr val="B30D29"/>
                </a:gs>
                <a:gs pos="0">
                  <a:srgbClr val="D3012E"/>
                </a:gs>
                <a:gs pos="15000">
                  <a:srgbClr val="FF6633">
                    <a:alpha val="0"/>
                  </a:srgbClr>
                </a:gs>
                <a:gs pos="50000">
                  <a:srgbClr val="FFFF00">
                    <a:alpha val="0"/>
                  </a:srgbClr>
                </a:gs>
                <a:gs pos="87000">
                  <a:srgbClr val="01A78F">
                    <a:alpha val="0"/>
                  </a:srgbClr>
                </a:gs>
              </a:gsLst>
              <a:lin ang="2700000" scaled="0"/>
              <a:tileRect/>
            </a:gradFill>
            <a:prstDash val="solid"/>
            <a:headEnd type="oval" w="lg" len="lg"/>
            <a:tailEnd type="oval" w="lg" len="lg"/>
          </a:ln>
          <a:effectLst>
            <a:outerShdw sx="99000" sy="99000" algn="ctr" rotWithShape="0">
              <a:srgbClr val="A50021"/>
            </a:outerShdw>
          </a:effectLst>
          <a:scene3d>
            <a:camera prst="orthographicFront"/>
            <a:lightRig rig="sunset" dir="t"/>
          </a:scene3d>
          <a:sp3d prstMaterial="matte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1" name="200 Rectángulo"/>
          <p:cNvSpPr/>
          <p:nvPr/>
        </p:nvSpPr>
        <p:spPr>
          <a:xfrm flipH="1">
            <a:off x="-108520" y="0"/>
            <a:ext cx="9395283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33264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9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3" dur="3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3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5" dur="3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3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3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3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3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3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6" dur="3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8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2" dur="3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3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6" dur="3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8" dur="3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0" dur="3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2" dur="3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3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6" dur="3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8" dur="3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0" dur="3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2" dur="3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3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6" dur="3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8" dur="3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0" dur="3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2" dur="3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3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6" dur="3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8" dur="3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3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8" dur="3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3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2" dur="3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6" dur="3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3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6" dur="3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8" dur="3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3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2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3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6" dur="3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8" dur="3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3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3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0" dur="3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9" dur="3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3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3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4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3" dur="3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3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3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3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3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3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3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8" dur="3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3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3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3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9" dur="3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3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3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2" dur="3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1" dur="3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3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4" dur="3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3" dur="3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3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6" dur="3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3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3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3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3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3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0" dur="3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9" dur="3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3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2" dur="3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1" dur="3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3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4" dur="3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3" dur="3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3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3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5" dur="3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3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3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3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3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3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3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2" dur="3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1" dur="3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3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3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3" dur="3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3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6" dur="3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5" dur="3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3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3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3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3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0" dur="3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9" dur="3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3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2" dur="3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1" dur="3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3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4" dur="3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3" dur="3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3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6" dur="3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9" dur="3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3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1" dur="3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3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3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3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3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1" dur="3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3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3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4" dur="3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3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3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0" dur="3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3" dur="3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3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5" dur="3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6" dur="3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9" dur="3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3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2" dur="3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5" dur="3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3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3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8" dur="3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1" dur="3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3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4" dur="3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7" dur="3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3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9" dur="3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0" dur="3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3" dur="3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3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6" dur="3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9" dur="3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3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1" dur="3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2" dur="3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5" dur="3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3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8" dur="3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1" dur="3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3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3" dur="3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4" dur="3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7" dur="3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3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0" dur="3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3" dur="3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3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5" dur="3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6" dur="3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9" dur="3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3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2" dur="3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4" dur="3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6" dur="3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78" dur="3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0" dur="3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2" dur="3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4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6" dur="3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8" dur="3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0" dur="3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2" dur="3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4" dur="3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6" dur="3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8" dur="3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0" dur="3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2" dur="3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4" dur="3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6" dur="3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8" dur="3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0" dur="3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2" dur="3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4" dur="3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6" dur="32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8" dur="32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0" dur="3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2" dur="325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4" dur="325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6" dur="3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8" dur="32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0" dur="325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2" dur="3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4" dur="32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6" dur="32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8" dur="3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0" dur="325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2" dur="32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4" dur="3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6" dur="325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8" dur="32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0" dur="3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2" dur="32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4" dur="32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6" dur="3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8" dur="32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0" dur="32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2" dur="3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4" dur="3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6" dur="32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8" dur="32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0" dur="3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2" dur="32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4" dur="32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6" dur="3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8" dur="3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0" dur="3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2" dur="3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4" dur="3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6" dur="3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8" dur="3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0" dur="3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2" dur="3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4" dur="3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6" dur="3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8" dur="3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0" dur="3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02" dur="indefinite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03" dur="indefinite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4" fill="hold">
                            <p:stCondLst>
                              <p:cond delay="3250"/>
                            </p:stCondLst>
                            <p:childTnLst>
                              <p:par>
                                <p:cTn id="905" presetID="23" presetClass="exit" presetSubtype="1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6" dur="3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325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0" dur="3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1" dur="325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4" dur="3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5" dur="325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8" dur="3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325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2" dur="3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3" dur="325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6" dur="3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325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0" dur="3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325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4" dur="3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5" dur="325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8" dur="3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325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2" dur="3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325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6" dur="3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7" dur="325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0" dur="3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325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4" dur="3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325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8" dur="3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9" dur="325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2" dur="3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325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6" dur="3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325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0" dur="3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325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4" dur="3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325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8" dur="3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325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2" dur="3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325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6" dur="3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325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0" dur="3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3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4" dur="3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3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8" dur="3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325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2" dur="3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325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6" dur="3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325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0" dur="3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325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4" dur="3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325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8" dur="3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9" dur="325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2" dur="3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325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6" dur="3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7" dur="325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0" dur="3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1" dur="325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4" dur="3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5" dur="325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8" dur="3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9" dur="325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2" dur="3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325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6" dur="3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325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0" dur="3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1" dur="325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4" dur="3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5" dur="325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8" dur="3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9" dur="325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2" dur="3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325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6" dur="3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7" dur="325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0" dur="3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1" dur="325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4" dur="3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5" dur="325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8" dur="3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9" dur="3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2" dur="3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325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6" dur="3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7" dur="325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0" dur="3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325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4" dur="3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5" dur="325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8" dur="3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9" dur="325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2" dur="3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32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6" dur="3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325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0" dur="3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1" dur="325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4" dur="3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5" dur="325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8" dur="3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25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2" dur="3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325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6" dur="3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7" dur="325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0" dur="3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1" dur="325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4" dur="3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5" dur="325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8" dur="3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325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2" dur="3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325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6" dur="3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325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0" dur="3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1" dur="325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4" dur="3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5" dur="325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23" presetClass="exit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8" dur="3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9" dur="325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2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5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8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9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0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1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4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5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7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0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1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2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6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7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9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2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3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4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5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8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9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1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4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5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6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7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0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1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3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6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7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8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9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2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5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8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9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0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1" dur="3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4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5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7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0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1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2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6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7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9" dur="3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2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3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4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5" dur="3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8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9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1" dur="3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4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5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6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7" dur="3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0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1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3" dur="3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6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7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8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9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2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3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5" dur="3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8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9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0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1" dur="3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4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5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7" dur="3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0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1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2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3" dur="3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6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7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9" dur="3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2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3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4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5" dur="3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8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9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1" dur="32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4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5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6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7" dur="3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0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1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3" dur="3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6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7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8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9" dur="3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2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3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5" dur="3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8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9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0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1" dur="3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4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5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7" dur="3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0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1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2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3" dur="3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6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7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9" dur="3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2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3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4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5" dur="3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8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9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1" dur="3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4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5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6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7" dur="3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0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1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3" dur="3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6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7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8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9" dur="3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2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3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5" dur="3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8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9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0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1" dur="3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4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5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7" dur="3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0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1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2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3" dur="3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6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7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9" dur="3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2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3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4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5" dur="3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8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9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0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1" dur="3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4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5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6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7" dur="3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0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1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2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3" dur="3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6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7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8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9" dur="3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2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3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4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5" dur="3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8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9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0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1" dur="3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4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5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6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7" dur="3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0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1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2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3" dur="3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6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7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8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9" dur="3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2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3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4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5" dur="3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8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9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0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1" dur="3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4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5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6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7" dur="3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0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1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2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3" dur="3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6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7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8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9" dur="3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2" dur="3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3" dur="3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4" dur="3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5" dur="3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8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9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0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1" dur="3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4" dur="3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5" dur="3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6" dur="3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7" dur="3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0" dur="3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1" dur="3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2" dur="3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3" dur="3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7" dur="3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3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9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551" dur="3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55" grpId="0" animBg="1"/>
      <p:bldP spid="155" grpId="1" animBg="1"/>
      <p:bldP spid="155" grpId="2" animBg="1"/>
      <p:bldP spid="156" grpId="0" animBg="1"/>
      <p:bldP spid="156" grpId="1" animBg="1"/>
      <p:bldP spid="156" grpId="2" animBg="1"/>
      <p:bldP spid="157" grpId="0" animBg="1"/>
      <p:bldP spid="157" grpId="1" animBg="1"/>
      <p:bldP spid="157" grpId="2" animBg="1"/>
      <p:bldP spid="158" grpId="0" animBg="1"/>
      <p:bldP spid="158" grpId="1" animBg="1"/>
      <p:bldP spid="158" grpId="2" animBg="1"/>
      <p:bldP spid="159" grpId="0" animBg="1"/>
      <p:bldP spid="159" grpId="1" animBg="1"/>
      <p:bldP spid="159" grpId="2" animBg="1"/>
      <p:bldP spid="160" grpId="0" animBg="1"/>
      <p:bldP spid="160" grpId="1" animBg="1"/>
      <p:bldP spid="160" grpId="2" animBg="1"/>
      <p:bldP spid="161" grpId="0" animBg="1"/>
      <p:bldP spid="161" grpId="1" animBg="1"/>
      <p:bldP spid="161" grpId="2" animBg="1"/>
      <p:bldP spid="162" grpId="0" animBg="1"/>
      <p:bldP spid="162" grpId="1" animBg="1"/>
      <p:bldP spid="162" grpId="2" animBg="1"/>
      <p:bldP spid="163" grpId="0" animBg="1"/>
      <p:bldP spid="163" grpId="1" animBg="1"/>
      <p:bldP spid="163" grpId="2" animBg="1"/>
      <p:bldP spid="164" grpId="0" animBg="1"/>
      <p:bldP spid="164" grpId="1" animBg="1"/>
      <p:bldP spid="164" grpId="2" animBg="1"/>
      <p:bldP spid="165" grpId="0" animBg="1"/>
      <p:bldP spid="165" grpId="1" animBg="1"/>
      <p:bldP spid="165" grpId="2" animBg="1"/>
      <p:bldP spid="166" grpId="0" animBg="1"/>
      <p:bldP spid="166" grpId="1" animBg="1"/>
      <p:bldP spid="166" grpId="2" animBg="1"/>
      <p:bldP spid="167" grpId="0" animBg="1"/>
      <p:bldP spid="167" grpId="1" animBg="1"/>
      <p:bldP spid="167" grpId="2" animBg="1"/>
      <p:bldP spid="168" grpId="0" animBg="1"/>
      <p:bldP spid="168" grpId="1" animBg="1"/>
      <p:bldP spid="168" grpId="2" animBg="1"/>
      <p:bldP spid="169" grpId="0" animBg="1"/>
      <p:bldP spid="169" grpId="1" animBg="1"/>
      <p:bldP spid="169" grpId="2" animBg="1"/>
      <p:bldP spid="170" grpId="0" animBg="1"/>
      <p:bldP spid="170" grpId="1" animBg="1"/>
      <p:bldP spid="170" grpId="2" animBg="1"/>
      <p:bldP spid="171" grpId="0" animBg="1"/>
      <p:bldP spid="171" grpId="1" animBg="1"/>
      <p:bldP spid="171" grpId="2" animBg="1"/>
      <p:bldP spid="172" grpId="0" animBg="1"/>
      <p:bldP spid="172" grpId="1" animBg="1"/>
      <p:bldP spid="172" grpId="2" animBg="1"/>
      <p:bldP spid="173" grpId="0" animBg="1"/>
      <p:bldP spid="173" grpId="1" animBg="1"/>
      <p:bldP spid="173" grpId="2" animBg="1"/>
      <p:bldP spid="174" grpId="0" animBg="1"/>
      <p:bldP spid="174" grpId="1" animBg="1"/>
      <p:bldP spid="174" grpId="2" animBg="1"/>
      <p:bldP spid="175" grpId="0" animBg="1"/>
      <p:bldP spid="175" grpId="1" animBg="1"/>
      <p:bldP spid="175" grpId="2" animBg="1"/>
      <p:bldP spid="176" grpId="0" animBg="1"/>
      <p:bldP spid="176" grpId="1" animBg="1"/>
      <p:bldP spid="176" grpId="2" animBg="1"/>
      <p:bldP spid="177" grpId="0" animBg="1"/>
      <p:bldP spid="177" grpId="1" animBg="1"/>
      <p:bldP spid="177" grpId="2" animBg="1"/>
      <p:bldP spid="178" grpId="0" animBg="1"/>
      <p:bldP spid="178" grpId="1" animBg="1"/>
      <p:bldP spid="178" grpId="2" animBg="1"/>
      <p:bldP spid="179" grpId="0" animBg="1"/>
      <p:bldP spid="179" grpId="1" animBg="1"/>
      <p:bldP spid="179" grpId="2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82" grpId="2" animBg="1"/>
      <p:bldP spid="183" grpId="0" animBg="1"/>
      <p:bldP spid="183" grpId="1" animBg="1"/>
      <p:bldP spid="183" grpId="2" animBg="1"/>
      <p:bldP spid="184" grpId="0" animBg="1"/>
      <p:bldP spid="184" grpId="1" animBg="1"/>
      <p:bldP spid="184" grpId="2" animBg="1"/>
      <p:bldP spid="185" grpId="0" animBg="1"/>
      <p:bldP spid="185" grpId="1" animBg="1"/>
      <p:bldP spid="185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201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23 Grupo"/>
          <p:cNvGrpSpPr/>
          <p:nvPr/>
        </p:nvGrpSpPr>
        <p:grpSpPr>
          <a:xfrm>
            <a:off x="12170" y="0"/>
            <a:ext cx="9131830" cy="5140102"/>
            <a:chOff x="-6896" y="3398"/>
            <a:chExt cx="9157792" cy="5140102"/>
          </a:xfrm>
        </p:grpSpPr>
        <p:grpSp>
          <p:nvGrpSpPr>
            <p:cNvPr id="31" name="30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35" name="34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57000">
                    <a:schemeClr val="bg1">
                      <a:lumMod val="82000"/>
                      <a:lumOff val="18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6" name="35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57000">
                    <a:schemeClr val="bg1">
                      <a:lumMod val="82000"/>
                      <a:lumOff val="18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2" name="31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33" name="32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57000">
                    <a:schemeClr val="bg1">
                      <a:lumMod val="82000"/>
                      <a:lumOff val="18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4" name="33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81000">
                    <a:schemeClr val="accent1">
                      <a:lumMod val="6000"/>
                      <a:lumOff val="94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57000">
                    <a:schemeClr val="bg1">
                      <a:lumMod val="82000"/>
                      <a:lumOff val="18000"/>
                    </a:scheme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27" name="26 Imagen" descr="Diapositiva46"/>
          <p:cNvPicPr>
            <a:picLocks noGrp="1" noChangeAspect="1"/>
          </p:cNvPicPr>
          <p:nvPr isPhoto="1"/>
        </p:nvPicPr>
        <p:blipFill rotWithShape="1"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394" r="394"/>
          <a:stretch/>
        </p:blipFill>
        <p:spPr>
          <a:xfrm>
            <a:off x="-108520" y="333"/>
            <a:ext cx="9396000" cy="5162709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Paralelogramo"/>
          <p:cNvSpPr/>
          <p:nvPr/>
        </p:nvSpPr>
        <p:spPr>
          <a:xfrm rot="16200000" flipH="1">
            <a:off x="881418" y="-449173"/>
            <a:ext cx="2017076" cy="3779912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16200000" flipH="1">
            <a:off x="1691256" y="-431425"/>
            <a:ext cx="2017078" cy="3744414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rot="16200000" flipH="1">
            <a:off x="2519451" y="-216231"/>
            <a:ext cx="2017078" cy="331403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16200000" flipH="1">
            <a:off x="3368342" y="-203666"/>
            <a:ext cx="2017078" cy="331403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rot="5400000">
            <a:off x="3709898" y="-196971"/>
            <a:ext cx="2017076" cy="3234029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5400000">
            <a:off x="4598662" y="-391367"/>
            <a:ext cx="2017072" cy="3654573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rot="5400000">
            <a:off x="5409985" y="-390479"/>
            <a:ext cx="2017075" cy="369304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rot="5400000">
            <a:off x="6177149" y="-596482"/>
            <a:ext cx="2016000" cy="4032000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Paralelogramo"/>
          <p:cNvSpPr/>
          <p:nvPr/>
        </p:nvSpPr>
        <p:spPr>
          <a:xfrm rot="5400000">
            <a:off x="845413" y="1872000"/>
            <a:ext cx="2017076" cy="3707905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Paralelogramo"/>
          <p:cNvSpPr/>
          <p:nvPr/>
        </p:nvSpPr>
        <p:spPr>
          <a:xfrm rot="5400000">
            <a:off x="1694010" y="1882891"/>
            <a:ext cx="2017076" cy="3738903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Paralelogramo"/>
          <p:cNvSpPr/>
          <p:nvPr/>
        </p:nvSpPr>
        <p:spPr>
          <a:xfrm rot="5400000">
            <a:off x="2447443" y="2095331"/>
            <a:ext cx="2017078" cy="331403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Paralelogramo"/>
          <p:cNvSpPr/>
          <p:nvPr/>
        </p:nvSpPr>
        <p:spPr>
          <a:xfrm rot="5400000">
            <a:off x="3296334" y="2107896"/>
            <a:ext cx="2017078" cy="331403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Paralelogramo"/>
          <p:cNvSpPr/>
          <p:nvPr/>
        </p:nvSpPr>
        <p:spPr>
          <a:xfrm rot="16200000" flipH="1">
            <a:off x="3581096" y="2057791"/>
            <a:ext cx="2017078" cy="3347632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Paralelogramo"/>
          <p:cNvSpPr/>
          <p:nvPr/>
        </p:nvSpPr>
        <p:spPr>
          <a:xfrm rot="16200000" flipH="1">
            <a:off x="4564143" y="1867843"/>
            <a:ext cx="2017078" cy="3759276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Paralelogramo"/>
          <p:cNvSpPr/>
          <p:nvPr/>
        </p:nvSpPr>
        <p:spPr>
          <a:xfrm rot="16200000" flipH="1">
            <a:off x="5457748" y="1873321"/>
            <a:ext cx="1972924" cy="3744417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Paralelogramo"/>
          <p:cNvSpPr/>
          <p:nvPr/>
        </p:nvSpPr>
        <p:spPr>
          <a:xfrm rot="16200000" flipH="1">
            <a:off x="6159058" y="1659625"/>
            <a:ext cx="2016000" cy="4145040"/>
          </a:xfrm>
          <a:prstGeom prst="parallelogram">
            <a:avLst>
              <a:gd name="adj" fmla="val 60658"/>
            </a:avLst>
          </a:prstGeom>
          <a:gradFill>
            <a:gsLst>
              <a:gs pos="417">
                <a:srgbClr val="CC0000"/>
              </a:gs>
              <a:gs pos="16250">
                <a:srgbClr val="22B000">
                  <a:alpha val="0"/>
                </a:srgbClr>
              </a:gs>
              <a:gs pos="6000">
                <a:srgbClr val="952B81"/>
              </a:gs>
              <a:gs pos="74000">
                <a:srgbClr val="EED511">
                  <a:alpha val="0"/>
                </a:srgbClr>
              </a:gs>
              <a:gs pos="57000">
                <a:srgbClr val="F2D00D">
                  <a:alpha val="0"/>
                </a:srgbClr>
              </a:gs>
              <a:gs pos="43000">
                <a:srgbClr val="EFD410">
                  <a:alpha val="0"/>
                </a:srgbClr>
              </a:gs>
              <a:gs pos="30000">
                <a:srgbClr val="EADA15">
                  <a:alpha val="0"/>
                </a:srgbClr>
              </a:gs>
              <a:gs pos="91000">
                <a:schemeClr val="tx1">
                  <a:alpha val="42000"/>
                </a:schemeClr>
              </a:gs>
              <a:gs pos="21000">
                <a:srgbClr val="CCFF33">
                  <a:alpha val="71000"/>
                </a:srgbClr>
              </a:gs>
              <a:gs pos="50000">
                <a:srgbClr val="FFC000">
                  <a:alpha val="90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10800000">
            <a:off x="-180528" y="-164554"/>
            <a:ext cx="9577064" cy="530805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30827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1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1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1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1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1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1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1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1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1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1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1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1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2" dur="1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1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1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8" dur="indefinite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19" dur="indefinite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750"/>
                            </p:stCondLst>
                            <p:childTnLst>
                              <p:par>
                                <p:cTn id="121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26" dur="2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7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0" dur="2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3" dur="2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6" dur="2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9" dur="2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2" dur="2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5" dur="2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6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4" dur="2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7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1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5" dur="2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8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36" dur="2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9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3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7" dur="2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0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58" dur="2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1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5" dur="2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69" dur="2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2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2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2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80" dur="2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3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7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91" dur="2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4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9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3" dur="2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2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21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3" name="2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3000"/>
                  </a:srgbClr>
                </a:gs>
                <a:gs pos="61000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4000"/>
                  </a:srgbClr>
                </a:gs>
                <a:gs pos="61000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4000"/>
                  </a:srgbClr>
                </a:gs>
                <a:gs pos="61000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24000"/>
                  </a:srgbClr>
                </a:gs>
                <a:gs pos="61000">
                  <a:srgbClr val="CE0853"/>
                </a:gs>
                <a:gs pos="64967">
                  <a:srgbClr val="F44E75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" name="13 Imagen" descr="Diapositiva40"/>
          <p:cNvPicPr>
            <a:picLocks noGrp="1" noChangeAspect="1"/>
          </p:cNvPicPr>
          <p:nvPr isPhoto="1"/>
        </p:nvPicPr>
        <p:blipFill>
          <a:blip r:embed="rId2" cstate="print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854"/>
            <a:ext cx="9144000" cy="5136646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2643002" y="-7016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2837628" flipH="1">
            <a:off x="4587217" y="-70160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7962372">
            <a:off x="4637224" y="3442632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3637628" flipH="1">
            <a:off x="2693008" y="344263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4"/>
          <p:cNvSpPr/>
          <p:nvPr/>
        </p:nvSpPr>
        <p:spPr>
          <a:xfrm rot="2562372">
            <a:off x="6300195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8237628" flipH="1">
            <a:off x="6300194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13362372">
            <a:off x="971602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19037628" flipH="1">
            <a:off x="971603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>
                    <a:lumMod val="55000"/>
                    <a:lumOff val="45000"/>
                  </a:srgbClr>
                </a:gs>
                <a:gs pos="0">
                  <a:schemeClr val="tx1"/>
                </a:gs>
                <a:gs pos="50000">
                  <a:srgbClr val="B60A4C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flipH="1">
            <a:off x="-180528" y="0"/>
            <a:ext cx="9577064" cy="51435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59934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4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" dur="4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4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5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2" dur="4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0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78 Grupo"/>
          <p:cNvGrpSpPr/>
          <p:nvPr/>
        </p:nvGrpSpPr>
        <p:grpSpPr>
          <a:xfrm>
            <a:off x="0" y="-1138"/>
            <a:ext cx="9144000" cy="5143500"/>
            <a:chOff x="0" y="0"/>
            <a:chExt cx="9144000" cy="5143500"/>
          </a:xfrm>
        </p:grpSpPr>
        <p:sp>
          <p:nvSpPr>
            <p:cNvPr id="80" name="7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7000">
                  <a:srgbClr val="FF66FF">
                    <a:lumMod val="0"/>
                    <a:lumOff val="100000"/>
                  </a:srgbClr>
                </a:gs>
                <a:gs pos="833">
                  <a:schemeClr val="tx1">
                    <a:lumMod val="95000"/>
                  </a:schemeClr>
                </a:gs>
                <a:gs pos="17000">
                  <a:srgbClr val="7030A0">
                    <a:lumMod val="52000"/>
                  </a:srgbClr>
                </a:gs>
                <a:gs pos="100000">
                  <a:srgbClr val="7030A0">
                    <a:lumMod val="30000"/>
                  </a:srgbClr>
                </a:gs>
                <a:gs pos="60000">
                  <a:srgbClr val="7030A0">
                    <a:lumMod val="3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1" name="8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7000">
                  <a:srgbClr val="FF66FF">
                    <a:lumMod val="0"/>
                    <a:lumOff val="100000"/>
                  </a:srgbClr>
                </a:gs>
                <a:gs pos="833">
                  <a:schemeClr val="tx1">
                    <a:lumMod val="95000"/>
                  </a:schemeClr>
                </a:gs>
                <a:gs pos="17000">
                  <a:srgbClr val="7030A0">
                    <a:lumMod val="52000"/>
                  </a:srgbClr>
                </a:gs>
                <a:gs pos="100000">
                  <a:srgbClr val="7030A0">
                    <a:lumMod val="30000"/>
                  </a:srgbClr>
                </a:gs>
                <a:gs pos="60000">
                  <a:srgbClr val="7030A0">
                    <a:lumMod val="3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7000">
                  <a:srgbClr val="FF66FF">
                    <a:lumMod val="0"/>
                    <a:lumOff val="100000"/>
                  </a:srgbClr>
                </a:gs>
                <a:gs pos="833">
                  <a:schemeClr val="tx1">
                    <a:lumMod val="95000"/>
                  </a:schemeClr>
                </a:gs>
                <a:gs pos="17000">
                  <a:srgbClr val="7030A0">
                    <a:lumMod val="52000"/>
                  </a:srgbClr>
                </a:gs>
                <a:gs pos="100000">
                  <a:srgbClr val="7030A0">
                    <a:lumMod val="30000"/>
                  </a:srgbClr>
                </a:gs>
                <a:gs pos="60000">
                  <a:srgbClr val="7030A0">
                    <a:lumMod val="3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3" name="8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7000">
                  <a:srgbClr val="FF66FF">
                    <a:lumMod val="0"/>
                    <a:lumOff val="100000"/>
                  </a:srgbClr>
                </a:gs>
                <a:gs pos="833">
                  <a:schemeClr val="tx1">
                    <a:lumMod val="95000"/>
                  </a:schemeClr>
                </a:gs>
                <a:gs pos="17000">
                  <a:srgbClr val="7030A0">
                    <a:lumMod val="52000"/>
                  </a:srgbClr>
                </a:gs>
                <a:gs pos="100000">
                  <a:srgbClr val="7030A0">
                    <a:lumMod val="30000"/>
                  </a:srgbClr>
                </a:gs>
                <a:gs pos="60000">
                  <a:srgbClr val="7030A0">
                    <a:lumMod val="3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9" name="8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15" name="14 Grupo"/>
          <p:cNvGrpSpPr/>
          <p:nvPr/>
        </p:nvGrpSpPr>
        <p:grpSpPr>
          <a:xfrm rot="18295164">
            <a:off x="40416" y="324000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16" name="15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" name="9 Grupo"/>
          <p:cNvGrpSpPr/>
          <p:nvPr/>
        </p:nvGrpSpPr>
        <p:grpSpPr>
          <a:xfrm rot="18295164">
            <a:off x="1236944" y="-179546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11" name="10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" name="5 Grupo"/>
          <p:cNvGrpSpPr/>
          <p:nvPr/>
        </p:nvGrpSpPr>
        <p:grpSpPr>
          <a:xfrm rot="18295164">
            <a:off x="2522353" y="-637327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2" name="1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" name="3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" name="4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" name="21 Grupo"/>
          <p:cNvGrpSpPr/>
          <p:nvPr/>
        </p:nvGrpSpPr>
        <p:grpSpPr>
          <a:xfrm rot="3304836" flipH="1">
            <a:off x="7385446" y="357178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33" name="32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" name="34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rot="3304836" flipH="1">
            <a:off x="6188919" y="-146368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29" name="28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" name="23 Grupo"/>
          <p:cNvGrpSpPr/>
          <p:nvPr/>
        </p:nvGrpSpPr>
        <p:grpSpPr>
          <a:xfrm rot="3304836" flipH="1">
            <a:off x="4903510" y="-604149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>
              <a:rot lat="0" lon="0" rev="6000000"/>
            </a:lightRig>
          </a:scene3d>
        </p:grpSpPr>
        <p:sp>
          <p:nvSpPr>
            <p:cNvPr id="25" name="24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rot="3304836" flipV="1">
            <a:off x="4487" y="3683152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49" name="48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" name="49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9" name="38 Grupo"/>
          <p:cNvGrpSpPr/>
          <p:nvPr/>
        </p:nvGrpSpPr>
        <p:grpSpPr>
          <a:xfrm rot="3304836" flipV="1">
            <a:off x="1201016" y="4186698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45" name="44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7" name="46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0" name="39 Grupo"/>
          <p:cNvGrpSpPr/>
          <p:nvPr/>
        </p:nvGrpSpPr>
        <p:grpSpPr>
          <a:xfrm rot="3304836" flipV="1">
            <a:off x="2486425" y="4644479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41" name="40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" name="43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4" name="53 Grupo"/>
          <p:cNvGrpSpPr/>
          <p:nvPr/>
        </p:nvGrpSpPr>
        <p:grpSpPr>
          <a:xfrm rot="18295164" flipH="1" flipV="1">
            <a:off x="7349516" y="3716330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65" name="64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8" name="67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" name="54 Grupo"/>
          <p:cNvGrpSpPr/>
          <p:nvPr/>
        </p:nvGrpSpPr>
        <p:grpSpPr>
          <a:xfrm rot="18295164" flipH="1" flipV="1">
            <a:off x="6152991" y="4219876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61" name="60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" name="61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rot="18295164" flipH="1" flipV="1">
            <a:off x="4867582" y="4677657"/>
            <a:ext cx="1724579" cy="1019594"/>
            <a:chOff x="3203848" y="699542"/>
            <a:chExt cx="2124208" cy="1296144"/>
          </a:xfrm>
          <a:gradFill>
            <a:gsLst>
              <a:gs pos="22000">
                <a:srgbClr val="FF99FF"/>
              </a:gs>
              <a:gs pos="70000">
                <a:schemeClr val="accent1">
                  <a:lumMod val="8000"/>
                </a:schemeClr>
              </a:gs>
              <a:gs pos="89000">
                <a:schemeClr val="accent4">
                  <a:lumMod val="75000"/>
                </a:schemeClr>
              </a:gs>
            </a:gsLst>
            <a:lin ang="5400000" scaled="0"/>
          </a:gradFill>
          <a:scene3d>
            <a:camera prst="orthographicFront"/>
            <a:lightRig rig="flat" dir="t"/>
          </a:scene3d>
        </p:grpSpPr>
        <p:sp>
          <p:nvSpPr>
            <p:cNvPr id="57" name="56 Triángulo isósceles"/>
            <p:cNvSpPr/>
            <p:nvPr/>
          </p:nvSpPr>
          <p:spPr>
            <a:xfrm>
              <a:off x="320384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Triángulo isósceles"/>
            <p:cNvSpPr/>
            <p:nvPr/>
          </p:nvSpPr>
          <p:spPr>
            <a:xfrm>
              <a:off x="374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58 Triángulo isósceles"/>
            <p:cNvSpPr/>
            <p:nvPr/>
          </p:nvSpPr>
          <p:spPr>
            <a:xfrm>
              <a:off x="4283968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Triángulo isósceles"/>
            <p:cNvSpPr/>
            <p:nvPr/>
          </p:nvSpPr>
          <p:spPr>
            <a:xfrm>
              <a:off x="4824000" y="699542"/>
              <a:ext cx="504056" cy="1296144"/>
            </a:xfrm>
            <a:prstGeom prst="triangle">
              <a:avLst/>
            </a:prstGeom>
            <a:grpFill/>
            <a:ln>
              <a:noFill/>
            </a:ln>
            <a:sp3d prstMaterial="metal"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1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000" y="4329802"/>
            <a:ext cx="1872208" cy="828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1" name="Picture 5"/>
          <p:cNvPicPr>
            <a:picLocks noChangeAspect="1" noChangeArrowheads="1"/>
          </p:cNvPicPr>
          <p:nvPr/>
        </p:nvPicPr>
        <p:blipFill rotWithShape="1">
          <a:blip r:embed="rId6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1500"/>
                    </a14:imgEffect>
                    <a14:imgEffect>
                      <a14:brightnessContrast contrast="2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1044"/>
          <a:stretch/>
        </p:blipFill>
        <p:spPr bwMode="auto">
          <a:xfrm rot="10800000" flipH="1" flipV="1">
            <a:off x="1619672" y="267494"/>
            <a:ext cx="2362025" cy="15121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" name="69 Rectángulo"/>
          <p:cNvSpPr/>
          <p:nvPr/>
        </p:nvSpPr>
        <p:spPr>
          <a:xfrm flipH="1">
            <a:off x="-411360" y="-884634"/>
            <a:ext cx="9577064" cy="694370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A51B63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2137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225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225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225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225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5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3" presetClass="entr" presetSubtype="52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52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2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27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26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26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8" presetClass="entr" presetSubtype="3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6" dur="26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>
              <a:solidFill>
                <a:srgbClr val="000000"/>
              </a:solidFill>
            </a:endParaRPr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6000" b="1">
                <a:solidFill>
                  <a:srgbClr val="000000"/>
                </a:solidFill>
                <a:latin typeface="Kristen ITC" pitchFamily="66" charset="0"/>
              </a:rPr>
              <a:t>¿Te ha gustado?</a:t>
            </a:r>
            <a: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  <a:t> </a:t>
            </a:r>
            <a:b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  <a:t>Puedes ver más entrando </a:t>
            </a:r>
            <a:b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alt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34495E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_tradnl" altLang="es-ES" b="1">
                <a:solidFill>
                  <a:srgbClr val="000000"/>
                </a:solidFill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altLang="es-ES" b="1">
                <a:solidFill>
                  <a:srgbClr val="0066FF"/>
                </a:solidFill>
              </a:rPr>
              <a:t> </a:t>
            </a: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endParaRPr lang="es-ES" alt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gradFill flip="none" rotWithShape="1">
          <a:gsLst>
            <a:gs pos="86000">
              <a:srgbClr val="00B050">
                <a:lumMod val="67000"/>
              </a:srgbClr>
            </a:gs>
            <a:gs pos="16000">
              <a:srgbClr val="96FF75"/>
            </a:gs>
            <a:gs pos="59000">
              <a:srgbClr val="1C6E30"/>
            </a:gs>
            <a:gs pos="98000">
              <a:srgbClr val="96FF75"/>
            </a:gs>
            <a:gs pos="3000">
              <a:srgbClr val="1C6E30"/>
            </a:gs>
            <a:gs pos="73000">
              <a:srgbClr val="96FF75"/>
            </a:gs>
            <a:gs pos="47000">
              <a:srgbClr val="96FF75"/>
            </a:gs>
            <a:gs pos="32000">
              <a:srgbClr val="1C6E30"/>
            </a:gs>
          </a:gsLst>
          <a:path path="circle">
            <a:fillToRect l="100000" b="100000"/>
          </a:path>
          <a:tileRect t="-100000" r="-100000"/>
        </a:gra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10038</TotalTime>
  <Words>683</Words>
  <Application>Microsoft Office PowerPoint</Application>
  <PresentationFormat>Presentación en pantalla (16:9)</PresentationFormat>
  <Paragraphs>62</Paragraphs>
  <Slides>49</Slides>
  <Notes>13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49</vt:i4>
      </vt:variant>
    </vt:vector>
  </HeadingPairs>
  <TitlesOfParts>
    <vt:vector size="51" baseType="lpstr">
      <vt:lpstr>Tema de Office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Paloma</dc:creator>
  <cp:lastModifiedBy>Paloma</cp:lastModifiedBy>
  <dcterms:created xsi:type="dcterms:W3CDTF">2019-08-06T18:59:29Z</dcterms:created>
  <dcterms:modified xsi:type="dcterms:W3CDTF">2020-02-23T00:21:33Z</dcterms:modified>
</cp:coreProperties>
</file>