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av" ContentType="audio/wav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54"/>
  </p:notesMasterIdLst>
  <p:sldIdLst>
    <p:sldId id="257" r:id="rId3"/>
    <p:sldId id="363" r:id="rId4"/>
    <p:sldId id="364" r:id="rId5"/>
    <p:sldId id="365" r:id="rId6"/>
    <p:sldId id="366" r:id="rId7"/>
    <p:sldId id="367" r:id="rId8"/>
    <p:sldId id="368" r:id="rId9"/>
    <p:sldId id="369" r:id="rId10"/>
    <p:sldId id="370" r:id="rId11"/>
    <p:sldId id="371" r:id="rId12"/>
    <p:sldId id="420" r:id="rId13"/>
    <p:sldId id="422" r:id="rId14"/>
    <p:sldId id="374" r:id="rId15"/>
    <p:sldId id="375" r:id="rId16"/>
    <p:sldId id="376" r:id="rId17"/>
    <p:sldId id="377" r:id="rId18"/>
    <p:sldId id="378" r:id="rId19"/>
    <p:sldId id="379" r:id="rId20"/>
    <p:sldId id="412" r:id="rId21"/>
    <p:sldId id="381" r:id="rId22"/>
    <p:sldId id="382" r:id="rId23"/>
    <p:sldId id="419" r:id="rId24"/>
    <p:sldId id="384" r:id="rId25"/>
    <p:sldId id="385" r:id="rId26"/>
    <p:sldId id="386" r:id="rId27"/>
    <p:sldId id="393" r:id="rId28"/>
    <p:sldId id="388" r:id="rId29"/>
    <p:sldId id="389" r:id="rId30"/>
    <p:sldId id="390" r:id="rId31"/>
    <p:sldId id="392" r:id="rId32"/>
    <p:sldId id="391" r:id="rId33"/>
    <p:sldId id="387" r:id="rId34"/>
    <p:sldId id="394" r:id="rId35"/>
    <p:sldId id="417" r:id="rId36"/>
    <p:sldId id="396" r:id="rId37"/>
    <p:sldId id="397" r:id="rId38"/>
    <p:sldId id="398" r:id="rId39"/>
    <p:sldId id="399" r:id="rId40"/>
    <p:sldId id="400" r:id="rId41"/>
    <p:sldId id="401" r:id="rId42"/>
    <p:sldId id="402" r:id="rId43"/>
    <p:sldId id="403" r:id="rId44"/>
    <p:sldId id="404" r:id="rId45"/>
    <p:sldId id="405" r:id="rId46"/>
    <p:sldId id="406" r:id="rId47"/>
    <p:sldId id="407" r:id="rId48"/>
    <p:sldId id="408" r:id="rId49"/>
    <p:sldId id="409" r:id="rId50"/>
    <p:sldId id="410" r:id="rId51"/>
    <p:sldId id="421" r:id="rId52"/>
    <p:sldId id="300" r:id="rId53"/>
  </p:sldIdLst>
  <p:sldSz cx="9144000" cy="5143500" type="screen16x9"/>
  <p:notesSz cx="6858000" cy="9144000"/>
  <p:photoAlbum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100000" saltData="p6ylKPoy9iXRgH1QUy0hZg==" hashData="Bb4Hs94CqyrkR3pSPbifTdZRgps=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9FF33"/>
    <a:srgbClr val="003399"/>
    <a:srgbClr val="9E0808"/>
    <a:srgbClr val="FF7DDD"/>
    <a:srgbClr val="7C0606"/>
    <a:srgbClr val="6600FF"/>
    <a:srgbClr val="2A1500"/>
    <a:srgbClr val="F080FC"/>
    <a:srgbClr val="441918"/>
    <a:srgbClr val="FF9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>
        <p:scale>
          <a:sx n="86" d="100"/>
          <a:sy n="86" d="100"/>
        </p:scale>
        <p:origin x="-594" y="-840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53" d="100"/>
        <a:sy n="53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presProps" Target="presProp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tableStyles" Target="tableStyles.xml"/><Relationship Id="rId5" Type="http://schemas.openxmlformats.org/officeDocument/2006/relationships/slide" Target="slides/slide3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viewProps" Target="view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theme" Target="theme/theme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encabezado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802D646-7904-479D-B850-23951333DC7F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4" name="3 Marcador de imagen de diapositiva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4 Marcador de notas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77CB525-F87D-4AFD-A4A1-D3FC0357EF3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2228194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CE177C1-AFC0-4B1B-81C9-53B52460AF72}" type="slidenum">
              <a:rPr lang="es-ES" smtClean="0"/>
              <a:t>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4265316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3CFEC8C-BC9D-45CC-87B4-5CF84B6A0F62}" type="slidenum">
              <a:rPr lang="es-ES" smtClean="0"/>
              <a:pPr/>
              <a:t>11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531932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7B3BF0-75C5-479E-985C-44955E26D2BD}" type="slidenum">
              <a:rPr lang="es-ES" smtClean="0"/>
              <a:pPr/>
              <a:t>12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9626812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CE177C1-AFC0-4B1B-81C9-53B52460AF72}" type="slidenum">
              <a:rPr lang="es-ES" smtClean="0"/>
              <a:t>17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4265316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7CB525-F87D-4AFD-A4A1-D3FC0357EF36}" type="slidenum">
              <a:rPr lang="es-ES" smtClean="0"/>
              <a:t>22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2606966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7CB525-F87D-4AFD-A4A1-D3FC0357EF36}" type="slidenum">
              <a:rPr lang="es-ES" smtClean="0"/>
              <a:t>23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4061343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1EAAC7-E18F-4EE0-B8B7-C2A88B6475DB}" type="slidenum">
              <a:rPr lang="es-ES" smtClean="0"/>
              <a:t>26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3514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CE177C1-AFC0-4B1B-81C9-53B52460AF72}" type="slidenum">
              <a:rPr lang="es-ES" smtClean="0"/>
              <a:t>38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1713213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684B7FD-6F24-4A36-B8FA-40C9520DC965}" type="slidenum">
              <a:rPr lang="es-ES" smtClean="0"/>
              <a:t>43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4993342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684B7FD-6F24-4A36-B8FA-40C9520DC965}" type="slidenum">
              <a:rPr lang="es-ES" smtClean="0"/>
              <a:t>47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5444331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7B3BF0-75C5-479E-985C-44955E26D2BD}" type="slidenum">
              <a:rPr lang="es-ES" smtClean="0"/>
              <a:pPr/>
              <a:t>49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962681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7861265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861709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660041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8260163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0232944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978371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849808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7901086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3223292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094618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5534121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800573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629C6B-C037-4A84-A5E5-D73ACF8DD93A}" type="datetimeFigureOut">
              <a:rPr lang="es-ES" smtClean="0"/>
              <a:t>13/01/2019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D15416F-F010-423E-8474-A5C725FCB7B4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04912488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 altLang="es-ES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.xml"/><Relationship Id="rId6" Type="http://schemas.openxmlformats.org/officeDocument/2006/relationships/audio" Target="../media/audio1.wav"/><Relationship Id="rId5" Type="http://schemas.openxmlformats.org/officeDocument/2006/relationships/image" Target="../media/image3.jp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1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G"/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4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0.png"/><Relationship Id="rId18" Type="http://schemas.openxmlformats.org/officeDocument/2006/relationships/image" Target="../media/image63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62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56.png"/><Relationship Id="rId11" Type="http://schemas.openxmlformats.org/officeDocument/2006/relationships/image" Target="../media/image59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61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55.png"/><Relationship Id="rId9" Type="http://schemas.openxmlformats.org/officeDocument/2006/relationships/image" Target="../media/image58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1 Grupo"/>
          <p:cNvGrpSpPr/>
          <p:nvPr/>
        </p:nvGrpSpPr>
        <p:grpSpPr>
          <a:xfrm>
            <a:off x="9751" y="-14766"/>
            <a:ext cx="9144000" cy="5158266"/>
            <a:chOff x="-2484784" y="-6300000"/>
            <a:chExt cx="9036496" cy="5158266"/>
          </a:xfrm>
        </p:grpSpPr>
        <p:sp>
          <p:nvSpPr>
            <p:cNvPr id="4" name="3 Rectángulo"/>
            <p:cNvSpPr/>
            <p:nvPr/>
          </p:nvSpPr>
          <p:spPr>
            <a:xfrm flipH="1">
              <a:off x="1979712" y="-6300000"/>
              <a:ext cx="4572000" cy="5156106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" name="4 Rectángulo"/>
            <p:cNvSpPr/>
            <p:nvPr/>
          </p:nvSpPr>
          <p:spPr>
            <a:xfrm>
              <a:off x="-2484784" y="-6285234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" name="5 Imagen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3112"/>
          <a:stretch/>
        </p:blipFill>
        <p:spPr>
          <a:xfrm>
            <a:off x="0" y="-5303520"/>
            <a:ext cx="9144000" cy="10447020"/>
          </a:xfrm>
          <a:prstGeom prst="rect">
            <a:avLst/>
          </a:prstGeom>
        </p:spPr>
      </p:pic>
      <p:sp>
        <p:nvSpPr>
          <p:cNvPr id="8" name="Forma libre 25"/>
          <p:cNvSpPr/>
          <p:nvPr/>
        </p:nvSpPr>
        <p:spPr>
          <a:xfrm rot="10800000" flipH="1">
            <a:off x="-252535" y="4467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25"/>
          <p:cNvSpPr/>
          <p:nvPr/>
        </p:nvSpPr>
        <p:spPr>
          <a:xfrm rot="10800000" flipH="1">
            <a:off x="935089" y="776017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25"/>
          <p:cNvSpPr/>
          <p:nvPr/>
        </p:nvSpPr>
        <p:spPr>
          <a:xfrm rot="10800000" flipH="1">
            <a:off x="2231233" y="1424089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1" name="Forma libre 25"/>
          <p:cNvSpPr/>
          <p:nvPr/>
        </p:nvSpPr>
        <p:spPr>
          <a:xfrm rot="10800000" flipH="1">
            <a:off x="3353304" y="2088232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Forma libre 25"/>
          <p:cNvSpPr/>
          <p:nvPr/>
        </p:nvSpPr>
        <p:spPr>
          <a:xfrm rot="10800000" flipH="1">
            <a:off x="4540928" y="2859782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3" name="Forma libre 25"/>
          <p:cNvSpPr/>
          <p:nvPr/>
        </p:nvSpPr>
        <p:spPr>
          <a:xfrm rot="10800000" flipH="1">
            <a:off x="5837072" y="3507854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4" name="Forma libre 25"/>
          <p:cNvSpPr/>
          <p:nvPr/>
        </p:nvSpPr>
        <p:spPr>
          <a:xfrm rot="10800000">
            <a:off x="7568856" y="0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5" name="Forma libre 25"/>
          <p:cNvSpPr/>
          <p:nvPr/>
        </p:nvSpPr>
        <p:spPr>
          <a:xfrm rot="10800000">
            <a:off x="6381232" y="771550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6" name="Forma libre 25"/>
          <p:cNvSpPr/>
          <p:nvPr/>
        </p:nvSpPr>
        <p:spPr>
          <a:xfrm rot="10800000">
            <a:off x="5085088" y="1419622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7" name="Forma libre 25"/>
          <p:cNvSpPr/>
          <p:nvPr/>
        </p:nvSpPr>
        <p:spPr>
          <a:xfrm rot="10800000">
            <a:off x="3963017" y="2083765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8" name="Forma libre 25"/>
          <p:cNvSpPr/>
          <p:nvPr/>
        </p:nvSpPr>
        <p:spPr>
          <a:xfrm rot="10800000">
            <a:off x="2775393" y="2855315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9" name="Forma libre 25"/>
          <p:cNvSpPr/>
          <p:nvPr/>
        </p:nvSpPr>
        <p:spPr>
          <a:xfrm rot="10800000">
            <a:off x="1479249" y="3503387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C0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chemeClr val="tx1">
                  <a:lumMod val="95000"/>
                  <a:alpha val="97000"/>
                </a:schemeClr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chilly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pic>
        <p:nvPicPr>
          <p:cNvPr id="2051" name="Picture 3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240" r="22849"/>
          <a:stretch/>
        </p:blipFill>
        <p:spPr bwMode="auto">
          <a:xfrm>
            <a:off x="1331640" y="123478"/>
            <a:ext cx="3456384" cy="276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" name="19 Imagen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08363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 loop="1">
            <p:snd r:embed="rId2" name="CHELSS-TWO.wav"/>
          </p:stSnd>
        </p:sndAc>
      </p:transition>
    </mc:Choice>
    <mc:Fallback xmlns="">
      <p:transition spd="slow">
        <p:sndAc>
          <p:stSnd loop="1">
            <p:snd r:embed="rId6" name="CHELSS-TWO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4" dur="4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4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4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4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4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4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" dur="4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7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2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6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4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70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84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4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4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98" dur="4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4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4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4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4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4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12" dur="4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4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4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4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4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26" dur="4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" dur="4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4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4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4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0" dur="4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54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" dur="4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4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8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9" dur="3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3250" fill="hold"/>
                                        <p:tgtEl>
                                          <p:spTgt spid="20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250" fill="hold"/>
                                        <p:tgtEl>
                                          <p:spTgt spid="20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5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86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54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57" name="5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FF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" name="5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FF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FF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FF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2" name="61 Imagen" descr="Diapositiva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" name="5 Grupo"/>
          <p:cNvGrpSpPr/>
          <p:nvPr/>
        </p:nvGrpSpPr>
        <p:grpSpPr>
          <a:xfrm>
            <a:off x="-1332656" y="123478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" name="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8" name="7 Grupo"/>
          <p:cNvGrpSpPr/>
          <p:nvPr/>
        </p:nvGrpSpPr>
        <p:grpSpPr>
          <a:xfrm>
            <a:off x="-252536" y="745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9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9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1" name="10 Grupo"/>
          <p:cNvGrpSpPr/>
          <p:nvPr/>
        </p:nvGrpSpPr>
        <p:grpSpPr>
          <a:xfrm>
            <a:off x="611560" y="1357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1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4" name="13 Grupo"/>
          <p:cNvGrpSpPr/>
          <p:nvPr/>
        </p:nvGrpSpPr>
        <p:grpSpPr>
          <a:xfrm>
            <a:off x="1691680" y="1969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1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7" name="16 Grupo"/>
          <p:cNvGrpSpPr/>
          <p:nvPr/>
        </p:nvGrpSpPr>
        <p:grpSpPr>
          <a:xfrm flipV="1">
            <a:off x="-1332656" y="4442560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1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0" name="19 Grupo"/>
          <p:cNvGrpSpPr/>
          <p:nvPr/>
        </p:nvGrpSpPr>
        <p:grpSpPr>
          <a:xfrm flipV="1">
            <a:off x="-252536" y="381896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2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3" name="22 Grupo"/>
          <p:cNvGrpSpPr/>
          <p:nvPr/>
        </p:nvGrpSpPr>
        <p:grpSpPr>
          <a:xfrm flipV="1">
            <a:off x="611560" y="3205481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2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6" name="25 Grupo"/>
          <p:cNvGrpSpPr/>
          <p:nvPr/>
        </p:nvGrpSpPr>
        <p:grpSpPr>
          <a:xfrm flipV="1">
            <a:off x="1691680" y="259199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2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1" name="30 Grupo"/>
          <p:cNvGrpSpPr/>
          <p:nvPr/>
        </p:nvGrpSpPr>
        <p:grpSpPr>
          <a:xfrm flipH="1">
            <a:off x="8316416" y="108000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3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4" name="33 Grupo"/>
          <p:cNvGrpSpPr/>
          <p:nvPr/>
        </p:nvGrpSpPr>
        <p:grpSpPr>
          <a:xfrm flipH="1">
            <a:off x="7236296" y="730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3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7" name="36 Grupo"/>
          <p:cNvGrpSpPr/>
          <p:nvPr/>
        </p:nvGrpSpPr>
        <p:grpSpPr>
          <a:xfrm flipH="1">
            <a:off x="6372200" y="1342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3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0" name="39 Grupo"/>
          <p:cNvGrpSpPr/>
          <p:nvPr/>
        </p:nvGrpSpPr>
        <p:grpSpPr>
          <a:xfrm flipH="1">
            <a:off x="5292080" y="1954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4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3" name="42 Grupo"/>
          <p:cNvGrpSpPr/>
          <p:nvPr/>
        </p:nvGrpSpPr>
        <p:grpSpPr>
          <a:xfrm flipH="1" flipV="1">
            <a:off x="8316416" y="4427082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4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6" name="45 Grupo"/>
          <p:cNvGrpSpPr/>
          <p:nvPr/>
        </p:nvGrpSpPr>
        <p:grpSpPr>
          <a:xfrm flipH="1" flipV="1">
            <a:off x="7236296" y="380348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4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9" name="48 Grupo"/>
          <p:cNvGrpSpPr/>
          <p:nvPr/>
        </p:nvGrpSpPr>
        <p:grpSpPr>
          <a:xfrm flipH="1" flipV="1">
            <a:off x="6372200" y="3190003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0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50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52" name="51 Grupo"/>
          <p:cNvGrpSpPr/>
          <p:nvPr/>
        </p:nvGrpSpPr>
        <p:grpSpPr>
          <a:xfrm flipH="1" flipV="1">
            <a:off x="5292080" y="257651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4" name="5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sp>
        <p:nvSpPr>
          <p:cNvPr id="63" name="62 Rectángulo"/>
          <p:cNvSpPr/>
          <p:nvPr/>
        </p:nvSpPr>
        <p:spPr>
          <a:xfrm>
            <a:off x="1907704" y="-164554"/>
            <a:ext cx="2952328" cy="1015663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accent2">
                  <a:lumMod val="50000"/>
                </a:schemeClr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sz="2000" b="1" dirty="0" smtClean="0">
                <a:solidFill>
                  <a:srgbClr val="FF0000"/>
                </a:solidFill>
                <a:latin typeface="Hobo Std" pitchFamily="34" charset="0"/>
              </a:rPr>
              <a:t>C</a:t>
            </a:r>
            <a:r>
              <a:rPr lang="es-ES" sz="1600" b="1" dirty="0" smtClean="0">
                <a:solidFill>
                  <a:srgbClr val="FF0000"/>
                </a:solidFill>
                <a:latin typeface="Hobo Std" pitchFamily="34" charset="0"/>
              </a:rPr>
              <a:t>onoce aquí las razones por</a:t>
            </a:r>
          </a:p>
          <a:p>
            <a:pPr algn="ctr">
              <a:defRPr/>
            </a:pPr>
            <a:r>
              <a:rPr lang="es-ES" sz="1600" b="1" dirty="0">
                <a:solidFill>
                  <a:srgbClr val="FF0000"/>
                </a:solidFill>
                <a:latin typeface="Hobo Std" pitchFamily="34" charset="0"/>
              </a:rPr>
              <a:t>l</a:t>
            </a:r>
            <a:r>
              <a:rPr lang="es-ES" sz="1600" b="1" dirty="0" smtClean="0">
                <a:solidFill>
                  <a:srgbClr val="FF0000"/>
                </a:solidFill>
                <a:latin typeface="Hobo Std" pitchFamily="34" charset="0"/>
              </a:rPr>
              <a:t>as que consumir cerezas</a:t>
            </a:r>
            <a:endParaRPr lang="es-ES" sz="1400" b="1" i="1" dirty="0">
              <a:solidFill>
                <a:srgbClr val="FF0000"/>
              </a:solidFill>
              <a:latin typeface="Monotype Corsiva" panose="03010101010201010101" pitchFamily="66" charset="0"/>
            </a:endParaRPr>
          </a:p>
        </p:txBody>
      </p:sp>
      <p:sp>
        <p:nvSpPr>
          <p:cNvPr id="64" name="63 Rectángulo"/>
          <p:cNvSpPr/>
          <p:nvPr/>
        </p:nvSpPr>
        <p:spPr>
          <a:xfrm flipH="1">
            <a:off x="-1404664" y="-13949"/>
            <a:ext cx="12241360" cy="5380062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32637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" dur="57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7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57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7" dur="3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47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1" dur="1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4" dur="indefinite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15" dur="indefinite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6 Imagen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33" b="733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3" name="2 Rectángulo"/>
          <p:cNvSpPr/>
          <p:nvPr/>
        </p:nvSpPr>
        <p:spPr>
          <a:xfrm>
            <a:off x="2915816" y="699542"/>
            <a:ext cx="5328592" cy="2431435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sz="1600" b="1" dirty="0" smtClean="0">
                <a:solidFill>
                  <a:srgbClr val="441918"/>
                </a:solidFill>
                <a:latin typeface="Hobo Std" pitchFamily="34" charset="0"/>
              </a:rPr>
              <a:t>La cereza es </a:t>
            </a:r>
            <a:r>
              <a:rPr lang="es-ES" sz="1600" b="1" dirty="0">
                <a:solidFill>
                  <a:srgbClr val="441918"/>
                </a:solidFill>
                <a:latin typeface="Hobo Std" pitchFamily="34" charset="0"/>
              </a:rPr>
              <a:t>una de las frutas más atractivas y esperadas de la primavera. Aparte de disfrutar de su exquisito sabor en todas las edades, podemos beneficiarnos de sus propiedades diuréticas, depurativas y </a:t>
            </a:r>
            <a:r>
              <a:rPr lang="es-ES" sz="1600" b="1" dirty="0" err="1" smtClean="0">
                <a:solidFill>
                  <a:srgbClr val="441918"/>
                </a:solidFill>
                <a:latin typeface="Hobo Std" pitchFamily="34" charset="0"/>
              </a:rPr>
              <a:t>mineralizantes</a:t>
            </a:r>
            <a:r>
              <a:rPr lang="es-ES" sz="1600" b="1" dirty="0" smtClean="0">
                <a:solidFill>
                  <a:srgbClr val="441918"/>
                </a:solidFill>
                <a:latin typeface="Hobo Std" pitchFamily="34" charset="0"/>
              </a:rPr>
              <a:t>.</a:t>
            </a:r>
          </a:p>
          <a:p>
            <a:pPr algn="ctr">
              <a:defRPr/>
            </a:pPr>
            <a:r>
              <a:rPr lang="es-ES" sz="1600" b="1" dirty="0">
                <a:solidFill>
                  <a:srgbClr val="441918"/>
                </a:solidFill>
                <a:latin typeface="Hobo Std" pitchFamily="34" charset="0"/>
              </a:rPr>
              <a:t>A</a:t>
            </a:r>
            <a:r>
              <a:rPr lang="es-ES" sz="1600" b="1" dirty="0" smtClean="0">
                <a:solidFill>
                  <a:srgbClr val="441918"/>
                </a:solidFill>
                <a:latin typeface="Hobo Std" pitchFamily="34" charset="0"/>
              </a:rPr>
              <a:t> continuación descubre los excelentes beneficios que este fruto aporta a nuestro organismo.</a:t>
            </a:r>
          </a:p>
          <a:p>
            <a:pPr algn="ctr">
              <a:defRPr/>
            </a:pPr>
            <a:r>
              <a:rPr lang="es-ES" sz="1600" b="1" dirty="0" smtClean="0">
                <a:solidFill>
                  <a:srgbClr val="441918"/>
                </a:solidFill>
                <a:latin typeface="Hobo Std" pitchFamily="34" charset="0"/>
              </a:rPr>
              <a:t> </a:t>
            </a:r>
            <a:endParaRPr lang="es-ES" sz="1400" b="1" i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3968" y="2859782"/>
            <a:ext cx="2505075" cy="2017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43558"/>
            <a:ext cx="2481263" cy="3140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066880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32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 flip="none" rotWithShape="1">
            <a:gsLst>
              <a:gs pos="25000">
                <a:srgbClr val="2B030E"/>
              </a:gs>
              <a:gs pos="0">
                <a:srgbClr val="4B041A">
                  <a:lumMod val="47000"/>
                </a:srgbClr>
              </a:gs>
              <a:gs pos="70000">
                <a:srgbClr val="EF0F44">
                  <a:lumMod val="33000"/>
                </a:srgbClr>
              </a:gs>
              <a:gs pos="100000">
                <a:srgbClr val="F9054B">
                  <a:lumMod val="54000"/>
                </a:srgbClr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cxnSp>
        <p:nvCxnSpPr>
          <p:cNvPr id="32" name="31 Conector recto"/>
          <p:cNvCxnSpPr/>
          <p:nvPr/>
        </p:nvCxnSpPr>
        <p:spPr>
          <a:xfrm flipH="1">
            <a:off x="72000" y="36000"/>
            <a:ext cx="9144000" cy="5143500"/>
          </a:xfrm>
          <a:prstGeom prst="line">
            <a:avLst/>
          </a:prstGeom>
          <a:ln w="34925" cap="rnd">
            <a:gradFill>
              <a:gsLst>
                <a:gs pos="0">
                  <a:srgbClr val="9E0808"/>
                </a:gs>
                <a:gs pos="16000">
                  <a:srgbClr val="FF7DDD"/>
                </a:gs>
                <a:gs pos="34000">
                  <a:srgbClr val="9E0808"/>
                </a:gs>
                <a:gs pos="50000">
                  <a:srgbClr val="FF7DDD"/>
                </a:gs>
                <a:gs pos="83742">
                  <a:srgbClr val="FF7DDD"/>
                </a:gs>
                <a:gs pos="67000">
                  <a:srgbClr val="9E0808"/>
                </a:gs>
                <a:gs pos="100000">
                  <a:srgbClr val="9E0808"/>
                </a:gs>
              </a:gsLst>
              <a:lin ang="5400000" scaled="0"/>
            </a:gra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29 Conector recto"/>
          <p:cNvCxnSpPr/>
          <p:nvPr/>
        </p:nvCxnSpPr>
        <p:spPr>
          <a:xfrm>
            <a:off x="0" y="0"/>
            <a:ext cx="9144000" cy="5143500"/>
          </a:xfrm>
          <a:prstGeom prst="line">
            <a:avLst/>
          </a:prstGeom>
          <a:ln w="34925" cap="rnd">
            <a:gradFill>
              <a:gsLst>
                <a:gs pos="0">
                  <a:srgbClr val="9E0808"/>
                </a:gs>
                <a:gs pos="16000">
                  <a:srgbClr val="FF7DDD"/>
                </a:gs>
                <a:gs pos="34000">
                  <a:srgbClr val="9E0808"/>
                </a:gs>
                <a:gs pos="50000">
                  <a:srgbClr val="FF7DDD"/>
                </a:gs>
                <a:gs pos="83742">
                  <a:srgbClr val="FF7DDD"/>
                </a:gs>
                <a:gs pos="67000">
                  <a:srgbClr val="9E0808"/>
                </a:gs>
                <a:gs pos="100000">
                  <a:srgbClr val="9E0808"/>
                </a:gs>
              </a:gsLst>
              <a:lin ang="5400000" scaled="0"/>
            </a:gra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30 Imagen" descr="Diapositiva2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3622" y="13710"/>
            <a:ext cx="9177622" cy="512979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4"/>
          <p:cNvSpPr/>
          <p:nvPr/>
        </p:nvSpPr>
        <p:spPr>
          <a:xfrm rot="18762372">
            <a:off x="4197124" y="-661974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4"/>
          <p:cNvSpPr/>
          <p:nvPr/>
        </p:nvSpPr>
        <p:spPr>
          <a:xfrm rot="18762372">
            <a:off x="4845622" y="-18233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Forma libre 4"/>
          <p:cNvSpPr/>
          <p:nvPr/>
        </p:nvSpPr>
        <p:spPr>
          <a:xfrm rot="18762372">
            <a:off x="3589156" y="-142366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4"/>
          <p:cNvSpPr/>
          <p:nvPr/>
        </p:nvSpPr>
        <p:spPr>
          <a:xfrm rot="18762372">
            <a:off x="4237655" y="33727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4"/>
          <p:cNvSpPr/>
          <p:nvPr/>
        </p:nvSpPr>
        <p:spPr>
          <a:xfrm rot="18762372">
            <a:off x="2981188" y="37724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4"/>
          <p:cNvSpPr/>
          <p:nvPr/>
        </p:nvSpPr>
        <p:spPr>
          <a:xfrm rot="18762372">
            <a:off x="5453589" y="33727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4"/>
          <p:cNvSpPr/>
          <p:nvPr/>
        </p:nvSpPr>
        <p:spPr>
          <a:xfrm rot="7962372">
            <a:off x="4165644" y="4985754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Forma libre 4"/>
          <p:cNvSpPr/>
          <p:nvPr/>
        </p:nvSpPr>
        <p:spPr>
          <a:xfrm rot="7962372">
            <a:off x="3517146" y="450611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Forma libre 4"/>
          <p:cNvSpPr/>
          <p:nvPr/>
        </p:nvSpPr>
        <p:spPr>
          <a:xfrm rot="7962372">
            <a:off x="4773612" y="446614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Forma libre 4"/>
          <p:cNvSpPr/>
          <p:nvPr/>
        </p:nvSpPr>
        <p:spPr>
          <a:xfrm rot="7962372">
            <a:off x="4125113" y="39865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Forma libre 4"/>
          <p:cNvSpPr/>
          <p:nvPr/>
        </p:nvSpPr>
        <p:spPr>
          <a:xfrm rot="7962372">
            <a:off x="5381580" y="394654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Forma libre 4"/>
          <p:cNvSpPr/>
          <p:nvPr/>
        </p:nvSpPr>
        <p:spPr>
          <a:xfrm rot="7962372">
            <a:off x="2909179" y="39865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Forma libre 4"/>
          <p:cNvSpPr/>
          <p:nvPr/>
        </p:nvSpPr>
        <p:spPr>
          <a:xfrm rot="2562372">
            <a:off x="7051374" y="220351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Forma libre 4"/>
          <p:cNvSpPr/>
          <p:nvPr/>
        </p:nvSpPr>
        <p:spPr>
          <a:xfrm rot="2562372">
            <a:off x="6571738" y="28520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Forma libre 4"/>
          <p:cNvSpPr/>
          <p:nvPr/>
        </p:nvSpPr>
        <p:spPr>
          <a:xfrm rot="2562372">
            <a:off x="6531768" y="1595543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Forma libre 4"/>
          <p:cNvSpPr/>
          <p:nvPr/>
        </p:nvSpPr>
        <p:spPr>
          <a:xfrm rot="2562372">
            <a:off x="6052131" y="224404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Forma libre 4"/>
          <p:cNvSpPr/>
          <p:nvPr/>
        </p:nvSpPr>
        <p:spPr>
          <a:xfrm rot="2562372">
            <a:off x="6012160" y="987575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Forma libre 4"/>
          <p:cNvSpPr/>
          <p:nvPr/>
        </p:nvSpPr>
        <p:spPr>
          <a:xfrm rot="2562372">
            <a:off x="6052131" y="345997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Forma libre 4"/>
          <p:cNvSpPr/>
          <p:nvPr/>
        </p:nvSpPr>
        <p:spPr>
          <a:xfrm rot="13362372">
            <a:off x="1331640" y="217203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Forma libre 4"/>
          <p:cNvSpPr/>
          <p:nvPr/>
        </p:nvSpPr>
        <p:spPr>
          <a:xfrm rot="13362372">
            <a:off x="1811276" y="1523533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Forma libre 4"/>
          <p:cNvSpPr/>
          <p:nvPr/>
        </p:nvSpPr>
        <p:spPr>
          <a:xfrm rot="13362372">
            <a:off x="1851246" y="278000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Forma libre 4"/>
          <p:cNvSpPr/>
          <p:nvPr/>
        </p:nvSpPr>
        <p:spPr>
          <a:xfrm rot="13362372">
            <a:off x="2330883" y="213150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Forma libre 4"/>
          <p:cNvSpPr/>
          <p:nvPr/>
        </p:nvSpPr>
        <p:spPr>
          <a:xfrm rot="13362372">
            <a:off x="2370854" y="3387968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Forma libre 4"/>
          <p:cNvSpPr/>
          <p:nvPr/>
        </p:nvSpPr>
        <p:spPr>
          <a:xfrm rot="13362372">
            <a:off x="2330883" y="91556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47490">
                <a:srgbClr val="9E0808">
                  <a:alpha val="62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2000"/>
                </a:srgbClr>
              </a:gs>
              <a:gs pos="85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flipH="1">
            <a:off x="-180528" y="-668610"/>
            <a:ext cx="9505056" cy="633670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957337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99" dur="4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2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9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2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3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3" dur="2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5" dur="indefinite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16" dur="indefinite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138 Grupo"/>
          <p:cNvGrpSpPr/>
          <p:nvPr/>
        </p:nvGrpSpPr>
        <p:grpSpPr>
          <a:xfrm>
            <a:off x="0" y="18069"/>
            <a:ext cx="9144000" cy="5143500"/>
            <a:chOff x="0" y="0"/>
            <a:chExt cx="9144000" cy="5143500"/>
          </a:xfrm>
        </p:grpSpPr>
        <p:sp>
          <p:nvSpPr>
            <p:cNvPr id="145" name="14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6" name="14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8" name="14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35" name="134 Imagen" descr="Diapositiva5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70" y="-13709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" name="36 Grupo"/>
          <p:cNvGrpSpPr/>
          <p:nvPr/>
        </p:nvGrpSpPr>
        <p:grpSpPr>
          <a:xfrm flipV="1">
            <a:off x="144000" y="2556000"/>
            <a:ext cx="8892480" cy="2587500"/>
            <a:chOff x="2843808" y="555526"/>
            <a:chExt cx="4141440" cy="3277344"/>
          </a:xfrm>
          <a:effectLst>
            <a:glow rad="25400">
              <a:srgbClr val="7C0606"/>
            </a:glow>
          </a:effectLst>
        </p:grpSpPr>
        <p:grpSp>
          <p:nvGrpSpPr>
            <p:cNvPr id="21" name="2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6" name="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1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1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1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1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1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1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1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1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1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1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2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23" name="2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2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2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2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2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2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2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2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3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3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3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3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3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3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8" name="37 Grupo"/>
          <p:cNvGrpSpPr/>
          <p:nvPr/>
        </p:nvGrpSpPr>
        <p:grpSpPr>
          <a:xfrm rot="10800000" flipV="1">
            <a:off x="107504" y="0"/>
            <a:ext cx="8892480" cy="2464718"/>
            <a:chOff x="2843808" y="555526"/>
            <a:chExt cx="4141440" cy="3277344"/>
          </a:xfrm>
          <a:effectLst>
            <a:glow rad="25400">
              <a:srgbClr val="7C0606"/>
            </a:glow>
          </a:effectLst>
        </p:grpSpPr>
        <p:grpSp>
          <p:nvGrpSpPr>
            <p:cNvPr id="39" name="38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55" name="54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55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56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57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58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59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60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61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62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63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64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65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66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67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39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41" name="40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41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42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43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44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45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46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47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48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49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50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51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52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53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9" name="68 Grupo"/>
          <p:cNvGrpSpPr/>
          <p:nvPr/>
        </p:nvGrpSpPr>
        <p:grpSpPr>
          <a:xfrm rot="16200000" flipH="1">
            <a:off x="-966167" y="962464"/>
            <a:ext cx="5156735" cy="3205336"/>
            <a:chOff x="2843808" y="555526"/>
            <a:chExt cx="4141440" cy="3277344"/>
          </a:xfrm>
          <a:effectLst>
            <a:glow rad="25400">
              <a:srgbClr val="7C0606"/>
            </a:glow>
          </a:effectLst>
        </p:grpSpPr>
        <p:grpSp>
          <p:nvGrpSpPr>
            <p:cNvPr id="70" name="69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86" name="8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86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87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88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89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90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91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92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93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94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95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96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97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98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" name="70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72" name="71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72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73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74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75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76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77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78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79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80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81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82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83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84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" name="99 Grupo"/>
          <p:cNvGrpSpPr/>
          <p:nvPr/>
        </p:nvGrpSpPr>
        <p:grpSpPr>
          <a:xfrm rot="5400000">
            <a:off x="5018371" y="987574"/>
            <a:ext cx="5143500" cy="3168352"/>
            <a:chOff x="2843808" y="555526"/>
            <a:chExt cx="4141440" cy="3277344"/>
          </a:xfrm>
          <a:effectLst>
            <a:glow rad="25400">
              <a:srgbClr val="7C0606"/>
            </a:glow>
          </a:effectLst>
        </p:grpSpPr>
        <p:grpSp>
          <p:nvGrpSpPr>
            <p:cNvPr id="101" name="10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17" name="116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11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11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11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12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12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12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12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12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12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12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12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12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12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" name="10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03" name="10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10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10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10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10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10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10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10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11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11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11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11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11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11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69850" cap="rnd" cmpd="sng">
                <a:gradFill flip="none" rotWithShape="1">
                  <a:gsLst>
                    <a:gs pos="21000">
                      <a:srgbClr val="FFFFFF"/>
                    </a:gs>
                    <a:gs pos="49000">
                      <a:schemeClr val="tx1"/>
                    </a:gs>
                    <a:gs pos="79000">
                      <a:schemeClr val="tx1"/>
                    </a:gs>
                  </a:gsLst>
                  <a:lin ang="0" scaled="1"/>
                  <a:tileRect/>
                </a:gradFill>
                <a:prstDash val="sysDot"/>
                <a:headEnd type="none" w="sm" len="sm"/>
                <a:tailEnd type="stealt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3" name="132 Rectángulo"/>
          <p:cNvSpPr/>
          <p:nvPr/>
        </p:nvSpPr>
        <p:spPr>
          <a:xfrm flipH="1">
            <a:off x="0" y="-308570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770435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3500" fill="hold"/>
                                        <p:tgtEl>
                                          <p:spTgt spid="69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5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6" dur="indefinite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7" dur="indefinite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3" presetClass="entr" presetSubtype="52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6" dur="3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13 Grupo"/>
          <p:cNvGrpSpPr/>
          <p:nvPr/>
        </p:nvGrpSpPr>
        <p:grpSpPr>
          <a:xfrm>
            <a:off x="0" y="2194"/>
            <a:ext cx="9144000" cy="5143500"/>
            <a:chOff x="0" y="0"/>
            <a:chExt cx="9144000" cy="5143500"/>
          </a:xfrm>
        </p:grpSpPr>
        <p:sp>
          <p:nvSpPr>
            <p:cNvPr id="16" name="1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5" name="14 Imagen" descr="Diapositiva3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776" y="0"/>
            <a:ext cx="915077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4"/>
          <p:cNvSpPr/>
          <p:nvPr/>
        </p:nvSpPr>
        <p:spPr>
          <a:xfrm rot="18762372">
            <a:off x="2643002" y="-7016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4"/>
          <p:cNvSpPr/>
          <p:nvPr/>
        </p:nvSpPr>
        <p:spPr>
          <a:xfrm rot="2837628" flipH="1">
            <a:off x="4587217" y="-70160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4"/>
          <p:cNvSpPr/>
          <p:nvPr/>
        </p:nvSpPr>
        <p:spPr>
          <a:xfrm rot="7962372">
            <a:off x="4637224" y="3442632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4"/>
          <p:cNvSpPr/>
          <p:nvPr/>
        </p:nvSpPr>
        <p:spPr>
          <a:xfrm rot="13637628" flipH="1">
            <a:off x="2693008" y="344263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Forma libre 4"/>
          <p:cNvSpPr/>
          <p:nvPr/>
        </p:nvSpPr>
        <p:spPr>
          <a:xfrm rot="2562372">
            <a:off x="6300195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4"/>
          <p:cNvSpPr/>
          <p:nvPr/>
        </p:nvSpPr>
        <p:spPr>
          <a:xfrm rot="8237628" flipH="1">
            <a:off x="6300194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Forma libre 4"/>
          <p:cNvSpPr/>
          <p:nvPr/>
        </p:nvSpPr>
        <p:spPr>
          <a:xfrm rot="13362372">
            <a:off x="971602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Forma libre 4"/>
          <p:cNvSpPr/>
          <p:nvPr/>
        </p:nvSpPr>
        <p:spPr>
          <a:xfrm rot="19037628" flipH="1">
            <a:off x="971603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flipH="1">
            <a:off x="0" y="-308570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49695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" dur="4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4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" dur="4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" dur="4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3" presetClass="entr" presetSubtype="27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ntr" presetSubtype="3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91" dur="4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7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8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2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27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9" name="2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C0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3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C0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2" name="3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C0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" name="3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C0000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0" name="29 Imagen" descr="Diapositiva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3 Rectángulo"/>
          <p:cNvSpPr/>
          <p:nvPr/>
        </p:nvSpPr>
        <p:spPr>
          <a:xfrm rot="13818654">
            <a:off x="144377" y="-824750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84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 rot="13818654">
            <a:off x="755937" y="-377248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84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13818654">
            <a:off x="1332001" y="54800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84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13818654">
            <a:off x="1858351" y="507250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84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13818654">
            <a:off x="2429823" y="975250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84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13818654">
            <a:off x="2988185" y="1443250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84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7781346" flipH="1">
            <a:off x="7519945" y="-844755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7781346" flipH="1">
            <a:off x="6908385" y="-397253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7781346" flipH="1">
            <a:off x="6332321" y="34795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7781346" flipH="1">
            <a:off x="5805971" y="487245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7781346" flipH="1">
            <a:off x="5234499" y="955245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7781346" flipH="1">
            <a:off x="4676137" y="1423245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7781346" flipV="1">
            <a:off x="139633" y="4807621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90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7781346" flipV="1">
            <a:off x="751193" y="4360119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90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7781346" flipV="1">
            <a:off x="1327257" y="3928071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90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7781346" flipV="1">
            <a:off x="1853607" y="3475621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90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7781346" flipV="1">
            <a:off x="2425079" y="3007621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90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7781346" flipV="1">
            <a:off x="2983441" y="2539621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900000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13818654" flipH="1" flipV="1">
            <a:off x="7515201" y="4827626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13818654" flipH="1" flipV="1">
            <a:off x="6903641" y="4380124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13818654" flipH="1" flipV="1">
            <a:off x="6327577" y="3948076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13818654" flipH="1" flipV="1">
            <a:off x="5801227" y="3495626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13818654" flipH="1" flipV="1">
            <a:off x="5229755" y="3027626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13818654" flipH="1" flipV="1">
            <a:off x="4671393" y="2559626"/>
            <a:ext cx="1506849" cy="1139059"/>
          </a:xfrm>
          <a:prstGeom prst="rect">
            <a:avLst/>
          </a:prstGeom>
          <a:gradFill flip="none" rotWithShape="1">
            <a:gsLst>
              <a:gs pos="0">
                <a:srgbClr val="F73B56"/>
              </a:gs>
              <a:gs pos="34000">
                <a:srgbClr val="EBFF0A">
                  <a:alpha val="0"/>
                </a:srgbClr>
              </a:gs>
              <a:gs pos="22000">
                <a:srgbClr val="C00000"/>
              </a:gs>
              <a:gs pos="90833">
                <a:schemeClr val="tx1">
                  <a:lumMod val="65000"/>
                  <a:alpha val="62000"/>
                </a:schemeClr>
              </a:gs>
              <a:gs pos="72000">
                <a:srgbClr val="F0FF46">
                  <a:alpha val="0"/>
                </a:srgbClr>
              </a:gs>
              <a:gs pos="79000">
                <a:schemeClr val="tx1">
                  <a:lumMod val="65000"/>
                  <a:alpha val="54000"/>
                </a:schemeClr>
              </a:gs>
            </a:gsLst>
            <a:path path="circle">
              <a:fillToRect l="50000" t="50000" r="50000" b="50000"/>
            </a:path>
            <a:tileRect/>
          </a:gradFill>
          <a:ln w="12700">
            <a:solidFill>
              <a:schemeClr val="tx1">
                <a:lumMod val="85000"/>
              </a:schemeClr>
            </a:solidFill>
          </a:ln>
          <a:effectLst/>
          <a:scene3d>
            <a:camera prst="orthographicFront"/>
            <a:lightRig rig="flood" dir="t">
              <a:rot lat="0" lon="0" rev="0"/>
            </a:lightRig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flipH="1">
            <a:off x="-2" y="-1244674"/>
            <a:ext cx="9225767" cy="7704856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44750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3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03" dur="3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5" dur="5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5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57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9" dur="indefinite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10" dur="indefinite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34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8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 flip="none" rotWithShape="1">
            <a:gsLst>
              <a:gs pos="25000">
                <a:srgbClr val="2B030E"/>
              </a:gs>
              <a:gs pos="0">
                <a:srgbClr val="4B041A">
                  <a:lumMod val="47000"/>
                </a:srgbClr>
              </a:gs>
              <a:gs pos="70000">
                <a:srgbClr val="EF0F44">
                  <a:lumMod val="33000"/>
                </a:srgbClr>
              </a:gs>
              <a:gs pos="100000">
                <a:srgbClr val="F9054B">
                  <a:lumMod val="54000"/>
                </a:srgbClr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cxnSp>
        <p:nvCxnSpPr>
          <p:cNvPr id="14" name="13 Conector recto"/>
          <p:cNvCxnSpPr/>
          <p:nvPr/>
        </p:nvCxnSpPr>
        <p:spPr>
          <a:xfrm flipH="1">
            <a:off x="-108520" y="28204"/>
            <a:ext cx="9252520" cy="5115296"/>
          </a:xfrm>
          <a:prstGeom prst="line">
            <a:avLst/>
          </a:prstGeom>
          <a:ln w="15875">
            <a:gradFill>
              <a:gsLst>
                <a:gs pos="0">
                  <a:srgbClr val="FF0000"/>
                </a:gs>
                <a:gs pos="16000">
                  <a:srgbClr val="18B6F1"/>
                </a:gs>
                <a:gs pos="34000">
                  <a:srgbClr val="FF0000"/>
                </a:gs>
                <a:gs pos="50000">
                  <a:srgbClr val="00B0F0"/>
                </a:gs>
                <a:gs pos="83742">
                  <a:srgbClr val="00B0F0"/>
                </a:gs>
                <a:gs pos="67000">
                  <a:srgbClr val="FF0000"/>
                </a:gs>
                <a:gs pos="100000">
                  <a:srgbClr val="FF0000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2 Conector recto"/>
          <p:cNvCxnSpPr/>
          <p:nvPr/>
        </p:nvCxnSpPr>
        <p:spPr>
          <a:xfrm>
            <a:off x="0" y="0"/>
            <a:ext cx="9144000" cy="5143500"/>
          </a:xfrm>
          <a:prstGeom prst="line">
            <a:avLst/>
          </a:prstGeom>
          <a:ln w="15875">
            <a:gradFill>
              <a:gsLst>
                <a:gs pos="0">
                  <a:srgbClr val="FF0000"/>
                </a:gs>
                <a:gs pos="16000">
                  <a:srgbClr val="18B6F1"/>
                </a:gs>
                <a:gs pos="34000">
                  <a:srgbClr val="FF0000"/>
                </a:gs>
                <a:gs pos="50000">
                  <a:srgbClr val="00B0F0"/>
                </a:gs>
                <a:gs pos="83742">
                  <a:srgbClr val="00B0F0"/>
                </a:gs>
                <a:gs pos="67000">
                  <a:srgbClr val="FF0000"/>
                </a:gs>
                <a:gs pos="100000">
                  <a:srgbClr val="FF0000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7 Imagen" descr="Diapositiva1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82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4042376" flipH="1">
            <a:off x="4669113" y="634119"/>
            <a:ext cx="2452166" cy="259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557624">
            <a:off x="1946680" y="652892"/>
            <a:ext cx="2452166" cy="259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242376" flipH="1">
            <a:off x="1977765" y="2088414"/>
            <a:ext cx="2452166" cy="259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357624">
            <a:off x="4700198" y="2069641"/>
            <a:ext cx="2452166" cy="259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9 Rectángulo"/>
          <p:cNvSpPr/>
          <p:nvPr/>
        </p:nvSpPr>
        <p:spPr>
          <a:xfrm flipH="1">
            <a:off x="0" y="-308570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387895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71"/>
                                        </p:tgtEl>
                                      </p:cBhvr>
                                      <p:by x="1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2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1026"/>
                                        </p:tgtEl>
                                      </p:cBhvr>
                                      <p:by x="1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25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250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72"/>
                                        </p:tgtEl>
                                      </p:cBhvr>
                                      <p:by x="1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2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73"/>
                                        </p:tgtEl>
                                      </p:cBhvr>
                                      <p:by x="1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2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1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7" dur="indefinite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8" dur="indefinite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4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pic>
          <p:nvPicPr>
            <p:cNvPr id="7" name="6 Imagen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3" b="733"/>
            <a:stretch/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pic>
          <p:nvPicPr>
            <p:cNvPr id="8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843558"/>
              <a:ext cx="2481263" cy="31400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2 Rectángulo"/>
          <p:cNvSpPr/>
          <p:nvPr/>
        </p:nvSpPr>
        <p:spPr>
          <a:xfrm>
            <a:off x="2411760" y="123478"/>
            <a:ext cx="6192688" cy="4555093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Cerezas</a:t>
            </a:r>
            <a:r>
              <a:rPr lang="es-ES" b="1" dirty="0">
                <a:solidFill>
                  <a:srgbClr val="441918"/>
                </a:solidFill>
                <a:latin typeface="Hobo Std" pitchFamily="34" charset="0"/>
              </a:rPr>
              <a:t>, ricas en antioxidantes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La cereza es una de las mejores frutas para depurar el organismo, liberándolo de las toxinas. Es así gracias a las antocianinas, lo que le dan ese pigmento de color morado. Son capaces de neutralizar radicales libres responsables de enfermedades degenerativas como el </a:t>
            </a:r>
            <a:r>
              <a:rPr lang="es-ES" sz="1400" b="1" dirty="0" err="1">
                <a:solidFill>
                  <a:srgbClr val="441918"/>
                </a:solidFill>
                <a:latin typeface="Hobo Std" pitchFamily="34" charset="0"/>
              </a:rPr>
              <a:t>alzheimer</a:t>
            </a: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, el cáncer o la artritis.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A su vez, ayudan a prevenir las complicaciones cardíacas y el envejecimiento prematuro de las células. Protegen el corazón y favorecen la circulación de la sangre y ayudan a mantener en buen estado los capilares de la retina ocular, siendo perfecto para la conservación de la vista.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Por otra parte, la cereza contiene vitamina C y aminoácidos, ideales para la prevención del envejecimiento de la piel, el cuidado del cabello y de las uñas. Protegen de las arrugas, la flacidez y las manchas de la dermis, manteniendo un aspecto más joven.</a:t>
            </a: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30603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62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>
            <a:gsLst>
              <a:gs pos="73000">
                <a:srgbClr val="2B030E"/>
              </a:gs>
              <a:gs pos="100000">
                <a:srgbClr val="4B041A">
                  <a:lumMod val="47000"/>
                </a:srgbClr>
              </a:gs>
              <a:gs pos="35000">
                <a:srgbClr val="EF0F44">
                  <a:lumMod val="33000"/>
                </a:srgbClr>
              </a:gs>
              <a:gs pos="0">
                <a:srgbClr val="F9054B">
                  <a:lumMod val="54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2" name="61 Imagen" descr="Diapositiva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051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" name="5 Grupo"/>
          <p:cNvGrpSpPr/>
          <p:nvPr/>
        </p:nvGrpSpPr>
        <p:grpSpPr>
          <a:xfrm>
            <a:off x="-1332656" y="123478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" name="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8" name="7 Grupo"/>
          <p:cNvGrpSpPr/>
          <p:nvPr/>
        </p:nvGrpSpPr>
        <p:grpSpPr>
          <a:xfrm>
            <a:off x="-252536" y="745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9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9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1" name="10 Grupo"/>
          <p:cNvGrpSpPr/>
          <p:nvPr/>
        </p:nvGrpSpPr>
        <p:grpSpPr>
          <a:xfrm>
            <a:off x="611560" y="1357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1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4" name="13 Grupo"/>
          <p:cNvGrpSpPr/>
          <p:nvPr/>
        </p:nvGrpSpPr>
        <p:grpSpPr>
          <a:xfrm>
            <a:off x="1691680" y="1969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1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7" name="16 Grupo"/>
          <p:cNvGrpSpPr/>
          <p:nvPr/>
        </p:nvGrpSpPr>
        <p:grpSpPr>
          <a:xfrm flipV="1">
            <a:off x="-1332656" y="4442560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1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0" name="19 Grupo"/>
          <p:cNvGrpSpPr/>
          <p:nvPr/>
        </p:nvGrpSpPr>
        <p:grpSpPr>
          <a:xfrm flipV="1">
            <a:off x="-252536" y="381896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2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3" name="22 Grupo"/>
          <p:cNvGrpSpPr/>
          <p:nvPr/>
        </p:nvGrpSpPr>
        <p:grpSpPr>
          <a:xfrm flipV="1">
            <a:off x="611560" y="3205481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2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6" name="25 Grupo"/>
          <p:cNvGrpSpPr/>
          <p:nvPr/>
        </p:nvGrpSpPr>
        <p:grpSpPr>
          <a:xfrm flipV="1">
            <a:off x="1691680" y="259199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2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1" name="30 Grupo"/>
          <p:cNvGrpSpPr/>
          <p:nvPr/>
        </p:nvGrpSpPr>
        <p:grpSpPr>
          <a:xfrm flipH="1">
            <a:off x="8316416" y="108000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3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4" name="33 Grupo"/>
          <p:cNvGrpSpPr/>
          <p:nvPr/>
        </p:nvGrpSpPr>
        <p:grpSpPr>
          <a:xfrm flipH="1">
            <a:off x="7236296" y="730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3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7" name="36 Grupo"/>
          <p:cNvGrpSpPr/>
          <p:nvPr/>
        </p:nvGrpSpPr>
        <p:grpSpPr>
          <a:xfrm flipH="1">
            <a:off x="6372200" y="1342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3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0" name="39 Grupo"/>
          <p:cNvGrpSpPr/>
          <p:nvPr/>
        </p:nvGrpSpPr>
        <p:grpSpPr>
          <a:xfrm flipH="1">
            <a:off x="5292080" y="1954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4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3" name="42 Grupo"/>
          <p:cNvGrpSpPr/>
          <p:nvPr/>
        </p:nvGrpSpPr>
        <p:grpSpPr>
          <a:xfrm flipH="1" flipV="1">
            <a:off x="8316416" y="4427082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4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6" name="45 Grupo"/>
          <p:cNvGrpSpPr/>
          <p:nvPr/>
        </p:nvGrpSpPr>
        <p:grpSpPr>
          <a:xfrm flipH="1" flipV="1">
            <a:off x="7236296" y="380348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4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9" name="48 Grupo"/>
          <p:cNvGrpSpPr/>
          <p:nvPr/>
        </p:nvGrpSpPr>
        <p:grpSpPr>
          <a:xfrm flipH="1" flipV="1">
            <a:off x="6372200" y="3190003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0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50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9E0808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52" name="51 Grupo"/>
          <p:cNvGrpSpPr/>
          <p:nvPr/>
        </p:nvGrpSpPr>
        <p:grpSpPr>
          <a:xfrm flipH="1" flipV="1">
            <a:off x="5292080" y="257651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4" name="5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sp>
        <p:nvSpPr>
          <p:cNvPr id="55" name="54 Rectángulo"/>
          <p:cNvSpPr/>
          <p:nvPr/>
        </p:nvSpPr>
        <p:spPr>
          <a:xfrm flipH="1">
            <a:off x="-1764706" y="-308570"/>
            <a:ext cx="12601401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19134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3" dur="3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5" dur="indefinite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06" dur="indefinite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29 Rectángulo"/>
          <p:cNvSpPr/>
          <p:nvPr/>
        </p:nvSpPr>
        <p:spPr>
          <a:xfrm>
            <a:off x="2297" y="0"/>
            <a:ext cx="9147651" cy="5143500"/>
          </a:xfrm>
          <a:prstGeom prst="rect">
            <a:avLst/>
          </a:prstGeom>
          <a:gradFill>
            <a:gsLst>
              <a:gs pos="1000">
                <a:srgbClr val="003399">
                  <a:alpha val="82745"/>
                  <a:lumMod val="61000"/>
                </a:srgbClr>
              </a:gs>
              <a:gs pos="100000">
                <a:schemeClr val="bg2">
                  <a:lumMod val="0"/>
                </a:schemeClr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7" name="26 Imagen" descr="Diapositiva7"/>
          <p:cNvPicPr>
            <a:picLocks noGrp="1" noChangeAspect="1"/>
          </p:cNvPicPr>
          <p:nvPr isPhoto="1"/>
        </p:nvPicPr>
        <p:blipFill rotWithShape="1"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99646" b="1"/>
          <a:stretch/>
        </p:blipFill>
        <p:spPr>
          <a:xfrm>
            <a:off x="0" y="-5144429"/>
            <a:ext cx="9144000" cy="1026895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9 Rectángulo"/>
          <p:cNvSpPr/>
          <p:nvPr/>
        </p:nvSpPr>
        <p:spPr>
          <a:xfrm rot="16200000" flipV="1">
            <a:off x="7544696" y="-92375"/>
            <a:ext cx="751210" cy="935961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16200000" flipV="1">
            <a:off x="6933135" y="355128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16200000" flipV="1">
            <a:off x="6357071" y="787177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16200000" flipV="1">
            <a:off x="5830721" y="1239626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16200000" flipV="1">
            <a:off x="5259249" y="1707626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16200000" flipV="1">
            <a:off x="4866042" y="2052211"/>
            <a:ext cx="751210" cy="935959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16200000" flipV="1">
            <a:off x="4254481" y="2499712"/>
            <a:ext cx="751210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16200000" flipV="1">
            <a:off x="3678416" y="2931762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16200000" flipV="1">
            <a:off x="3152067" y="3384210"/>
            <a:ext cx="751210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16200000" flipV="1">
            <a:off x="2580594" y="3852211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16200000" flipV="1">
            <a:off x="2022232" y="4299916"/>
            <a:ext cx="751210" cy="935960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5400000" flipH="1" flipV="1">
            <a:off x="847810" y="-106454"/>
            <a:ext cx="751211" cy="935960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5400000" flipH="1" flipV="1">
            <a:off x="1459371" y="341047"/>
            <a:ext cx="751212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5400000" flipH="1" flipV="1">
            <a:off x="2035435" y="773096"/>
            <a:ext cx="751212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5400000" flipH="1" flipV="1">
            <a:off x="2561786" y="1225546"/>
            <a:ext cx="751210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5400000" flipH="1" flipV="1">
            <a:off x="3133259" y="1693547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5400000" flipH="1" flipV="1">
            <a:off x="3526466" y="2038132"/>
            <a:ext cx="751210" cy="935959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5400000" flipH="1" flipV="1">
            <a:off x="4138027" y="2485633"/>
            <a:ext cx="751210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5400000" flipH="1" flipV="1">
            <a:off x="4714091" y="2917682"/>
            <a:ext cx="751210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5400000" flipH="1" flipV="1">
            <a:off x="5240441" y="3370131"/>
            <a:ext cx="751210" cy="935964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5400000" flipH="1" flipV="1">
            <a:off x="5811914" y="3838132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5400000" flipH="1" flipV="1">
            <a:off x="6370275" y="4285836"/>
            <a:ext cx="751210" cy="935962"/>
          </a:xfrm>
          <a:prstGeom prst="rect">
            <a:avLst/>
          </a:prstGeom>
          <a:gradFill>
            <a:gsLst>
              <a:gs pos="32088">
                <a:srgbClr val="7B212B">
                  <a:alpha val="0"/>
                </a:srgbClr>
              </a:gs>
              <a:gs pos="21000">
                <a:srgbClr val="FF0000">
                  <a:alpha val="77000"/>
                </a:srgbClr>
              </a:gs>
              <a:gs pos="43000">
                <a:srgbClr val="40303E">
                  <a:alpha val="0"/>
                </a:srgbClr>
              </a:gs>
              <a:gs pos="16671">
                <a:srgbClr val="9A091F"/>
              </a:gs>
              <a:gs pos="12000">
                <a:srgbClr val="7030A0">
                  <a:lumMod val="40000"/>
                  <a:alpha val="0"/>
                </a:srgbClr>
              </a:gs>
              <a:gs pos="69000">
                <a:schemeClr val="accent1">
                  <a:tint val="44500"/>
                  <a:satMod val="160000"/>
                  <a:alpha val="0"/>
                </a:schemeClr>
              </a:gs>
              <a:gs pos="51000">
                <a:srgbClr val="C4DAC8">
                  <a:alpha val="0"/>
                </a:srgbClr>
              </a:gs>
              <a:gs pos="46000">
                <a:srgbClr val="CAF754">
                  <a:lumMod val="0"/>
                  <a:lumOff val="100000"/>
                </a:srgbClr>
              </a:gs>
              <a:gs pos="87000">
                <a:srgbClr val="0070C0">
                  <a:alpha val="70000"/>
                </a:srgbClr>
              </a:gs>
            </a:gsLst>
            <a:path path="circle">
              <a:fillToRect t="100000" r="100000"/>
            </a:path>
          </a:gradFill>
          <a:ln w="12700">
            <a:gradFill>
              <a:gsLst>
                <a:gs pos="0">
                  <a:srgbClr val="A7FB53">
                    <a:lumMod val="0"/>
                    <a:lumOff val="100000"/>
                  </a:srgbClr>
                </a:gs>
                <a:gs pos="50000">
                  <a:schemeClr val="tx1">
                    <a:lumMod val="65000"/>
                  </a:schemeClr>
                </a:gs>
                <a:gs pos="100000">
                  <a:srgbClr val="156B13">
                    <a:lumMod val="0"/>
                    <a:lumOff val="100000"/>
                  </a:srgbClr>
                </a:gs>
              </a:gsLst>
              <a:lin ang="5400000" scaled="0"/>
            </a:gradFill>
          </a:ln>
          <a:effectLst>
            <a:outerShdw blurRad="50800" dist="50800" dir="5400000" algn="ctr" rotWithShape="0">
              <a:schemeClr val="bg2">
                <a:lumMod val="20000"/>
                <a:lumOff val="80000"/>
              </a:schemeClr>
            </a:outerShdw>
            <a:reflection blurRad="6350" stA="29000" endPos="90000" dir="5400000" sy="-100000" algn="bl" rotWithShape="0"/>
          </a:effectLst>
          <a:scene3d>
            <a:camera prst="orthographicFront"/>
            <a:lightRig rig="chilly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flipH="1">
            <a:off x="0" y="-308570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50413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16" presetClass="entr" presetSubtype="2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7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7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1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5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3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3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36" dur="indefinite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37" dur="indefinite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2" animBg="1"/>
      <p:bldP spid="10" grpId="3" animBg="1"/>
      <p:bldP spid="11" grpId="0" animBg="1"/>
      <p:bldP spid="11" grpId="2" animBg="1"/>
      <p:bldP spid="11" grpId="3" animBg="1"/>
      <p:bldP spid="12" grpId="0" animBg="1"/>
      <p:bldP spid="12" grpId="2" animBg="1"/>
      <p:bldP spid="12" grpId="3" animBg="1"/>
      <p:bldP spid="13" grpId="0" animBg="1"/>
      <p:bldP spid="13" grpId="2" animBg="1"/>
      <p:bldP spid="13" grpId="3" animBg="1"/>
      <p:bldP spid="14" grpId="0" animBg="1"/>
      <p:bldP spid="14" grpId="2" animBg="1"/>
      <p:bldP spid="14" grpId="3" animBg="1"/>
      <p:bldP spid="23" grpId="0" animBg="1"/>
      <p:bldP spid="23" grpId="2" animBg="1"/>
      <p:bldP spid="23" grpId="3" animBg="1"/>
      <p:bldP spid="29" grpId="0" animBg="1"/>
      <p:bldP spid="29" grpId="2" animBg="1"/>
      <p:bldP spid="29" grpId="3" animBg="1"/>
      <p:bldP spid="31" grpId="0" animBg="1"/>
      <p:bldP spid="31" grpId="2" animBg="1"/>
      <p:bldP spid="31" grpId="3" animBg="1"/>
      <p:bldP spid="32" grpId="0" animBg="1"/>
      <p:bldP spid="32" grpId="2" animBg="1"/>
      <p:bldP spid="32" grpId="3" animBg="1"/>
      <p:bldP spid="33" grpId="0" animBg="1"/>
      <p:bldP spid="33" grpId="2" animBg="1"/>
      <p:bldP spid="33" grpId="3" animBg="1"/>
      <p:bldP spid="39" grpId="0" animBg="1"/>
      <p:bldP spid="39" grpId="2" animBg="1"/>
      <p:bldP spid="39" grpId="3" animBg="1"/>
      <p:bldP spid="40" grpId="0" animBg="1"/>
      <p:bldP spid="40" grpId="2" animBg="1"/>
      <p:bldP spid="40" grpId="3" animBg="1"/>
      <p:bldP spid="41" grpId="0" animBg="1"/>
      <p:bldP spid="41" grpId="2" animBg="1"/>
      <p:bldP spid="41" grpId="3" animBg="1"/>
      <p:bldP spid="42" grpId="0" animBg="1"/>
      <p:bldP spid="42" grpId="2" animBg="1"/>
      <p:bldP spid="42" grpId="3" animBg="1"/>
      <p:bldP spid="43" grpId="0" animBg="1"/>
      <p:bldP spid="43" grpId="2" animBg="1"/>
      <p:bldP spid="43" grpId="3" animBg="1"/>
      <p:bldP spid="44" grpId="0" animBg="1"/>
      <p:bldP spid="44" grpId="2" animBg="1"/>
      <p:bldP spid="44" grpId="3" animBg="1"/>
      <p:bldP spid="45" grpId="0" animBg="1"/>
      <p:bldP spid="45" grpId="2" animBg="1"/>
      <p:bldP spid="45" grpId="3" animBg="1"/>
      <p:bldP spid="46" grpId="0" animBg="1"/>
      <p:bldP spid="46" grpId="2" animBg="1"/>
      <p:bldP spid="46" grpId="3" animBg="1"/>
      <p:bldP spid="47" grpId="0" animBg="1"/>
      <p:bldP spid="47" grpId="2" animBg="1"/>
      <p:bldP spid="47" grpId="3" animBg="1"/>
      <p:bldP spid="48" grpId="0" animBg="1"/>
      <p:bldP spid="48" grpId="2" animBg="1"/>
      <p:bldP spid="48" grpId="3" animBg="1"/>
      <p:bldP spid="49" grpId="0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2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13 Grupo"/>
          <p:cNvGrpSpPr/>
          <p:nvPr/>
        </p:nvGrpSpPr>
        <p:grpSpPr>
          <a:xfrm>
            <a:off x="0" y="50"/>
            <a:ext cx="9144000" cy="5143500"/>
            <a:chOff x="0" y="0"/>
            <a:chExt cx="9144000" cy="5143500"/>
          </a:xfrm>
        </p:grpSpPr>
        <p:sp>
          <p:nvSpPr>
            <p:cNvPr id="16" name="1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2" name="11 Imagen" descr="Diapositiva9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566"/>
            <a:ext cx="9156476" cy="5130934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Forma libre 14"/>
          <p:cNvSpPr/>
          <p:nvPr/>
        </p:nvSpPr>
        <p:spPr>
          <a:xfrm rot="5400000">
            <a:off x="1152380" y="-632858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solidFill>
            <a:schemeClr val="tx1">
              <a:alpha val="44000"/>
            </a:schemeClr>
          </a:solidFill>
          <a:ln w="28575" cap="rnd">
            <a:gradFill>
              <a:gsLst>
                <a:gs pos="0">
                  <a:srgbClr val="FF0000"/>
                </a:gs>
                <a:gs pos="50000">
                  <a:srgbClr val="99FF33"/>
                </a:gs>
                <a:gs pos="100000">
                  <a:srgbClr val="FF0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14"/>
          <p:cNvSpPr/>
          <p:nvPr/>
        </p:nvSpPr>
        <p:spPr>
          <a:xfrm rot="16200000" flipV="1">
            <a:off x="1217521" y="1271034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solidFill>
            <a:schemeClr val="tx1">
              <a:alpha val="44000"/>
            </a:schemeClr>
          </a:solidFill>
          <a:ln w="28575" cap="rnd">
            <a:gradFill>
              <a:gsLst>
                <a:gs pos="0">
                  <a:srgbClr val="FF0000"/>
                </a:gs>
                <a:gs pos="50000">
                  <a:srgbClr val="99FF33"/>
                </a:gs>
                <a:gs pos="100000">
                  <a:srgbClr val="FF0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/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3" name="Forma libre 14"/>
          <p:cNvSpPr/>
          <p:nvPr/>
        </p:nvSpPr>
        <p:spPr>
          <a:xfrm rot="16200000" flipH="1">
            <a:off x="5667275" y="-628538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solidFill>
            <a:schemeClr val="tx1">
              <a:alpha val="44000"/>
            </a:schemeClr>
          </a:solidFill>
          <a:ln w="28575" cap="rnd">
            <a:gradFill>
              <a:gsLst>
                <a:gs pos="0">
                  <a:srgbClr val="FF0000"/>
                </a:gs>
                <a:gs pos="50000">
                  <a:srgbClr val="99FF33"/>
                </a:gs>
                <a:gs pos="100000">
                  <a:srgbClr val="FF0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>
              <a:rot lat="0" lon="0" rev="6600000"/>
            </a:lightRig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9" name="Forma libre 14"/>
          <p:cNvSpPr/>
          <p:nvPr/>
        </p:nvSpPr>
        <p:spPr>
          <a:xfrm rot="5400000" flipH="1" flipV="1">
            <a:off x="5732416" y="1275354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solidFill>
            <a:schemeClr val="tx1">
              <a:alpha val="44000"/>
            </a:schemeClr>
          </a:solidFill>
          <a:ln w="28575" cap="rnd">
            <a:gradFill>
              <a:gsLst>
                <a:gs pos="0">
                  <a:srgbClr val="FF0000"/>
                </a:gs>
                <a:gs pos="50000">
                  <a:srgbClr val="99FF33"/>
                </a:gs>
                <a:gs pos="100000">
                  <a:srgbClr val="FF0000"/>
                </a:gs>
              </a:gsLst>
              <a:lin ang="5400000" scaled="0"/>
            </a:gradFill>
            <a:prstDash val="sysDot"/>
          </a:ln>
          <a:scene3d>
            <a:camera prst="orthographicFront"/>
            <a:lightRig rig="flat" dir="t">
              <a:rot lat="0" lon="0" rev="6600000"/>
            </a:lightRig>
          </a:scene3d>
          <a:sp3d prstMaterial="metal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flipH="1">
            <a:off x="0" y="-236562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88674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9" dur="3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1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2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9" grpId="0" animBg="1"/>
      <p:bldP spid="9" grpId="1" animBg="1"/>
      <p:bldP spid="9" grpId="2" animBg="1"/>
      <p:bldP spid="13" grpId="0" animBg="1"/>
      <p:bldP spid="13" grpId="1" animBg="1"/>
      <p:bldP spid="13" grpId="2" animBg="1"/>
      <p:bldP spid="19" grpId="0" animBg="1"/>
      <p:bldP spid="19" grpId="1" animBg="1"/>
      <p:bldP spid="19" grpId="2" animBg="1"/>
      <p:bldP spid="2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255 Rectángulo"/>
          <p:cNvSpPr/>
          <p:nvPr/>
        </p:nvSpPr>
        <p:spPr>
          <a:xfrm>
            <a:off x="-3651" y="-7756"/>
            <a:ext cx="9147651" cy="5143500"/>
          </a:xfrm>
          <a:prstGeom prst="rect">
            <a:avLst/>
          </a:prstGeom>
          <a:gradFill>
            <a:gsLst>
              <a:gs pos="73000">
                <a:srgbClr val="2B030E"/>
              </a:gs>
              <a:gs pos="100000">
                <a:srgbClr val="4B041A">
                  <a:lumMod val="47000"/>
                </a:srgbClr>
              </a:gs>
              <a:gs pos="35000">
                <a:srgbClr val="EF0F44">
                  <a:lumMod val="33000"/>
                </a:srgbClr>
              </a:gs>
              <a:gs pos="0">
                <a:srgbClr val="F9054B">
                  <a:lumMod val="54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57" name="256 Imagen" descr="Diapositiva10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8" b="-100572"/>
          <a:stretch/>
        </p:blipFill>
        <p:spPr>
          <a:xfrm>
            <a:off x="0" y="0"/>
            <a:ext cx="9144000" cy="105018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rot="19620978">
            <a:off x="446710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" name="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" name="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" name="6 Grupo"/>
          <p:cNvGrpSpPr/>
          <p:nvPr/>
        </p:nvGrpSpPr>
        <p:grpSpPr>
          <a:xfrm rot="19620978">
            <a:off x="929251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" name="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" name="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" name="9 Grupo"/>
          <p:cNvGrpSpPr/>
          <p:nvPr/>
        </p:nvGrpSpPr>
        <p:grpSpPr>
          <a:xfrm rot="19620978">
            <a:off x="1425893" y="-4373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" name="1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" name="1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" name="12 Grupo"/>
          <p:cNvGrpSpPr/>
          <p:nvPr/>
        </p:nvGrpSpPr>
        <p:grpSpPr>
          <a:xfrm rot="19620978">
            <a:off x="1872000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" name="1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" name="15 Grupo"/>
          <p:cNvGrpSpPr/>
          <p:nvPr/>
        </p:nvGrpSpPr>
        <p:grpSpPr>
          <a:xfrm rot="19620978">
            <a:off x="2348489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" name="1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" name="18 Grupo"/>
          <p:cNvGrpSpPr/>
          <p:nvPr/>
        </p:nvGrpSpPr>
        <p:grpSpPr>
          <a:xfrm rot="19620978">
            <a:off x="2831029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" name="1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" name="21 Grupo"/>
          <p:cNvGrpSpPr/>
          <p:nvPr/>
        </p:nvGrpSpPr>
        <p:grpSpPr>
          <a:xfrm rot="19620978">
            <a:off x="3327671" y="-45258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" name="2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" name="24 Grupo"/>
          <p:cNvGrpSpPr/>
          <p:nvPr/>
        </p:nvGrpSpPr>
        <p:grpSpPr>
          <a:xfrm rot="1979022" flipH="1">
            <a:off x="8248047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6" name="2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" name="27 Grupo"/>
          <p:cNvGrpSpPr/>
          <p:nvPr/>
        </p:nvGrpSpPr>
        <p:grpSpPr>
          <a:xfrm rot="1979022" flipH="1">
            <a:off x="7765506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9" name="2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2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" name="30 Grupo"/>
          <p:cNvGrpSpPr/>
          <p:nvPr/>
        </p:nvGrpSpPr>
        <p:grpSpPr>
          <a:xfrm rot="1979022" flipH="1">
            <a:off x="7268864" y="-4373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2" name="3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" name="3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" name="33 Grupo"/>
          <p:cNvGrpSpPr/>
          <p:nvPr/>
        </p:nvGrpSpPr>
        <p:grpSpPr>
          <a:xfrm rot="1979022" flipH="1">
            <a:off x="6786270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5" name="3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" name="36 Grupo"/>
          <p:cNvGrpSpPr/>
          <p:nvPr/>
        </p:nvGrpSpPr>
        <p:grpSpPr>
          <a:xfrm rot="1979022" flipH="1">
            <a:off x="6346268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8" name="3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0" name="39 Grupo"/>
          <p:cNvGrpSpPr/>
          <p:nvPr/>
        </p:nvGrpSpPr>
        <p:grpSpPr>
          <a:xfrm rot="1979022" flipH="1">
            <a:off x="5863728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1" name="4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3" name="42 Grupo"/>
          <p:cNvGrpSpPr/>
          <p:nvPr/>
        </p:nvGrpSpPr>
        <p:grpSpPr>
          <a:xfrm rot="1979022" flipH="1">
            <a:off x="5367086" y="-45258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4" name="4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" name="4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6" name="45 Grupo"/>
          <p:cNvGrpSpPr/>
          <p:nvPr/>
        </p:nvGrpSpPr>
        <p:grpSpPr>
          <a:xfrm rot="19620978">
            <a:off x="449708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7" name="4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8" name="4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" name="48 Grupo"/>
          <p:cNvGrpSpPr/>
          <p:nvPr/>
        </p:nvGrpSpPr>
        <p:grpSpPr>
          <a:xfrm rot="19620978">
            <a:off x="932249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0" name="4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" name="5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2" name="51 Grupo"/>
          <p:cNvGrpSpPr/>
          <p:nvPr/>
        </p:nvGrpSpPr>
        <p:grpSpPr>
          <a:xfrm rot="19620978">
            <a:off x="1428891" y="3856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3" name="5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" name="5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" name="54 Grupo"/>
          <p:cNvGrpSpPr/>
          <p:nvPr/>
        </p:nvGrpSpPr>
        <p:grpSpPr>
          <a:xfrm rot="19620978">
            <a:off x="1911486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6" name="5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7" name="5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8" name="57 Grupo"/>
          <p:cNvGrpSpPr/>
          <p:nvPr/>
        </p:nvGrpSpPr>
        <p:grpSpPr>
          <a:xfrm rot="19620978">
            <a:off x="2351487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9" name="5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1" name="60 Grupo"/>
          <p:cNvGrpSpPr/>
          <p:nvPr/>
        </p:nvGrpSpPr>
        <p:grpSpPr>
          <a:xfrm rot="19620978">
            <a:off x="2834028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2" name="6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" name="6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4" name="63 Grupo"/>
          <p:cNvGrpSpPr/>
          <p:nvPr/>
        </p:nvGrpSpPr>
        <p:grpSpPr>
          <a:xfrm rot="19620978">
            <a:off x="3330669" y="3703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5" name="6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6" name="6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7" name="66 Grupo"/>
          <p:cNvGrpSpPr/>
          <p:nvPr/>
        </p:nvGrpSpPr>
        <p:grpSpPr>
          <a:xfrm rot="1979022" flipH="1">
            <a:off x="8245049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8" name="6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9" name="6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0" name="69 Grupo"/>
          <p:cNvGrpSpPr/>
          <p:nvPr/>
        </p:nvGrpSpPr>
        <p:grpSpPr>
          <a:xfrm rot="1979022" flipH="1">
            <a:off x="7762508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1" name="7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2" name="7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3" name="72 Grupo"/>
          <p:cNvGrpSpPr/>
          <p:nvPr/>
        </p:nvGrpSpPr>
        <p:grpSpPr>
          <a:xfrm rot="1979022" flipH="1">
            <a:off x="7265866" y="3856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4" name="7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5" name="7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6" name="75 Grupo"/>
          <p:cNvGrpSpPr/>
          <p:nvPr/>
        </p:nvGrpSpPr>
        <p:grpSpPr>
          <a:xfrm rot="1979022" flipH="1">
            <a:off x="6783272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7" name="7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8" name="7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9" name="78 Grupo"/>
          <p:cNvGrpSpPr/>
          <p:nvPr/>
        </p:nvGrpSpPr>
        <p:grpSpPr>
          <a:xfrm rot="1979022" flipH="1">
            <a:off x="6343270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0" name="7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1" name="8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2" name="81 Grupo"/>
          <p:cNvGrpSpPr/>
          <p:nvPr/>
        </p:nvGrpSpPr>
        <p:grpSpPr>
          <a:xfrm rot="1979022" flipH="1">
            <a:off x="5860730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3" name="8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4" name="8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5" name="84 Grupo"/>
          <p:cNvGrpSpPr/>
          <p:nvPr/>
        </p:nvGrpSpPr>
        <p:grpSpPr>
          <a:xfrm rot="1979022" flipH="1">
            <a:off x="5364088" y="3703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6" name="8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7" name="8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8" name="87 Grupo"/>
          <p:cNvGrpSpPr/>
          <p:nvPr/>
        </p:nvGrpSpPr>
        <p:grpSpPr>
          <a:xfrm rot="19620978">
            <a:off x="395536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9" name="8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0" name="8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1" name="90 Grupo"/>
          <p:cNvGrpSpPr/>
          <p:nvPr/>
        </p:nvGrpSpPr>
        <p:grpSpPr>
          <a:xfrm rot="19620978">
            <a:off x="878077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2" name="9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3" name="9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4" name="93 Grupo"/>
          <p:cNvGrpSpPr/>
          <p:nvPr/>
        </p:nvGrpSpPr>
        <p:grpSpPr>
          <a:xfrm rot="19620978">
            <a:off x="1374719" y="120964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5" name="9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6" name="9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7" name="96 Grupo"/>
          <p:cNvGrpSpPr/>
          <p:nvPr/>
        </p:nvGrpSpPr>
        <p:grpSpPr>
          <a:xfrm rot="19620978">
            <a:off x="1857313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8" name="9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9" name="9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0" name="99 Grupo"/>
          <p:cNvGrpSpPr/>
          <p:nvPr/>
        </p:nvGrpSpPr>
        <p:grpSpPr>
          <a:xfrm rot="19620978">
            <a:off x="2297315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1" name="10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2" name="10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3" name="102 Grupo"/>
          <p:cNvGrpSpPr/>
          <p:nvPr/>
        </p:nvGrpSpPr>
        <p:grpSpPr>
          <a:xfrm rot="19620978">
            <a:off x="2779855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4" name="10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5" name="10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6" name="105 Grupo"/>
          <p:cNvGrpSpPr/>
          <p:nvPr/>
        </p:nvGrpSpPr>
        <p:grpSpPr>
          <a:xfrm rot="19620978">
            <a:off x="3276497" y="119440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7" name="10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8" name="10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9" name="108 Grupo"/>
          <p:cNvGrpSpPr/>
          <p:nvPr/>
        </p:nvGrpSpPr>
        <p:grpSpPr>
          <a:xfrm rot="1979022" flipH="1">
            <a:off x="8299221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0" name="10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1" name="11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2" name="111 Grupo"/>
          <p:cNvGrpSpPr/>
          <p:nvPr/>
        </p:nvGrpSpPr>
        <p:grpSpPr>
          <a:xfrm rot="1979022" flipH="1">
            <a:off x="7816680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3" name="11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4" name="11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5" name="114 Grupo"/>
          <p:cNvGrpSpPr/>
          <p:nvPr/>
        </p:nvGrpSpPr>
        <p:grpSpPr>
          <a:xfrm rot="1979022" flipH="1">
            <a:off x="7320039" y="120964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6" name="11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7" name="11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8" name="117 Grupo"/>
          <p:cNvGrpSpPr/>
          <p:nvPr/>
        </p:nvGrpSpPr>
        <p:grpSpPr>
          <a:xfrm rot="1979022" flipH="1">
            <a:off x="6837444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9" name="11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0" name="11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1" name="120 Grupo"/>
          <p:cNvGrpSpPr/>
          <p:nvPr/>
        </p:nvGrpSpPr>
        <p:grpSpPr>
          <a:xfrm rot="1979022" flipH="1">
            <a:off x="6397442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2" name="12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3" name="12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4" name="123 Grupo"/>
          <p:cNvGrpSpPr/>
          <p:nvPr/>
        </p:nvGrpSpPr>
        <p:grpSpPr>
          <a:xfrm rot="1979022" flipH="1">
            <a:off x="5914902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5" name="12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6" name="12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7" name="126 Grupo"/>
          <p:cNvGrpSpPr/>
          <p:nvPr/>
        </p:nvGrpSpPr>
        <p:grpSpPr>
          <a:xfrm rot="1979022" flipH="1">
            <a:off x="5418260" y="119440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8" name="12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9" name="12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0" name="129 Grupo"/>
          <p:cNvGrpSpPr/>
          <p:nvPr/>
        </p:nvGrpSpPr>
        <p:grpSpPr>
          <a:xfrm rot="19620978">
            <a:off x="446710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1" name="13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2" name="13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3" name="132 Grupo"/>
          <p:cNvGrpSpPr/>
          <p:nvPr/>
        </p:nvGrpSpPr>
        <p:grpSpPr>
          <a:xfrm rot="19620978">
            <a:off x="929251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4" name="13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5" name="13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6" name="135 Grupo"/>
          <p:cNvGrpSpPr/>
          <p:nvPr/>
        </p:nvGrpSpPr>
        <p:grpSpPr>
          <a:xfrm rot="19620978">
            <a:off x="1425893" y="20829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7" name="13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8" name="13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9" name="138 Grupo"/>
          <p:cNvGrpSpPr/>
          <p:nvPr/>
        </p:nvGrpSpPr>
        <p:grpSpPr>
          <a:xfrm rot="19620978">
            <a:off x="1908487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0" name="13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2" name="141 Grupo"/>
          <p:cNvGrpSpPr/>
          <p:nvPr/>
        </p:nvGrpSpPr>
        <p:grpSpPr>
          <a:xfrm rot="19620978">
            <a:off x="2348489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3" name="14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4" name="14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5" name="144 Grupo"/>
          <p:cNvGrpSpPr/>
          <p:nvPr/>
        </p:nvGrpSpPr>
        <p:grpSpPr>
          <a:xfrm rot="19620978">
            <a:off x="2831029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6" name="14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8" name="147 Grupo"/>
          <p:cNvGrpSpPr/>
          <p:nvPr/>
        </p:nvGrpSpPr>
        <p:grpSpPr>
          <a:xfrm rot="19620978">
            <a:off x="3327671" y="2067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9" name="14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0" name="14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1" name="150 Grupo"/>
          <p:cNvGrpSpPr/>
          <p:nvPr/>
        </p:nvGrpSpPr>
        <p:grpSpPr>
          <a:xfrm rot="1979022" flipH="1">
            <a:off x="8248047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2" name="15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3" name="15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4" name="153 Grupo"/>
          <p:cNvGrpSpPr/>
          <p:nvPr/>
        </p:nvGrpSpPr>
        <p:grpSpPr>
          <a:xfrm rot="1979022" flipH="1">
            <a:off x="7765506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5" name="15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6" name="15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7" name="156 Grupo"/>
          <p:cNvGrpSpPr/>
          <p:nvPr/>
        </p:nvGrpSpPr>
        <p:grpSpPr>
          <a:xfrm rot="1979022" flipH="1">
            <a:off x="7268864" y="20829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8" name="15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9" name="15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0" name="159 Grupo"/>
          <p:cNvGrpSpPr/>
          <p:nvPr/>
        </p:nvGrpSpPr>
        <p:grpSpPr>
          <a:xfrm rot="1979022" flipH="1">
            <a:off x="6786270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1" name="16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2" name="16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3" name="162 Grupo"/>
          <p:cNvGrpSpPr/>
          <p:nvPr/>
        </p:nvGrpSpPr>
        <p:grpSpPr>
          <a:xfrm rot="1979022" flipH="1">
            <a:off x="6346268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4" name="16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5" name="16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6" name="165 Grupo"/>
          <p:cNvGrpSpPr/>
          <p:nvPr/>
        </p:nvGrpSpPr>
        <p:grpSpPr>
          <a:xfrm rot="1979022" flipH="1">
            <a:off x="5863728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7" name="16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8" name="16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9" name="168 Grupo"/>
          <p:cNvGrpSpPr/>
          <p:nvPr/>
        </p:nvGrpSpPr>
        <p:grpSpPr>
          <a:xfrm rot="1979022" flipH="1">
            <a:off x="5367086" y="2067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0" name="16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1" name="17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2" name="171 Grupo"/>
          <p:cNvGrpSpPr/>
          <p:nvPr/>
        </p:nvGrpSpPr>
        <p:grpSpPr>
          <a:xfrm rot="19620978">
            <a:off x="449708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3" name="17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4" name="17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5" name="174 Grupo"/>
          <p:cNvGrpSpPr/>
          <p:nvPr/>
        </p:nvGrpSpPr>
        <p:grpSpPr>
          <a:xfrm rot="19620978">
            <a:off x="932249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6" name="17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7" name="17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8" name="177 Grupo"/>
          <p:cNvGrpSpPr/>
          <p:nvPr/>
        </p:nvGrpSpPr>
        <p:grpSpPr>
          <a:xfrm rot="19620978">
            <a:off x="1428891" y="290590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9" name="17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0" name="17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1" name="180 Grupo"/>
          <p:cNvGrpSpPr/>
          <p:nvPr/>
        </p:nvGrpSpPr>
        <p:grpSpPr>
          <a:xfrm rot="19620978">
            <a:off x="1911486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2" name="18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3" name="18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4" name="183 Grupo"/>
          <p:cNvGrpSpPr/>
          <p:nvPr/>
        </p:nvGrpSpPr>
        <p:grpSpPr>
          <a:xfrm rot="19620978">
            <a:off x="2351487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5" name="18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6" name="18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7" name="186 Grupo"/>
          <p:cNvGrpSpPr/>
          <p:nvPr/>
        </p:nvGrpSpPr>
        <p:grpSpPr>
          <a:xfrm rot="19620978">
            <a:off x="2834028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8" name="18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9" name="18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0" name="189 Grupo"/>
          <p:cNvGrpSpPr/>
          <p:nvPr/>
        </p:nvGrpSpPr>
        <p:grpSpPr>
          <a:xfrm rot="19620978">
            <a:off x="3330669" y="289066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1" name="19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2" name="19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3" name="192 Grupo"/>
          <p:cNvGrpSpPr/>
          <p:nvPr/>
        </p:nvGrpSpPr>
        <p:grpSpPr>
          <a:xfrm rot="1979022" flipH="1">
            <a:off x="8245049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4" name="19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5" name="19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6" name="195 Grupo"/>
          <p:cNvGrpSpPr/>
          <p:nvPr/>
        </p:nvGrpSpPr>
        <p:grpSpPr>
          <a:xfrm rot="1979022" flipH="1">
            <a:off x="7762508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7" name="19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8" name="19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9" name="198 Grupo"/>
          <p:cNvGrpSpPr/>
          <p:nvPr/>
        </p:nvGrpSpPr>
        <p:grpSpPr>
          <a:xfrm rot="1979022" flipH="1">
            <a:off x="7265866" y="290590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0" name="19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1" name="20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2" name="201 Grupo"/>
          <p:cNvGrpSpPr/>
          <p:nvPr/>
        </p:nvGrpSpPr>
        <p:grpSpPr>
          <a:xfrm rot="1979022" flipH="1">
            <a:off x="6783272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3" name="20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4" name="20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5" name="204 Grupo"/>
          <p:cNvGrpSpPr/>
          <p:nvPr/>
        </p:nvGrpSpPr>
        <p:grpSpPr>
          <a:xfrm rot="1979022" flipH="1">
            <a:off x="6343270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6" name="20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7" name="20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8" name="207 Grupo"/>
          <p:cNvGrpSpPr/>
          <p:nvPr/>
        </p:nvGrpSpPr>
        <p:grpSpPr>
          <a:xfrm rot="1979022" flipH="1">
            <a:off x="5860730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9" name="20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0" name="20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1" name="210 Grupo"/>
          <p:cNvGrpSpPr/>
          <p:nvPr/>
        </p:nvGrpSpPr>
        <p:grpSpPr>
          <a:xfrm rot="1979022" flipH="1">
            <a:off x="5364088" y="289066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2" name="21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3" name="21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4" name="213 Grupo"/>
          <p:cNvGrpSpPr/>
          <p:nvPr/>
        </p:nvGrpSpPr>
        <p:grpSpPr>
          <a:xfrm rot="19620978">
            <a:off x="395536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5" name="21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6" name="21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7" name="216 Grupo"/>
          <p:cNvGrpSpPr/>
          <p:nvPr/>
        </p:nvGrpSpPr>
        <p:grpSpPr>
          <a:xfrm rot="19620978">
            <a:off x="878077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8" name="21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9" name="21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0" name="219 Grupo"/>
          <p:cNvGrpSpPr/>
          <p:nvPr/>
        </p:nvGrpSpPr>
        <p:grpSpPr>
          <a:xfrm rot="19620978">
            <a:off x="1374719" y="372992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1" name="22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2" name="22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3" name="222 Grupo"/>
          <p:cNvGrpSpPr/>
          <p:nvPr/>
        </p:nvGrpSpPr>
        <p:grpSpPr>
          <a:xfrm rot="19620978">
            <a:off x="1857313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4" name="22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5" name="22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6" name="225 Grupo"/>
          <p:cNvGrpSpPr/>
          <p:nvPr/>
        </p:nvGrpSpPr>
        <p:grpSpPr>
          <a:xfrm rot="19620978">
            <a:off x="2297315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7" name="22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8" name="22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9" name="228 Grupo"/>
          <p:cNvGrpSpPr/>
          <p:nvPr/>
        </p:nvGrpSpPr>
        <p:grpSpPr>
          <a:xfrm rot="19620978">
            <a:off x="2779855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0" name="22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1" name="23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2" name="231 Grupo"/>
          <p:cNvGrpSpPr/>
          <p:nvPr/>
        </p:nvGrpSpPr>
        <p:grpSpPr>
          <a:xfrm rot="19620978">
            <a:off x="3276497" y="37146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3" name="23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4" name="23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5" name="234 Grupo"/>
          <p:cNvGrpSpPr/>
          <p:nvPr/>
        </p:nvGrpSpPr>
        <p:grpSpPr>
          <a:xfrm rot="1979022" flipH="1">
            <a:off x="8299221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6" name="23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7" name="23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8" name="237 Grupo"/>
          <p:cNvGrpSpPr/>
          <p:nvPr/>
        </p:nvGrpSpPr>
        <p:grpSpPr>
          <a:xfrm rot="1979022" flipH="1">
            <a:off x="7816680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9" name="23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0" name="23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1" name="240 Grupo"/>
          <p:cNvGrpSpPr/>
          <p:nvPr/>
        </p:nvGrpSpPr>
        <p:grpSpPr>
          <a:xfrm rot="1979022" flipH="1">
            <a:off x="7320039" y="372992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2" name="24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3" name="24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4" name="243 Grupo"/>
          <p:cNvGrpSpPr/>
          <p:nvPr/>
        </p:nvGrpSpPr>
        <p:grpSpPr>
          <a:xfrm rot="1979022" flipH="1">
            <a:off x="6837444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5" name="24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6" name="24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7" name="246 Grupo"/>
          <p:cNvGrpSpPr/>
          <p:nvPr/>
        </p:nvGrpSpPr>
        <p:grpSpPr>
          <a:xfrm rot="1979022" flipH="1">
            <a:off x="6397442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8" name="24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9" name="24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0" name="249 Grupo"/>
          <p:cNvGrpSpPr/>
          <p:nvPr/>
        </p:nvGrpSpPr>
        <p:grpSpPr>
          <a:xfrm rot="1979022" flipH="1">
            <a:off x="5914902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51" name="25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2" name="25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3" name="252 Grupo"/>
          <p:cNvGrpSpPr/>
          <p:nvPr/>
        </p:nvGrpSpPr>
        <p:grpSpPr>
          <a:xfrm rot="1979022" flipH="1">
            <a:off x="5418260" y="37146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54" name="25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5" name="25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58" name="257 Rectángulo"/>
          <p:cNvSpPr/>
          <p:nvPr/>
        </p:nvSpPr>
        <p:spPr>
          <a:xfrm flipH="1">
            <a:off x="0" y="-308570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98116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4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4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" dur="4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4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4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4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4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4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" dur="4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4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4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4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4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4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" dur="4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4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4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" dur="4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4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" dur="4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4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4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4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" dur="4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4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4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4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4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4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4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4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4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4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0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7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0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4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4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4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7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0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4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0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4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7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0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7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0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7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0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4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7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0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0" dur="4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" dur="4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4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4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7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0" dur="4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4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4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14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7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0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24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4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0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4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7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4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7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" dur="4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4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4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4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4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4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7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0" dur="4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4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4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7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4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4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4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0" dur="4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4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4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7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4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4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4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7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0" dur="4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4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4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4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4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4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7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0" dur="4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4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4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7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4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4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54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0" dur="4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4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64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7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4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4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74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7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0" dur="4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4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84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4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4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94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7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0" dur="4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4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04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7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4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4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14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0" dur="4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1" dur="4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4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7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4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4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34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7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0" dur="4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4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44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23" presetClass="entr" presetSubtype="28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7" dur="32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32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2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851" dur="575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53" dur="indefinite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854" dur="indefinite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8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4 Rectángulo"/>
          <p:cNvSpPr/>
          <p:nvPr/>
        </p:nvSpPr>
        <p:spPr>
          <a:xfrm>
            <a:off x="-3652" y="0"/>
            <a:ext cx="9147651" cy="5143500"/>
          </a:xfrm>
          <a:prstGeom prst="rect">
            <a:avLst/>
          </a:prstGeom>
          <a:gradFill>
            <a:gsLst>
              <a:gs pos="42000">
                <a:srgbClr val="2B030E"/>
              </a:gs>
              <a:gs pos="60000">
                <a:srgbClr val="4B041A">
                  <a:lumMod val="47000"/>
                </a:srgbClr>
              </a:gs>
              <a:gs pos="9000">
                <a:srgbClr val="EF0F44">
                  <a:lumMod val="33000"/>
                </a:srgbClr>
              </a:gs>
              <a:gs pos="92000">
                <a:srgbClr val="CE0853">
                  <a:lumMod val="35000"/>
                </a:srgbClr>
              </a:gs>
              <a:gs pos="100000">
                <a:srgbClr val="F9054B"/>
              </a:gs>
              <a:gs pos="0">
                <a:srgbClr val="F9054B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cxnSp>
        <p:nvCxnSpPr>
          <p:cNvPr id="13" name="12 Conector recto"/>
          <p:cNvCxnSpPr/>
          <p:nvPr/>
        </p:nvCxnSpPr>
        <p:spPr>
          <a:xfrm>
            <a:off x="-180528" y="4716000"/>
            <a:ext cx="9324528" cy="0"/>
          </a:xfrm>
          <a:prstGeom prst="line">
            <a:avLst/>
          </a:prstGeom>
          <a:ln w="38100">
            <a:solidFill>
              <a:schemeClr val="tx1">
                <a:alpha val="4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2 Conector recto"/>
          <p:cNvCxnSpPr/>
          <p:nvPr/>
        </p:nvCxnSpPr>
        <p:spPr>
          <a:xfrm>
            <a:off x="-180528" y="411510"/>
            <a:ext cx="9324528" cy="0"/>
          </a:xfrm>
          <a:prstGeom prst="line">
            <a:avLst/>
          </a:prstGeom>
          <a:ln w="38100" cap="rnd" cmpd="sng">
            <a:solidFill>
              <a:schemeClr val="tx1">
                <a:alpha val="4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8 Imagen" descr="Diapositiva1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990" y="-7994"/>
            <a:ext cx="9144000" cy="5151494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408" y="987574"/>
            <a:ext cx="9328150" cy="3187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flipH="1">
            <a:off x="-184150" y="987574"/>
            <a:ext cx="9328150" cy="3187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9 Rectángulo"/>
          <p:cNvSpPr/>
          <p:nvPr/>
        </p:nvSpPr>
        <p:spPr>
          <a:xfrm flipH="1">
            <a:off x="0" y="-308570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01683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6" presetClass="entr" presetSubtype="4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3" dur="3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3" presetClass="entr" presetSubtype="27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" dur="indefinite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0" dur="indefinite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6 Grupo"/>
          <p:cNvGrpSpPr/>
          <p:nvPr/>
        </p:nvGrpSpPr>
        <p:grpSpPr>
          <a:xfrm>
            <a:off x="-2591" y="0"/>
            <a:ext cx="9144000" cy="5143500"/>
            <a:chOff x="0" y="0"/>
            <a:chExt cx="9144000" cy="5143500"/>
          </a:xfrm>
        </p:grpSpPr>
        <p:pic>
          <p:nvPicPr>
            <p:cNvPr id="8" name="7 Imagen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3" b="733"/>
            <a:stretch/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pic>
          <p:nvPicPr>
            <p:cNvPr id="9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843558"/>
              <a:ext cx="2481263" cy="31400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2 Rectángulo"/>
          <p:cNvSpPr/>
          <p:nvPr/>
        </p:nvSpPr>
        <p:spPr>
          <a:xfrm>
            <a:off x="2411760" y="339502"/>
            <a:ext cx="6192688" cy="4585871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Cereza</a:t>
            </a:r>
            <a:r>
              <a:rPr lang="es-ES" b="1" dirty="0">
                <a:solidFill>
                  <a:srgbClr val="441918"/>
                </a:solidFill>
                <a:latin typeface="Hobo Std" pitchFamily="34" charset="0"/>
              </a:rPr>
              <a:t>, aliada en las dietas </a:t>
            </a: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depurativas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Consumir 200 gramos de cerezas por día ayuda en la prevención o mejora de muchas enfermedades, así como a conseguir un aspecto saludable y joven. Sirve para eliminar la retención de líquidos por su contenido de potasio y, al no tener sodio, se vuelve un compuesto maravilloso para las dietas depurativas.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Existe una “dieta de cerezas”, que consiste en beber hasta 2 litros de zumo de esta fruta por día durante 72 horas consecutivas, para poder liberar el cuerpo de toxinas y de ácido úrico, así como también reducir grasas y adelgazar.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Se recomienda consumir cerezas en personas que necesitan de una eliminación periódica de toxinas o líquidos para sentirse mejor. Por ejemplo, casos de artritis, gota, obesidad, edemas, celulitis, cálculos en el riñón o en la vesícula.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102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18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0" name="1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9FF33">
                    <a:lumMod val="20000"/>
                    <a:lumOff val="8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9FF33">
                    <a:lumMod val="20000"/>
                    <a:lumOff val="8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9FF33">
                    <a:lumMod val="20000"/>
                    <a:lumOff val="8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9FF33">
                    <a:lumMod val="20000"/>
                    <a:lumOff val="8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4" name="23 Imagen" descr="Diapositiva1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64635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Forma libre"/>
          <p:cNvSpPr/>
          <p:nvPr/>
        </p:nvSpPr>
        <p:spPr>
          <a:xfrm rot="8592725" flipH="1" flipV="1">
            <a:off x="3888865" y="333870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8592725" flipH="1" flipV="1">
            <a:off x="2304689" y="981945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8592725" flipH="1" flipV="1">
            <a:off x="864525" y="135998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3007275" flipV="1">
            <a:off x="4968986" y="333870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3007275" flipV="1">
            <a:off x="6553162" y="927936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3007275" flipV="1">
            <a:off x="8100826" y="130597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8592725">
            <a:off x="4968986" y="2710137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3007275" flipH="1">
            <a:off x="3816858" y="271013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3007275" flipH="1">
            <a:off x="2304689" y="2224080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3007275" flipH="1">
            <a:off x="767939" y="1846038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8592725">
            <a:off x="6553161" y="217007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8592725">
            <a:off x="8075624" y="1900044"/>
            <a:ext cx="286163" cy="1967536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gradFill>
            <a:gsLst>
              <a:gs pos="17917">
                <a:srgbClr val="D00000"/>
              </a:gs>
              <a:gs pos="9000">
                <a:srgbClr val="CE024B"/>
              </a:gs>
              <a:gs pos="100000">
                <a:schemeClr val="accent6">
                  <a:lumMod val="60000"/>
                  <a:lumOff val="40000"/>
                </a:schemeClr>
              </a:gs>
              <a:gs pos="49000">
                <a:schemeClr val="tx1">
                  <a:lumMod val="95000"/>
                </a:schemeClr>
              </a:gs>
            </a:gsLst>
            <a:lin ang="5400000" scaled="0"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chilly" dir="t"/>
          </a:scene3d>
          <a:sp3d extrusionH="38100" prstMaterial="matte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22027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" dur="5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5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3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1" dur="3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63" dur="indefinite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64" dur="indefinite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2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138 Grupo"/>
          <p:cNvGrpSpPr/>
          <p:nvPr/>
        </p:nvGrpSpPr>
        <p:grpSpPr>
          <a:xfrm>
            <a:off x="-11125" y="17443"/>
            <a:ext cx="9144000" cy="5143500"/>
            <a:chOff x="0" y="0"/>
            <a:chExt cx="9144000" cy="5143500"/>
          </a:xfrm>
        </p:grpSpPr>
        <p:sp>
          <p:nvSpPr>
            <p:cNvPr id="145" name="144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chemeClr val="tx1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8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6" name="145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chemeClr val="tx1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8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chemeClr val="tx1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8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8" name="147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chemeClr val="tx1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8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34" name="133 Imagen" descr="Diapositiva14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" name="36 Grupo"/>
          <p:cNvGrpSpPr/>
          <p:nvPr/>
        </p:nvGrpSpPr>
        <p:grpSpPr>
          <a:xfrm flipV="1">
            <a:off x="144000" y="2556000"/>
            <a:ext cx="8892480" cy="2587500"/>
            <a:chOff x="2843808" y="555526"/>
            <a:chExt cx="4141440" cy="3277344"/>
          </a:xfrm>
          <a:effectLst>
            <a:glow rad="254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21" name="2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6" name="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1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1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1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1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1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1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1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1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1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1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2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23" name="2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2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2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2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2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2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2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2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3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3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3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3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3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3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8" name="37 Grupo"/>
          <p:cNvGrpSpPr/>
          <p:nvPr/>
        </p:nvGrpSpPr>
        <p:grpSpPr>
          <a:xfrm rot="10800000" flipV="1">
            <a:off x="107504" y="0"/>
            <a:ext cx="8892480" cy="2464718"/>
            <a:chOff x="2843808" y="555526"/>
            <a:chExt cx="4141440" cy="3277344"/>
          </a:xfrm>
          <a:effectLst>
            <a:glow rad="254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39" name="38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55" name="54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55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56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57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58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59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60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61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62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63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64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65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66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67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39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41" name="40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41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42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43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44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45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46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47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48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49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50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51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52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53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9" name="68 Grupo"/>
          <p:cNvGrpSpPr/>
          <p:nvPr/>
        </p:nvGrpSpPr>
        <p:grpSpPr>
          <a:xfrm rot="16200000" flipH="1">
            <a:off x="-966167" y="962464"/>
            <a:ext cx="5156735" cy="3205336"/>
            <a:chOff x="2843808" y="555526"/>
            <a:chExt cx="4141440" cy="3277344"/>
          </a:xfrm>
          <a:effectLst>
            <a:glow rad="254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70" name="69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86" name="8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86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87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88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89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90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91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92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93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94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95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96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97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98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" name="70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72" name="71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72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73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74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75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76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77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78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79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80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81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82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83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84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" name="99 Grupo"/>
          <p:cNvGrpSpPr/>
          <p:nvPr/>
        </p:nvGrpSpPr>
        <p:grpSpPr>
          <a:xfrm rot="5400000">
            <a:off x="5018371" y="987574"/>
            <a:ext cx="5143500" cy="3168352"/>
            <a:chOff x="2843808" y="555526"/>
            <a:chExt cx="4141440" cy="3277344"/>
          </a:xfrm>
          <a:effectLst>
            <a:glow rad="25400">
              <a:schemeClr val="tx1"/>
            </a:glow>
          </a:effectLst>
          <a:scene3d>
            <a:camera prst="orthographicFront"/>
            <a:lightRig rig="chilly" dir="t"/>
          </a:scene3d>
        </p:grpSpPr>
        <p:grpSp>
          <p:nvGrpSpPr>
            <p:cNvPr id="101" name="10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17" name="116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11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11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11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12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12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12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12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12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12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12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12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12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12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" name="10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03" name="10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10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10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10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10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10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10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10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11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11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11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11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11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11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76200" cap="rnd" cmpd="sng">
                <a:gradFill flip="none" rotWithShape="1">
                  <a:gsLst>
                    <a:gs pos="64000">
                      <a:schemeClr val="tx1"/>
                    </a:gs>
                    <a:gs pos="0">
                      <a:srgbClr val="FFC000"/>
                    </a:gs>
                    <a:gs pos="44000">
                      <a:srgbClr val="FF0000">
                        <a:lumMod val="95000"/>
                        <a:lumOff val="5000"/>
                      </a:srgbClr>
                    </a:gs>
                  </a:gsLst>
                  <a:lin ang="0" scaled="1"/>
                  <a:tileRect/>
                </a:gradFill>
                <a:prstDash val="sysDot"/>
                <a:headEnd type="none" w="med" len="sm"/>
                <a:tailEnd type="stealth" w="med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134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67500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3500" fill="hold"/>
                                        <p:tgtEl>
                                          <p:spTgt spid="69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3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5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3" presetClass="entr" presetSubtype="52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3" dur="3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55" dur="indefinite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6" dur="indefinite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104 Rectángulo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50011">
                <a:schemeClr val="bg2">
                  <a:lumMod val="91000"/>
                  <a:lumOff val="9000"/>
                </a:schemeClr>
              </a:gs>
              <a:gs pos="13000">
                <a:schemeClr val="accent1">
                  <a:lumMod val="30000"/>
                </a:schemeClr>
              </a:gs>
              <a:gs pos="100000">
                <a:srgbClr val="FF0000"/>
              </a:gs>
              <a:gs pos="86000">
                <a:schemeClr val="accent1">
                  <a:lumMod val="30000"/>
                </a:schemeClr>
              </a:gs>
              <a:gs pos="0">
                <a:srgbClr val="FF0000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13" name="412 Imagen" descr="Diapositiva1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76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" name="1 Grupo"/>
          <p:cNvGrpSpPr/>
          <p:nvPr/>
        </p:nvGrpSpPr>
        <p:grpSpPr>
          <a:xfrm flipV="1">
            <a:off x="0" y="36000"/>
            <a:ext cx="4492438" cy="995640"/>
            <a:chOff x="5004048" y="5281909"/>
            <a:chExt cx="4568454" cy="1247905"/>
          </a:xfrm>
        </p:grpSpPr>
        <p:grpSp>
          <p:nvGrpSpPr>
            <p:cNvPr id="3" name="2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29" name="28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46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7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9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0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1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52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0" name="29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9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2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3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4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5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1" name="30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32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4" name="3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5" name="4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2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6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6" name="5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5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7" name="6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8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53" name="52 Grupo"/>
          <p:cNvGrpSpPr/>
          <p:nvPr/>
        </p:nvGrpSpPr>
        <p:grpSpPr>
          <a:xfrm flipV="1">
            <a:off x="4572000" y="51470"/>
            <a:ext cx="4536000" cy="1008112"/>
            <a:chOff x="5004048" y="5281909"/>
            <a:chExt cx="4568454" cy="1247905"/>
          </a:xfrm>
        </p:grpSpPr>
        <p:grpSp>
          <p:nvGrpSpPr>
            <p:cNvPr id="54" name="53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80" name="79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97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8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9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0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1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2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03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81" name="80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90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1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2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3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4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5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96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82" name="81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83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4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5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6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7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8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89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55" name="54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56" name="55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73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4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5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6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7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8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9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7" name="56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66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7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8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9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0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1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72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58" name="57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59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0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1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2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3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4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65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106" name="105 Grupo"/>
          <p:cNvGrpSpPr/>
          <p:nvPr/>
        </p:nvGrpSpPr>
        <p:grpSpPr>
          <a:xfrm>
            <a:off x="23820" y="4011910"/>
            <a:ext cx="4499992" cy="1059630"/>
            <a:chOff x="5004048" y="5281909"/>
            <a:chExt cx="4568454" cy="1247905"/>
          </a:xfrm>
        </p:grpSpPr>
        <p:grpSp>
          <p:nvGrpSpPr>
            <p:cNvPr id="107" name="106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133" name="132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50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1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2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3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4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5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56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34" name="133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43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4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5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6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7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8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9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35" name="134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136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7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8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9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0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1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2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08" name="107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109" name="108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26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7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8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9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0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1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32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10" name="109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19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0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1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2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3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4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25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11" name="110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112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3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4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5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6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7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18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157" name="156 Grupo"/>
          <p:cNvGrpSpPr/>
          <p:nvPr/>
        </p:nvGrpSpPr>
        <p:grpSpPr>
          <a:xfrm>
            <a:off x="4608000" y="4019126"/>
            <a:ext cx="4500000" cy="1072904"/>
            <a:chOff x="5004048" y="5281909"/>
            <a:chExt cx="4568454" cy="1247905"/>
          </a:xfrm>
        </p:grpSpPr>
        <p:grpSp>
          <p:nvGrpSpPr>
            <p:cNvPr id="158" name="157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184" name="183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01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2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3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4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5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6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7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85" name="184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94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5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6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7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8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9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00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86" name="185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187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8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9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0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1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2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93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59" name="158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160" name="159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77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8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9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0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1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2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83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61" name="160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170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1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2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3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4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5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76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162" name="161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163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4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5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6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7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8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69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09" name="208 Grupo"/>
          <p:cNvGrpSpPr/>
          <p:nvPr/>
        </p:nvGrpSpPr>
        <p:grpSpPr>
          <a:xfrm flipV="1">
            <a:off x="25643" y="1059582"/>
            <a:ext cx="4492438" cy="995640"/>
            <a:chOff x="5004048" y="5281909"/>
            <a:chExt cx="4568454" cy="1247905"/>
          </a:xfrm>
        </p:grpSpPr>
        <p:grpSp>
          <p:nvGrpSpPr>
            <p:cNvPr id="210" name="209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236" name="235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53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4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5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6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7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8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9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37" name="236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46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7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8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9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0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1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52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38" name="237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239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0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1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2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3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4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45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11" name="210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212" name="211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29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0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1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2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3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4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35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13" name="212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22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3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4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5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6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7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8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14" name="213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215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6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7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8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19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0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1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260" name="259 Grupo"/>
          <p:cNvGrpSpPr/>
          <p:nvPr/>
        </p:nvGrpSpPr>
        <p:grpSpPr>
          <a:xfrm flipV="1">
            <a:off x="4597643" y="1075052"/>
            <a:ext cx="4536000" cy="1008112"/>
            <a:chOff x="5004048" y="5281909"/>
            <a:chExt cx="4568454" cy="1247905"/>
          </a:xfrm>
        </p:grpSpPr>
        <p:grpSp>
          <p:nvGrpSpPr>
            <p:cNvPr id="261" name="260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287" name="286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04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5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6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7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8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9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10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88" name="287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97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8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9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0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1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2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3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89" name="288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290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1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2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3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4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5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96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62" name="261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263" name="262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80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1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2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3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4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5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6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64" name="263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273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4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5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6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7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8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9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265" name="264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266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67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68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69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0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1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72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11" name="310 Grupo"/>
          <p:cNvGrpSpPr/>
          <p:nvPr/>
        </p:nvGrpSpPr>
        <p:grpSpPr>
          <a:xfrm>
            <a:off x="11676" y="3003798"/>
            <a:ext cx="4499992" cy="1059630"/>
            <a:chOff x="5004048" y="5281909"/>
            <a:chExt cx="4568454" cy="1247905"/>
          </a:xfrm>
        </p:grpSpPr>
        <p:grpSp>
          <p:nvGrpSpPr>
            <p:cNvPr id="312" name="311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338" name="337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55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6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7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8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9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0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1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39" name="338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48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9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0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1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2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3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54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40" name="339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341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2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3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4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5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6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47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13" name="312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314" name="313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31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2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3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4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5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6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7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15" name="314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24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5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6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7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8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9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30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16" name="315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317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18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19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0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1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2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23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grpSp>
        <p:nvGrpSpPr>
          <p:cNvPr id="362" name="361 Grupo"/>
          <p:cNvGrpSpPr/>
          <p:nvPr/>
        </p:nvGrpSpPr>
        <p:grpSpPr>
          <a:xfrm>
            <a:off x="4595856" y="3011014"/>
            <a:ext cx="4500000" cy="1072904"/>
            <a:chOff x="5004048" y="5281909"/>
            <a:chExt cx="4568454" cy="1247905"/>
          </a:xfrm>
        </p:grpSpPr>
        <p:grpSp>
          <p:nvGrpSpPr>
            <p:cNvPr id="363" name="362 Grupo"/>
            <p:cNvGrpSpPr/>
            <p:nvPr/>
          </p:nvGrpSpPr>
          <p:grpSpPr>
            <a:xfrm flipH="1">
              <a:off x="5004048" y="5292000"/>
              <a:ext cx="2239425" cy="1237814"/>
              <a:chOff x="4824000" y="216000"/>
              <a:chExt cx="3160275" cy="1823885"/>
            </a:xfrm>
          </p:grpSpPr>
          <p:grpSp>
            <p:nvGrpSpPr>
              <p:cNvPr id="389" name="388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406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7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8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9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0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1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12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90" name="389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99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0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1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2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3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4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5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91" name="390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392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3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4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5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6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7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98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64" name="363 Grupo"/>
            <p:cNvGrpSpPr/>
            <p:nvPr/>
          </p:nvGrpSpPr>
          <p:grpSpPr>
            <a:xfrm flipH="1">
              <a:off x="7333077" y="5281909"/>
              <a:ext cx="2239425" cy="1237814"/>
              <a:chOff x="4824000" y="216000"/>
              <a:chExt cx="3160275" cy="1823885"/>
            </a:xfrm>
          </p:grpSpPr>
          <p:grpSp>
            <p:nvGrpSpPr>
              <p:cNvPr id="365" name="364 Grupo"/>
              <p:cNvGrpSpPr/>
              <p:nvPr/>
            </p:nvGrpSpPr>
            <p:grpSpPr>
              <a:xfrm flipH="1">
                <a:off x="4834601" y="1081299"/>
                <a:ext cx="3149674" cy="958586"/>
                <a:chOff x="2411760" y="411510"/>
                <a:chExt cx="4312096" cy="1232520"/>
              </a:xfrm>
              <a:solidFill>
                <a:srgbClr val="FF66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82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3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4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5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6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7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8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66" name="365 Grupo"/>
              <p:cNvGrpSpPr/>
              <p:nvPr/>
            </p:nvGrpSpPr>
            <p:grpSpPr>
              <a:xfrm flipH="1">
                <a:off x="4824000" y="216000"/>
                <a:ext cx="3149674" cy="958586"/>
                <a:chOff x="2411760" y="411510"/>
                <a:chExt cx="4312096" cy="1232520"/>
              </a:xfrm>
              <a:solidFill>
                <a:srgbClr val="009900"/>
              </a:solidFill>
              <a:scene3d>
                <a:camera prst="orthographicFront"/>
                <a:lightRig rig="flat" dir="t"/>
              </a:scene3d>
            </p:grpSpPr>
            <p:sp>
              <p:nvSpPr>
                <p:cNvPr id="375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009900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6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7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8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9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0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81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  <p:grpSp>
            <p:nvGrpSpPr>
              <p:cNvPr id="367" name="366 Grupo"/>
              <p:cNvGrpSpPr/>
              <p:nvPr/>
            </p:nvGrpSpPr>
            <p:grpSpPr>
              <a:xfrm flipH="1">
                <a:off x="4824000" y="627534"/>
                <a:ext cx="3149674" cy="958586"/>
                <a:chOff x="2411760" y="411510"/>
                <a:chExt cx="4312096" cy="1232520"/>
              </a:xfrm>
              <a:solidFill>
                <a:schemeClr val="tx1">
                  <a:lumMod val="95000"/>
                </a:schemeClr>
              </a:solidFill>
              <a:scene3d>
                <a:camera prst="orthographicFront"/>
                <a:lightRig rig="morning" dir="t"/>
              </a:scene3d>
            </p:grpSpPr>
            <p:sp>
              <p:nvSpPr>
                <p:cNvPr id="368" name="2 Datos almacenados"/>
                <p:cNvSpPr/>
                <p:nvPr/>
              </p:nvSpPr>
              <p:spPr>
                <a:xfrm rot="5400000">
                  <a:off x="4283968" y="411510"/>
                  <a:ext cx="504056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9" name="2 Datos almacenados"/>
                <p:cNvSpPr/>
                <p:nvPr/>
              </p:nvSpPr>
              <p:spPr>
                <a:xfrm rot="5400000">
                  <a:off x="3599892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0" name="2 Datos almacenados"/>
                <p:cNvSpPr/>
                <p:nvPr/>
              </p:nvSpPr>
              <p:spPr>
                <a:xfrm rot="5400000">
                  <a:off x="5112060" y="591530"/>
                  <a:ext cx="432048" cy="5040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1" name="2 Datos almacenados"/>
                <p:cNvSpPr/>
                <p:nvPr/>
              </p:nvSpPr>
              <p:spPr>
                <a:xfrm rot="5400000">
                  <a:off x="2951820" y="95157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2" name="2 Datos almacenados"/>
                <p:cNvSpPr/>
                <p:nvPr/>
              </p:nvSpPr>
              <p:spPr>
                <a:xfrm rot="5400000">
                  <a:off x="243938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3" name="2 Datos almacenados"/>
                <p:cNvSpPr/>
                <p:nvPr/>
              </p:nvSpPr>
              <p:spPr>
                <a:xfrm rot="5400000">
                  <a:off x="5832000" y="936000"/>
                  <a:ext cx="360040" cy="432048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grpFill/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74" name="2 Datos almacenados"/>
                <p:cNvSpPr/>
                <p:nvPr/>
              </p:nvSpPr>
              <p:spPr>
                <a:xfrm rot="5400000">
                  <a:off x="6399820" y="1319994"/>
                  <a:ext cx="296416" cy="351656"/>
                </a:xfrm>
                <a:custGeom>
                  <a:avLst/>
                  <a:gdLst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8333 w 10000"/>
                    <a:gd name="connsiteY2" fmla="*/ 5000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1667 w 10000"/>
                    <a:gd name="connsiteY0" fmla="*/ 0 h 10000"/>
                    <a:gd name="connsiteX1" fmla="*/ 10000 w 10000"/>
                    <a:gd name="connsiteY1" fmla="*/ 0 h 10000"/>
                    <a:gd name="connsiteX2" fmla="*/ 6980 w 10000"/>
                    <a:gd name="connsiteY2" fmla="*/ 5046 h 10000"/>
                    <a:gd name="connsiteX3" fmla="*/ 10000 w 10000"/>
                    <a:gd name="connsiteY3" fmla="*/ 10000 h 10000"/>
                    <a:gd name="connsiteX4" fmla="*/ 1667 w 10000"/>
                    <a:gd name="connsiteY4" fmla="*/ 10000 h 10000"/>
                    <a:gd name="connsiteX5" fmla="*/ 0 w 10000"/>
                    <a:gd name="connsiteY5" fmla="*/ 5000 h 10000"/>
                    <a:gd name="connsiteX6" fmla="*/ 1667 w 10000"/>
                    <a:gd name="connsiteY6" fmla="*/ 0 h 10000"/>
                    <a:gd name="connsiteX0" fmla="*/ 2726 w 11059"/>
                    <a:gd name="connsiteY0" fmla="*/ 0 h 10000"/>
                    <a:gd name="connsiteX1" fmla="*/ 11059 w 11059"/>
                    <a:gd name="connsiteY1" fmla="*/ 0 h 10000"/>
                    <a:gd name="connsiteX2" fmla="*/ 8039 w 11059"/>
                    <a:gd name="connsiteY2" fmla="*/ 5046 h 10000"/>
                    <a:gd name="connsiteX3" fmla="*/ 11059 w 11059"/>
                    <a:gd name="connsiteY3" fmla="*/ 10000 h 10000"/>
                    <a:gd name="connsiteX4" fmla="*/ 2726 w 11059"/>
                    <a:gd name="connsiteY4" fmla="*/ 10000 h 10000"/>
                    <a:gd name="connsiteX5" fmla="*/ 0 w 11059"/>
                    <a:gd name="connsiteY5" fmla="*/ 5000 h 10000"/>
                    <a:gd name="connsiteX6" fmla="*/ 2726 w 11059"/>
                    <a:gd name="connsiteY6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59" h="10000">
                      <a:moveTo>
                        <a:pt x="2726" y="0"/>
                      </a:moveTo>
                      <a:lnTo>
                        <a:pt x="11059" y="0"/>
                      </a:lnTo>
                      <a:cubicBezTo>
                        <a:pt x="10138" y="0"/>
                        <a:pt x="8039" y="2285"/>
                        <a:pt x="8039" y="5046"/>
                      </a:cubicBezTo>
                      <a:cubicBezTo>
                        <a:pt x="8039" y="7807"/>
                        <a:pt x="10138" y="10000"/>
                        <a:pt x="11059" y="10000"/>
                      </a:cubicBezTo>
                      <a:lnTo>
                        <a:pt x="2726" y="10000"/>
                      </a:lnTo>
                      <a:cubicBezTo>
                        <a:pt x="1805" y="10000"/>
                        <a:pt x="0" y="7761"/>
                        <a:pt x="0" y="5000"/>
                      </a:cubicBezTo>
                      <a:cubicBezTo>
                        <a:pt x="0" y="2239"/>
                        <a:pt x="1805" y="0"/>
                        <a:pt x="2726" y="0"/>
                      </a:cubicBezTo>
                      <a:close/>
                    </a:path>
                  </a:pathLst>
                </a:custGeom>
                <a:solidFill>
                  <a:srgbClr val="E3200B"/>
                </a:solidFill>
                <a:ln>
                  <a:solidFill>
                    <a:schemeClr val="accent5">
                      <a:lumMod val="40000"/>
                      <a:lumOff val="60000"/>
                    </a:schemeClr>
                  </a:solidFill>
                </a:ln>
                <a:sp3d prstMaterial="powder"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sp>
        <p:nvSpPr>
          <p:cNvPr id="414" name="413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765004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2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25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25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25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3" presetClass="entr" presetSubtype="28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4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4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6" presetClass="entr" presetSubtype="4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07" dur="34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9" dur="indefinite"/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10" dur="indefinite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1 Grupo"/>
          <p:cNvGrpSpPr/>
          <p:nvPr/>
        </p:nvGrpSpPr>
        <p:grpSpPr>
          <a:xfrm>
            <a:off x="-34944" y="0"/>
            <a:ext cx="9136128" cy="5143500"/>
            <a:chOff x="0" y="-6645274"/>
            <a:chExt cx="9136128" cy="5143500"/>
          </a:xfrm>
        </p:grpSpPr>
        <p:sp>
          <p:nvSpPr>
            <p:cNvPr id="60" name="59 Rectángulo"/>
            <p:cNvSpPr/>
            <p:nvPr/>
          </p:nvSpPr>
          <p:spPr>
            <a:xfrm flipH="1">
              <a:off x="4564128" y="-6645274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" name="62 Rectángulo"/>
            <p:cNvSpPr/>
            <p:nvPr/>
          </p:nvSpPr>
          <p:spPr>
            <a:xfrm>
              <a:off x="0" y="-6645274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1" name="60 Imagen" descr="Diapositiva41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8658" b="-1"/>
          <a:stretch/>
        </p:blipFill>
        <p:spPr>
          <a:xfrm>
            <a:off x="-18943" y="-5586346"/>
            <a:ext cx="9144000" cy="10713261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Forma libre"/>
          <p:cNvSpPr/>
          <p:nvPr/>
        </p:nvSpPr>
        <p:spPr>
          <a:xfrm rot="10800000" flipH="1">
            <a:off x="-118864" y="-29844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10800000" flipH="1">
            <a:off x="33536" y="-28701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0800000" flipH="1">
            <a:off x="185936" y="-27558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0800000" flipH="1">
            <a:off x="338336" y="-26415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0800000" flipH="1">
            <a:off x="490736" y="-25272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0800000" flipH="1">
            <a:off x="643136" y="-24129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0800000" flipH="1">
            <a:off x="795536" y="-22986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0800000" flipH="1">
            <a:off x="947936" y="-21843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0800000" flipH="1">
            <a:off x="1100336" y="-20700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0800000" flipH="1">
            <a:off x="1252736" y="-19557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0800000" flipH="1">
            <a:off x="1405136" y="-18414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0800000" flipH="1">
            <a:off x="1557536" y="-17271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0800000" flipH="1">
            <a:off x="1709936" y="-16128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0800000" flipH="1">
            <a:off x="1862336" y="-14985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0800000" flipH="1">
            <a:off x="2014736" y="-13842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0800000" flipH="1">
            <a:off x="2167136" y="-12699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0800000" flipH="1">
            <a:off x="2319536" y="-11556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0800000" flipH="1">
            <a:off x="2471936" y="-10413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10800000" flipH="1">
            <a:off x="2624336" y="-9270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0800000" flipH="1">
            <a:off x="2776736" y="-8127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0800000" flipH="1">
            <a:off x="2929136" y="-6984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10800000" flipH="1">
            <a:off x="3081536" y="-5841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10800000" flipH="1">
            <a:off x="3233936" y="-482853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10800000" flipH="1">
            <a:off x="3386336" y="-3555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10800000" flipH="1">
            <a:off x="3538736" y="-2412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0800000" flipH="1">
            <a:off x="3691136" y="-1269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0800000" flipH="1">
            <a:off x="3843536" y="-12621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0800000" flipH="1">
            <a:off x="3995936" y="101679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10800000">
            <a:off x="8460432" y="-29728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0800000">
            <a:off x="8308032" y="-28585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10800000">
            <a:off x="8155632" y="-27442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0800000">
            <a:off x="8003232" y="-26299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10800000">
            <a:off x="7850832" y="-25156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10800000">
            <a:off x="7698432" y="-2401367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10800000">
            <a:off x="7546032" y="-22870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10800000">
            <a:off x="7393632" y="-21727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0800000">
            <a:off x="7241232" y="-20584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10800000">
            <a:off x="7088832" y="-19441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10800000">
            <a:off x="6936432" y="-18298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10800000">
            <a:off x="6784032" y="-17155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10800000">
            <a:off x="6631632" y="-16012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10800000">
            <a:off x="6479232" y="-14869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10800000">
            <a:off x="6326832" y="-13726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10800000">
            <a:off x="6174432" y="-12583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10800000">
            <a:off x="6022032" y="-11440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10800000">
            <a:off x="5869632" y="-10297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10800000">
            <a:off x="5717232" y="-915467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10800000">
            <a:off x="5564832" y="-8011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10800000">
            <a:off x="5412432" y="-6868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10800000">
            <a:off x="5260032" y="-5725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10800000">
            <a:off x="5107632" y="-4582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4" name="53 Forma libre"/>
          <p:cNvSpPr/>
          <p:nvPr/>
        </p:nvSpPr>
        <p:spPr>
          <a:xfrm rot="10800000">
            <a:off x="4955232" y="-3439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5" name="54 Forma libre"/>
          <p:cNvSpPr/>
          <p:nvPr/>
        </p:nvSpPr>
        <p:spPr>
          <a:xfrm rot="10800000">
            <a:off x="4802832" y="-2296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6" name="55 Forma libre"/>
          <p:cNvSpPr/>
          <p:nvPr/>
        </p:nvSpPr>
        <p:spPr>
          <a:xfrm rot="10800000">
            <a:off x="4650432" y="-115367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7" name="56 Forma libre"/>
          <p:cNvSpPr/>
          <p:nvPr/>
        </p:nvSpPr>
        <p:spPr>
          <a:xfrm rot="10800000">
            <a:off x="4498032" y="-1066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8" name="57 Forma libre"/>
          <p:cNvSpPr/>
          <p:nvPr/>
        </p:nvSpPr>
        <p:spPr>
          <a:xfrm rot="10800000">
            <a:off x="4345632" y="113234"/>
            <a:ext cx="853752" cy="2862318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8100" cap="rnd" cmpd="sng" algn="ctr">
            <a:gradFill flip="none" rotWithShape="1">
              <a:gsLst>
                <a:gs pos="45830">
                  <a:srgbClr val="92D050"/>
                </a:gs>
                <a:gs pos="84000">
                  <a:schemeClr val="tx1"/>
                </a:gs>
                <a:gs pos="17000">
                  <a:schemeClr val="tx1"/>
                </a:gs>
                <a:gs pos="35000">
                  <a:srgbClr val="9E0808"/>
                </a:gs>
                <a:gs pos="55000">
                  <a:srgbClr val="FF9900">
                    <a:alpha val="73725"/>
                  </a:srgbClr>
                </a:gs>
                <a:gs pos="68000">
                  <a:srgbClr val="C00000"/>
                </a:gs>
              </a:gsLst>
              <a:lin ang="2700000" scaled="1"/>
              <a:tileRect/>
            </a:gradFill>
            <a:prstDash val="sysDot"/>
          </a:ln>
          <a:effectLst>
            <a:reflection blurRad="635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2" name="61 Rectángulo"/>
          <p:cNvSpPr/>
          <p:nvPr/>
        </p:nvSpPr>
        <p:spPr>
          <a:xfrm flipH="1">
            <a:off x="-111750" y="-3332906"/>
            <a:ext cx="9436277" cy="8712968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8437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3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3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3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3000" fill="hold"/>
                                        <p:tgtEl>
                                          <p:spTgt spid="4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3000" fill="hold"/>
                                        <p:tgtEl>
                                          <p:spTgt spid="4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6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8" dur="3000" fill="hold"/>
                                        <p:tgtEl>
                                          <p:spTgt spid="4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3000" fill="hold"/>
                                        <p:tgtEl>
                                          <p:spTgt spid="4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3000" fill="hold"/>
                                        <p:tgtEl>
                                          <p:spTgt spid="4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3000" fill="hold"/>
                                        <p:tgtEl>
                                          <p:spTgt spid="5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3000" fill="hold"/>
                                        <p:tgtEl>
                                          <p:spTgt spid="5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3000" fill="hold"/>
                                        <p:tgtEl>
                                          <p:spTgt spid="5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3000" fill="hold"/>
                                        <p:tgtEl>
                                          <p:spTgt spid="5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3000" fill="hold"/>
                                        <p:tgtEl>
                                          <p:spTgt spid="5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3000" fill="hold"/>
                                        <p:tgtEl>
                                          <p:spTgt spid="5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300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300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3000" fill="hold"/>
                                        <p:tgtEl>
                                          <p:spTgt spid="2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300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300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300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300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0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2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4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6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0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2" dur="300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9" dur="3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3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83" dur="3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4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89" dur="indefinite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90" dur="indefinite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6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1 Grupo"/>
          <p:cNvGrpSpPr/>
          <p:nvPr/>
        </p:nvGrpSpPr>
        <p:grpSpPr>
          <a:xfrm>
            <a:off x="7377" y="0"/>
            <a:ext cx="9144000" cy="5143500"/>
            <a:chOff x="0" y="0"/>
            <a:chExt cx="9144000" cy="5143500"/>
          </a:xfrm>
        </p:grpSpPr>
        <p:sp>
          <p:nvSpPr>
            <p:cNvPr id="3" name="2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000">
                  <a:srgbClr val="FF7DDD"/>
                </a:gs>
                <a:gs pos="13000">
                  <a:srgbClr val="71050C">
                    <a:lumMod val="37000"/>
                  </a:srgbClr>
                </a:gs>
                <a:gs pos="31000">
                  <a:srgbClr val="ED0803">
                    <a:lumMod val="7000"/>
                  </a:srgbClr>
                </a:gs>
                <a:gs pos="100000">
                  <a:srgbClr val="C00000">
                    <a:lumMod val="4000"/>
                  </a:srgbClr>
                </a:gs>
                <a:gs pos="59000">
                  <a:srgbClr val="7C0606">
                    <a:lumMod val="60000"/>
                  </a:srgbClr>
                </a:gs>
                <a:gs pos="65000">
                  <a:srgbClr val="9E0808">
                    <a:lumMod val="4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" name="3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000">
                  <a:srgbClr val="FF7DDD"/>
                </a:gs>
                <a:gs pos="13000">
                  <a:srgbClr val="71050C">
                    <a:lumMod val="37000"/>
                  </a:srgbClr>
                </a:gs>
                <a:gs pos="31000">
                  <a:srgbClr val="ED0803">
                    <a:lumMod val="7000"/>
                  </a:srgbClr>
                </a:gs>
                <a:gs pos="100000">
                  <a:srgbClr val="C00000">
                    <a:lumMod val="4000"/>
                  </a:srgbClr>
                </a:gs>
                <a:gs pos="59000">
                  <a:srgbClr val="7C0606">
                    <a:lumMod val="60000"/>
                  </a:srgbClr>
                </a:gs>
                <a:gs pos="65000">
                  <a:srgbClr val="9E0808">
                    <a:lumMod val="4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" name="4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000">
                  <a:srgbClr val="FF7DDD"/>
                </a:gs>
                <a:gs pos="13000">
                  <a:srgbClr val="71050C">
                    <a:lumMod val="37000"/>
                  </a:srgbClr>
                </a:gs>
                <a:gs pos="31000">
                  <a:srgbClr val="ED0803">
                    <a:lumMod val="7000"/>
                  </a:srgbClr>
                </a:gs>
                <a:gs pos="100000">
                  <a:srgbClr val="C00000">
                    <a:lumMod val="4000"/>
                  </a:srgbClr>
                </a:gs>
                <a:gs pos="59000">
                  <a:srgbClr val="7C0606">
                    <a:lumMod val="60000"/>
                  </a:srgbClr>
                </a:gs>
                <a:gs pos="65000">
                  <a:srgbClr val="9E0808">
                    <a:lumMod val="4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" name="5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000">
                  <a:srgbClr val="FF7DDD"/>
                </a:gs>
                <a:gs pos="13000">
                  <a:srgbClr val="71050C">
                    <a:lumMod val="37000"/>
                  </a:srgbClr>
                </a:gs>
                <a:gs pos="31000">
                  <a:srgbClr val="ED0803">
                    <a:lumMod val="7000"/>
                  </a:srgbClr>
                </a:gs>
                <a:gs pos="100000">
                  <a:srgbClr val="C00000">
                    <a:lumMod val="4000"/>
                  </a:srgbClr>
                </a:gs>
                <a:gs pos="59000">
                  <a:srgbClr val="7C0606">
                    <a:lumMod val="60000"/>
                  </a:srgbClr>
                </a:gs>
                <a:gs pos="65000">
                  <a:srgbClr val="9E0808">
                    <a:lumMod val="47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1" name="10 Imagen" descr="Diapositiva1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918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Forma libre 22"/>
          <p:cNvSpPr/>
          <p:nvPr/>
        </p:nvSpPr>
        <p:spPr>
          <a:xfrm rot="18668578" flipH="1">
            <a:off x="5167370" y="-387374"/>
            <a:ext cx="1966240" cy="3516629"/>
          </a:xfrm>
          <a:custGeom>
            <a:avLst/>
            <a:gdLst>
              <a:gd name="connsiteX0" fmla="*/ 1389888 w 2524502"/>
              <a:gd name="connsiteY0" fmla="*/ 5118109 h 5804025"/>
              <a:gd name="connsiteX1" fmla="*/ 1290568 w 2524502"/>
              <a:gd name="connsiteY1" fmla="*/ 5801844 h 5804025"/>
              <a:gd name="connsiteX2" fmla="*/ 1389888 w 2524502"/>
              <a:gd name="connsiteY2" fmla="*/ 5118109 h 5804025"/>
              <a:gd name="connsiteX3" fmla="*/ 1282540 w 2524502"/>
              <a:gd name="connsiteY3" fmla="*/ 4852018 h 5804025"/>
              <a:gd name="connsiteX4" fmla="*/ 1055455 w 2524502"/>
              <a:gd name="connsiteY4" fmla="*/ 5590129 h 5804025"/>
              <a:gd name="connsiteX5" fmla="*/ 1038461 w 2524502"/>
              <a:gd name="connsiteY5" fmla="*/ 5578970 h 5804025"/>
              <a:gd name="connsiteX6" fmla="*/ 1282540 w 2524502"/>
              <a:gd name="connsiteY6" fmla="*/ 4852018 h 5804025"/>
              <a:gd name="connsiteX7" fmla="*/ 1144246 w 2524502"/>
              <a:gd name="connsiteY7" fmla="*/ 4559647 h 5804025"/>
              <a:gd name="connsiteX8" fmla="*/ 812522 w 2524502"/>
              <a:gd name="connsiteY8" fmla="*/ 5290622 h 5804025"/>
              <a:gd name="connsiteX9" fmla="*/ 771561 w 2524502"/>
              <a:gd name="connsiteY9" fmla="*/ 5262215 h 5804025"/>
              <a:gd name="connsiteX10" fmla="*/ 1144246 w 2524502"/>
              <a:gd name="connsiteY10" fmla="*/ 4559647 h 5804025"/>
              <a:gd name="connsiteX11" fmla="*/ 2084832 w 2524502"/>
              <a:gd name="connsiteY11" fmla="*/ 4531560 h 5804025"/>
              <a:gd name="connsiteX12" fmla="*/ 2020960 w 2524502"/>
              <a:gd name="connsiteY12" fmla="*/ 5034326 h 5804025"/>
              <a:gd name="connsiteX13" fmla="*/ 2084832 w 2524502"/>
              <a:gd name="connsiteY13" fmla="*/ 4531560 h 5804025"/>
              <a:gd name="connsiteX14" fmla="*/ 2015797 w 2524502"/>
              <a:gd name="connsiteY14" fmla="*/ 4335897 h 5804025"/>
              <a:gd name="connsiteX15" fmla="*/ 1869760 w 2524502"/>
              <a:gd name="connsiteY15" fmla="*/ 4878647 h 5804025"/>
              <a:gd name="connsiteX16" fmla="*/ 1858832 w 2524502"/>
              <a:gd name="connsiteY16" fmla="*/ 4870442 h 5804025"/>
              <a:gd name="connsiteX17" fmla="*/ 2015797 w 2524502"/>
              <a:gd name="connsiteY17" fmla="*/ 4335897 h 5804025"/>
              <a:gd name="connsiteX18" fmla="*/ 1069105 w 2524502"/>
              <a:gd name="connsiteY18" fmla="*/ 4187737 h 5804025"/>
              <a:gd name="connsiteX19" fmla="*/ 563668 w 2524502"/>
              <a:gd name="connsiteY19" fmla="*/ 4953024 h 5804025"/>
              <a:gd name="connsiteX20" fmla="*/ 514497 w 2524502"/>
              <a:gd name="connsiteY20" fmla="*/ 4895197 h 5804025"/>
              <a:gd name="connsiteX21" fmla="*/ 1069105 w 2524502"/>
              <a:gd name="connsiteY21" fmla="*/ 4187737 h 5804025"/>
              <a:gd name="connsiteX22" fmla="*/ 1926861 w 2524502"/>
              <a:gd name="connsiteY22" fmla="*/ 4120910 h 5804025"/>
              <a:gd name="connsiteX23" fmla="*/ 1713532 w 2524502"/>
              <a:gd name="connsiteY23" fmla="*/ 4658412 h 5804025"/>
              <a:gd name="connsiteX24" fmla="*/ 1687190 w 2524502"/>
              <a:gd name="connsiteY24" fmla="*/ 4637524 h 5804025"/>
              <a:gd name="connsiteX25" fmla="*/ 1926861 w 2524502"/>
              <a:gd name="connsiteY25" fmla="*/ 4120910 h 5804025"/>
              <a:gd name="connsiteX26" fmla="*/ 2524502 w 2524502"/>
              <a:gd name="connsiteY26" fmla="*/ 3914459 h 5804025"/>
              <a:gd name="connsiteX27" fmla="*/ 2493084 w 2524502"/>
              <a:gd name="connsiteY27" fmla="*/ 4229620 h 5804025"/>
              <a:gd name="connsiteX28" fmla="*/ 2524502 w 2524502"/>
              <a:gd name="connsiteY28" fmla="*/ 3914459 h 5804025"/>
              <a:gd name="connsiteX29" fmla="*/ 1878538 w 2524502"/>
              <a:gd name="connsiteY29" fmla="*/ 3847436 h 5804025"/>
              <a:gd name="connsiteX30" fmla="*/ 1553495 w 2524502"/>
              <a:gd name="connsiteY30" fmla="*/ 4410169 h 5804025"/>
              <a:gd name="connsiteX31" fmla="*/ 1521874 w 2524502"/>
              <a:gd name="connsiteY31" fmla="*/ 4367647 h 5804025"/>
              <a:gd name="connsiteX32" fmla="*/ 1878538 w 2524502"/>
              <a:gd name="connsiteY32" fmla="*/ 3847436 h 5804025"/>
              <a:gd name="connsiteX33" fmla="*/ 2490544 w 2524502"/>
              <a:gd name="connsiteY33" fmla="*/ 3791806 h 5804025"/>
              <a:gd name="connsiteX34" fmla="*/ 2418709 w 2524502"/>
              <a:gd name="connsiteY34" fmla="*/ 4132032 h 5804025"/>
              <a:gd name="connsiteX35" fmla="*/ 2413334 w 2524502"/>
              <a:gd name="connsiteY35" fmla="*/ 4126889 h 5804025"/>
              <a:gd name="connsiteX36" fmla="*/ 2490544 w 2524502"/>
              <a:gd name="connsiteY36" fmla="*/ 3791806 h 5804025"/>
              <a:gd name="connsiteX37" fmla="*/ 1002940 w 2524502"/>
              <a:gd name="connsiteY37" fmla="*/ 3732276 h 5804025"/>
              <a:gd name="connsiteX38" fmla="*/ 346926 w 2524502"/>
              <a:gd name="connsiteY38" fmla="*/ 4437915 h 5804025"/>
              <a:gd name="connsiteX39" fmla="*/ 260250 w 2524502"/>
              <a:gd name="connsiteY39" fmla="*/ 4349358 h 5804025"/>
              <a:gd name="connsiteX40" fmla="*/ 1002940 w 2524502"/>
              <a:gd name="connsiteY40" fmla="*/ 3732276 h 5804025"/>
              <a:gd name="connsiteX41" fmla="*/ 2446797 w 2524502"/>
              <a:gd name="connsiteY41" fmla="*/ 3657041 h 5804025"/>
              <a:gd name="connsiteX42" fmla="*/ 2341861 w 2524502"/>
              <a:gd name="connsiteY42" fmla="*/ 3993977 h 5804025"/>
              <a:gd name="connsiteX43" fmla="*/ 2328904 w 2524502"/>
              <a:gd name="connsiteY43" fmla="*/ 3980883 h 5804025"/>
              <a:gd name="connsiteX44" fmla="*/ 2446797 w 2524502"/>
              <a:gd name="connsiteY44" fmla="*/ 3657041 h 5804025"/>
              <a:gd name="connsiteX45" fmla="*/ 1835988 w 2524502"/>
              <a:gd name="connsiteY45" fmla="*/ 3512525 h 5804025"/>
              <a:gd name="connsiteX46" fmla="*/ 1414110 w 2524502"/>
              <a:gd name="connsiteY46" fmla="*/ 4031398 h 5804025"/>
              <a:gd name="connsiteX47" fmla="*/ 1358369 w 2524502"/>
              <a:gd name="connsiteY47" fmla="*/ 3966280 h 5804025"/>
              <a:gd name="connsiteX48" fmla="*/ 1835988 w 2524502"/>
              <a:gd name="connsiteY48" fmla="*/ 3512525 h 5804025"/>
              <a:gd name="connsiteX49" fmla="*/ 2423027 w 2524502"/>
              <a:gd name="connsiteY49" fmla="*/ 3485612 h 5804025"/>
              <a:gd name="connsiteX50" fmla="*/ 2263140 w 2524502"/>
              <a:gd name="connsiteY50" fmla="*/ 3838364 h 5804025"/>
              <a:gd name="connsiteX51" fmla="*/ 2247585 w 2524502"/>
              <a:gd name="connsiteY51" fmla="*/ 3811709 h 5804025"/>
              <a:gd name="connsiteX52" fmla="*/ 2423027 w 2524502"/>
              <a:gd name="connsiteY52" fmla="*/ 3485612 h 5804025"/>
              <a:gd name="connsiteX53" fmla="*/ 566687 w 2524502"/>
              <a:gd name="connsiteY53" fmla="*/ 3366323 h 5804025"/>
              <a:gd name="connsiteX54" fmla="*/ 935526 w 2524502"/>
              <a:gd name="connsiteY54" fmla="*/ 3418276 h 5804025"/>
              <a:gd name="connsiteX55" fmla="*/ 198690 w 2524502"/>
              <a:gd name="connsiteY55" fmla="*/ 3778449 h 5804025"/>
              <a:gd name="connsiteX56" fmla="*/ 79256 w 2524502"/>
              <a:gd name="connsiteY56" fmla="*/ 3639110 h 5804025"/>
              <a:gd name="connsiteX57" fmla="*/ 566687 w 2524502"/>
              <a:gd name="connsiteY57" fmla="*/ 3366323 h 5804025"/>
              <a:gd name="connsiteX58" fmla="*/ 2402097 w 2524502"/>
              <a:gd name="connsiteY58" fmla="*/ 3275671 h 5804025"/>
              <a:gd name="connsiteX59" fmla="*/ 2194577 w 2524502"/>
              <a:gd name="connsiteY59" fmla="*/ 3600929 h 5804025"/>
              <a:gd name="connsiteX60" fmla="*/ 2167158 w 2524502"/>
              <a:gd name="connsiteY60" fmla="*/ 3560110 h 5804025"/>
              <a:gd name="connsiteX61" fmla="*/ 2402097 w 2524502"/>
              <a:gd name="connsiteY61" fmla="*/ 3275671 h 5804025"/>
              <a:gd name="connsiteX62" fmla="*/ 1555437 w 2524502"/>
              <a:gd name="connsiteY62" fmla="*/ 3243432 h 5804025"/>
              <a:gd name="connsiteX63" fmla="*/ 1792635 w 2524502"/>
              <a:gd name="connsiteY63" fmla="*/ 3281634 h 5804025"/>
              <a:gd name="connsiteX64" fmla="*/ 1318780 w 2524502"/>
              <a:gd name="connsiteY64" fmla="*/ 3546477 h 5804025"/>
              <a:gd name="connsiteX65" fmla="*/ 1241973 w 2524502"/>
              <a:gd name="connsiteY65" fmla="*/ 3444018 h 5804025"/>
              <a:gd name="connsiteX66" fmla="*/ 1555437 w 2524502"/>
              <a:gd name="connsiteY66" fmla="*/ 3243432 h 5804025"/>
              <a:gd name="connsiteX67" fmla="*/ 2264095 w 2524502"/>
              <a:gd name="connsiteY67" fmla="*/ 3106989 h 5804025"/>
              <a:gd name="connsiteX68" fmla="*/ 2380772 w 2524502"/>
              <a:gd name="connsiteY68" fmla="*/ 3130936 h 5804025"/>
              <a:gd name="connsiteX69" fmla="*/ 2147685 w 2524502"/>
              <a:gd name="connsiteY69" fmla="*/ 3296954 h 5804025"/>
              <a:gd name="connsiteX70" fmla="*/ 2109903 w 2524502"/>
              <a:gd name="connsiteY70" fmla="*/ 3232727 h 5804025"/>
              <a:gd name="connsiteX71" fmla="*/ 2264095 w 2524502"/>
              <a:gd name="connsiteY71" fmla="*/ 3106989 h 5804025"/>
              <a:gd name="connsiteX72" fmla="*/ 2164135 w 2524502"/>
              <a:gd name="connsiteY72" fmla="*/ 2790937 h 5804025"/>
              <a:gd name="connsiteX73" fmla="*/ 2396681 w 2524502"/>
              <a:gd name="connsiteY73" fmla="*/ 2880452 h 5804025"/>
              <a:gd name="connsiteX74" fmla="*/ 2084837 w 2524502"/>
              <a:gd name="connsiteY74" fmla="*/ 2894684 h 5804025"/>
              <a:gd name="connsiteX75" fmla="*/ 2164135 w 2524502"/>
              <a:gd name="connsiteY75" fmla="*/ 2790937 h 5804025"/>
              <a:gd name="connsiteX76" fmla="*/ 1352222 w 2524502"/>
              <a:gd name="connsiteY76" fmla="*/ 2739246 h 5804025"/>
              <a:gd name="connsiteX77" fmla="*/ 1824977 w 2524502"/>
              <a:gd name="connsiteY77" fmla="*/ 2882046 h 5804025"/>
              <a:gd name="connsiteX78" fmla="*/ 1191015 w 2524502"/>
              <a:gd name="connsiteY78" fmla="*/ 2904750 h 5804025"/>
              <a:gd name="connsiteX79" fmla="*/ 1352222 w 2524502"/>
              <a:gd name="connsiteY79" fmla="*/ 2739246 h 5804025"/>
              <a:gd name="connsiteX80" fmla="*/ 250692 w 2524502"/>
              <a:gd name="connsiteY80" fmla="*/ 2680658 h 5804025"/>
              <a:gd name="connsiteX81" fmla="*/ 985817 w 2524502"/>
              <a:gd name="connsiteY81" fmla="*/ 2874858 h 5804025"/>
              <a:gd name="connsiteX82" fmla="*/ 17 w 2524502"/>
              <a:gd name="connsiteY82" fmla="*/ 2905735 h 5804025"/>
              <a:gd name="connsiteX83" fmla="*/ 250692 w 2524502"/>
              <a:gd name="connsiteY83" fmla="*/ 2680658 h 5804025"/>
              <a:gd name="connsiteX84" fmla="*/ 2147684 w 2524502"/>
              <a:gd name="connsiteY84" fmla="*/ 2488983 h 5804025"/>
              <a:gd name="connsiteX85" fmla="*/ 2380771 w 2524502"/>
              <a:gd name="connsiteY85" fmla="*/ 2655002 h 5804025"/>
              <a:gd name="connsiteX86" fmla="*/ 2109903 w 2524502"/>
              <a:gd name="connsiteY86" fmla="*/ 2553210 h 5804025"/>
              <a:gd name="connsiteX87" fmla="*/ 2147684 w 2524502"/>
              <a:gd name="connsiteY87" fmla="*/ 2488983 h 5804025"/>
              <a:gd name="connsiteX88" fmla="*/ 1318780 w 2524502"/>
              <a:gd name="connsiteY88" fmla="*/ 2257549 h 5804025"/>
              <a:gd name="connsiteX89" fmla="*/ 1792634 w 2524502"/>
              <a:gd name="connsiteY89" fmla="*/ 2522394 h 5804025"/>
              <a:gd name="connsiteX90" fmla="*/ 1241972 w 2524502"/>
              <a:gd name="connsiteY90" fmla="*/ 2360008 h 5804025"/>
              <a:gd name="connsiteX91" fmla="*/ 1318780 w 2524502"/>
              <a:gd name="connsiteY91" fmla="*/ 2257549 h 5804025"/>
              <a:gd name="connsiteX92" fmla="*/ 2194577 w 2524502"/>
              <a:gd name="connsiteY92" fmla="*/ 2185009 h 5804025"/>
              <a:gd name="connsiteX93" fmla="*/ 2402097 w 2524502"/>
              <a:gd name="connsiteY93" fmla="*/ 2510266 h 5804025"/>
              <a:gd name="connsiteX94" fmla="*/ 2167158 w 2524502"/>
              <a:gd name="connsiteY94" fmla="*/ 2225827 h 5804025"/>
              <a:gd name="connsiteX95" fmla="*/ 2194577 w 2524502"/>
              <a:gd name="connsiteY95" fmla="*/ 2185009 h 5804025"/>
              <a:gd name="connsiteX96" fmla="*/ 198689 w 2524502"/>
              <a:gd name="connsiteY96" fmla="*/ 2025576 h 5804025"/>
              <a:gd name="connsiteX97" fmla="*/ 935525 w 2524502"/>
              <a:gd name="connsiteY97" fmla="*/ 2385750 h 5804025"/>
              <a:gd name="connsiteX98" fmla="*/ 79255 w 2524502"/>
              <a:gd name="connsiteY98" fmla="*/ 2164915 h 5804025"/>
              <a:gd name="connsiteX99" fmla="*/ 198689 w 2524502"/>
              <a:gd name="connsiteY99" fmla="*/ 2025576 h 5804025"/>
              <a:gd name="connsiteX100" fmla="*/ 2263140 w 2524502"/>
              <a:gd name="connsiteY100" fmla="*/ 1947573 h 5804025"/>
              <a:gd name="connsiteX101" fmla="*/ 2423027 w 2524502"/>
              <a:gd name="connsiteY101" fmla="*/ 2300325 h 5804025"/>
              <a:gd name="connsiteX102" fmla="*/ 2247585 w 2524502"/>
              <a:gd name="connsiteY102" fmla="*/ 1974229 h 5804025"/>
              <a:gd name="connsiteX103" fmla="*/ 2263140 w 2524502"/>
              <a:gd name="connsiteY103" fmla="*/ 1947573 h 5804025"/>
              <a:gd name="connsiteX104" fmla="*/ 2341861 w 2524502"/>
              <a:gd name="connsiteY104" fmla="*/ 1791960 h 5804025"/>
              <a:gd name="connsiteX105" fmla="*/ 2446797 w 2524502"/>
              <a:gd name="connsiteY105" fmla="*/ 2128896 h 5804025"/>
              <a:gd name="connsiteX106" fmla="*/ 2328903 w 2524502"/>
              <a:gd name="connsiteY106" fmla="*/ 1805055 h 5804025"/>
              <a:gd name="connsiteX107" fmla="*/ 2341861 w 2524502"/>
              <a:gd name="connsiteY107" fmla="*/ 1791960 h 5804025"/>
              <a:gd name="connsiteX108" fmla="*/ 1414109 w 2524502"/>
              <a:gd name="connsiteY108" fmla="*/ 1772630 h 5804025"/>
              <a:gd name="connsiteX109" fmla="*/ 1835987 w 2524502"/>
              <a:gd name="connsiteY109" fmla="*/ 2291502 h 5804025"/>
              <a:gd name="connsiteX110" fmla="*/ 1358368 w 2524502"/>
              <a:gd name="connsiteY110" fmla="*/ 1837747 h 5804025"/>
              <a:gd name="connsiteX111" fmla="*/ 1414109 w 2524502"/>
              <a:gd name="connsiteY111" fmla="*/ 1772630 h 5804025"/>
              <a:gd name="connsiteX112" fmla="*/ 2418709 w 2524502"/>
              <a:gd name="connsiteY112" fmla="*/ 1653905 h 5804025"/>
              <a:gd name="connsiteX113" fmla="*/ 2490544 w 2524502"/>
              <a:gd name="connsiteY113" fmla="*/ 1994131 h 5804025"/>
              <a:gd name="connsiteX114" fmla="*/ 2413333 w 2524502"/>
              <a:gd name="connsiteY114" fmla="*/ 1659049 h 5804025"/>
              <a:gd name="connsiteX115" fmla="*/ 2418709 w 2524502"/>
              <a:gd name="connsiteY115" fmla="*/ 1653905 h 5804025"/>
              <a:gd name="connsiteX116" fmla="*/ 2497514 w 2524502"/>
              <a:gd name="connsiteY116" fmla="*/ 1555875 h 5804025"/>
              <a:gd name="connsiteX117" fmla="*/ 2524502 w 2524502"/>
              <a:gd name="connsiteY117" fmla="*/ 1871478 h 5804025"/>
              <a:gd name="connsiteX118" fmla="*/ 2493084 w 2524502"/>
              <a:gd name="connsiteY118" fmla="*/ 1556317 h 5804025"/>
              <a:gd name="connsiteX119" fmla="*/ 2497514 w 2524502"/>
              <a:gd name="connsiteY119" fmla="*/ 1555875 h 5804025"/>
              <a:gd name="connsiteX120" fmla="*/ 1553495 w 2524502"/>
              <a:gd name="connsiteY120" fmla="*/ 1393857 h 5804025"/>
              <a:gd name="connsiteX121" fmla="*/ 1878538 w 2524502"/>
              <a:gd name="connsiteY121" fmla="*/ 1956591 h 5804025"/>
              <a:gd name="connsiteX122" fmla="*/ 1521873 w 2524502"/>
              <a:gd name="connsiteY122" fmla="*/ 1436381 h 5804025"/>
              <a:gd name="connsiteX123" fmla="*/ 1553495 w 2524502"/>
              <a:gd name="connsiteY123" fmla="*/ 1393857 h 5804025"/>
              <a:gd name="connsiteX124" fmla="*/ 346925 w 2524502"/>
              <a:gd name="connsiteY124" fmla="*/ 1366112 h 5804025"/>
              <a:gd name="connsiteX125" fmla="*/ 1002939 w 2524502"/>
              <a:gd name="connsiteY125" fmla="*/ 2071749 h 5804025"/>
              <a:gd name="connsiteX126" fmla="*/ 260249 w 2524502"/>
              <a:gd name="connsiteY126" fmla="*/ 1454667 h 5804025"/>
              <a:gd name="connsiteX127" fmla="*/ 346925 w 2524502"/>
              <a:gd name="connsiteY127" fmla="*/ 1366112 h 5804025"/>
              <a:gd name="connsiteX128" fmla="*/ 1713531 w 2524502"/>
              <a:gd name="connsiteY128" fmla="*/ 1145614 h 5804025"/>
              <a:gd name="connsiteX129" fmla="*/ 1926860 w 2524502"/>
              <a:gd name="connsiteY129" fmla="*/ 1683116 h 5804025"/>
              <a:gd name="connsiteX130" fmla="*/ 1687189 w 2524502"/>
              <a:gd name="connsiteY130" fmla="*/ 1166503 h 5804025"/>
              <a:gd name="connsiteX131" fmla="*/ 1713531 w 2524502"/>
              <a:gd name="connsiteY131" fmla="*/ 1145614 h 5804025"/>
              <a:gd name="connsiteX132" fmla="*/ 1869759 w 2524502"/>
              <a:gd name="connsiteY132" fmla="*/ 925380 h 5804025"/>
              <a:gd name="connsiteX133" fmla="*/ 2015796 w 2524502"/>
              <a:gd name="connsiteY133" fmla="*/ 1468129 h 5804025"/>
              <a:gd name="connsiteX134" fmla="*/ 1858831 w 2524502"/>
              <a:gd name="connsiteY134" fmla="*/ 933586 h 5804025"/>
              <a:gd name="connsiteX135" fmla="*/ 1869759 w 2524502"/>
              <a:gd name="connsiteY135" fmla="*/ 925380 h 5804025"/>
              <a:gd name="connsiteX136" fmla="*/ 563667 w 2524502"/>
              <a:gd name="connsiteY136" fmla="*/ 851001 h 5804025"/>
              <a:gd name="connsiteX137" fmla="*/ 1069104 w 2524502"/>
              <a:gd name="connsiteY137" fmla="*/ 1616288 h 5804025"/>
              <a:gd name="connsiteX138" fmla="*/ 514496 w 2524502"/>
              <a:gd name="connsiteY138" fmla="*/ 908830 h 5804025"/>
              <a:gd name="connsiteX139" fmla="*/ 563667 w 2524502"/>
              <a:gd name="connsiteY139" fmla="*/ 851001 h 5804025"/>
              <a:gd name="connsiteX140" fmla="*/ 2029966 w 2524502"/>
              <a:gd name="connsiteY140" fmla="*/ 768995 h 5804025"/>
              <a:gd name="connsiteX141" fmla="*/ 2084831 w 2524502"/>
              <a:gd name="connsiteY141" fmla="*/ 1272466 h 5804025"/>
              <a:gd name="connsiteX142" fmla="*/ 2020959 w 2524502"/>
              <a:gd name="connsiteY142" fmla="*/ 769701 h 5804025"/>
              <a:gd name="connsiteX143" fmla="*/ 2029966 w 2524502"/>
              <a:gd name="connsiteY143" fmla="*/ 768995 h 5804025"/>
              <a:gd name="connsiteX144" fmla="*/ 812521 w 2524502"/>
              <a:gd name="connsiteY144" fmla="*/ 513404 h 5804025"/>
              <a:gd name="connsiteX145" fmla="*/ 1144245 w 2524502"/>
              <a:gd name="connsiteY145" fmla="*/ 1244378 h 5804025"/>
              <a:gd name="connsiteX146" fmla="*/ 771560 w 2524502"/>
              <a:gd name="connsiteY146" fmla="*/ 541812 h 5804025"/>
              <a:gd name="connsiteX147" fmla="*/ 812521 w 2524502"/>
              <a:gd name="connsiteY147" fmla="*/ 513404 h 5804025"/>
              <a:gd name="connsiteX148" fmla="*/ 1055454 w 2524502"/>
              <a:gd name="connsiteY148" fmla="*/ 213896 h 5804025"/>
              <a:gd name="connsiteX149" fmla="*/ 1282539 w 2524502"/>
              <a:gd name="connsiteY149" fmla="*/ 952007 h 5804025"/>
              <a:gd name="connsiteX150" fmla="*/ 1038460 w 2524502"/>
              <a:gd name="connsiteY150" fmla="*/ 225056 h 5804025"/>
              <a:gd name="connsiteX151" fmla="*/ 1055454 w 2524502"/>
              <a:gd name="connsiteY151" fmla="*/ 213896 h 5804025"/>
              <a:gd name="connsiteX152" fmla="*/ 1304573 w 2524502"/>
              <a:gd name="connsiteY152" fmla="*/ 1222 h 5804025"/>
              <a:gd name="connsiteX153" fmla="*/ 1389887 w 2524502"/>
              <a:gd name="connsiteY153" fmla="*/ 685916 h 5804025"/>
              <a:gd name="connsiteX154" fmla="*/ 1290567 w 2524502"/>
              <a:gd name="connsiteY154" fmla="*/ 2181 h 5804025"/>
              <a:gd name="connsiteX155" fmla="*/ 1304573 w 2524502"/>
              <a:gd name="connsiteY155" fmla="*/ 1222 h 580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2524502" h="5804025">
                <a:moveTo>
                  <a:pt x="1389888" y="5118109"/>
                </a:moveTo>
                <a:cubicBezTo>
                  <a:pt x="1384268" y="5282658"/>
                  <a:pt x="1369166" y="5843286"/>
                  <a:pt x="1290568" y="5801844"/>
                </a:cubicBezTo>
                <a:cubicBezTo>
                  <a:pt x="1211971" y="5760404"/>
                  <a:pt x="1344256" y="5263524"/>
                  <a:pt x="1389888" y="5118109"/>
                </a:cubicBezTo>
                <a:close/>
                <a:moveTo>
                  <a:pt x="1282540" y="4852018"/>
                </a:moveTo>
                <a:cubicBezTo>
                  <a:pt x="1248476" y="5028319"/>
                  <a:pt x="1141900" y="5605009"/>
                  <a:pt x="1055455" y="5590129"/>
                </a:cubicBezTo>
                <a:cubicBezTo>
                  <a:pt x="1049692" y="5589136"/>
                  <a:pt x="1044019" y="5585515"/>
                  <a:pt x="1038461" y="5578970"/>
                </a:cubicBezTo>
                <a:cubicBezTo>
                  <a:pt x="949556" y="5474260"/>
                  <a:pt x="1200596" y="4989057"/>
                  <a:pt x="1282540" y="4852018"/>
                </a:cubicBezTo>
                <a:close/>
                <a:moveTo>
                  <a:pt x="1144246" y="4559647"/>
                </a:moveTo>
                <a:cubicBezTo>
                  <a:pt x="1088196" y="4732784"/>
                  <a:pt x="918431" y="5275447"/>
                  <a:pt x="812522" y="5290622"/>
                </a:cubicBezTo>
                <a:cubicBezTo>
                  <a:pt x="797393" y="5292789"/>
                  <a:pt x="783567" y="5284193"/>
                  <a:pt x="771561" y="5262215"/>
                </a:cubicBezTo>
                <a:cubicBezTo>
                  <a:pt x="675515" y="5086394"/>
                  <a:pt x="1030624" y="4670476"/>
                  <a:pt x="1144246" y="4559647"/>
                </a:cubicBezTo>
                <a:close/>
                <a:moveTo>
                  <a:pt x="2084832" y="4531560"/>
                </a:moveTo>
                <a:cubicBezTo>
                  <a:pt x="2081218" y="4652557"/>
                  <a:pt x="2071505" y="5064799"/>
                  <a:pt x="2020960" y="5034326"/>
                </a:cubicBezTo>
                <a:cubicBezTo>
                  <a:pt x="1970415" y="5003854"/>
                  <a:pt x="2055486" y="4638487"/>
                  <a:pt x="2084832" y="4531560"/>
                </a:cubicBezTo>
                <a:close/>
                <a:moveTo>
                  <a:pt x="2015797" y="4335897"/>
                </a:moveTo>
                <a:cubicBezTo>
                  <a:pt x="1993891" y="4465535"/>
                  <a:pt x="1925352" y="4889589"/>
                  <a:pt x="1869760" y="4878647"/>
                </a:cubicBezTo>
                <a:cubicBezTo>
                  <a:pt x="1866054" y="4877917"/>
                  <a:pt x="1862406" y="4875254"/>
                  <a:pt x="1858832" y="4870442"/>
                </a:cubicBezTo>
                <a:cubicBezTo>
                  <a:pt x="1801657" y="4793446"/>
                  <a:pt x="1963100" y="4436665"/>
                  <a:pt x="2015797" y="4335897"/>
                </a:cubicBezTo>
                <a:close/>
                <a:moveTo>
                  <a:pt x="1069105" y="4187737"/>
                </a:moveTo>
                <a:cubicBezTo>
                  <a:pt x="978164" y="4380747"/>
                  <a:pt x="700691" y="4988784"/>
                  <a:pt x="563668" y="4953024"/>
                </a:cubicBezTo>
                <a:cubicBezTo>
                  <a:pt x="544093" y="4947916"/>
                  <a:pt x="527385" y="4929670"/>
                  <a:pt x="514497" y="4895197"/>
                </a:cubicBezTo>
                <a:cubicBezTo>
                  <a:pt x="411387" y="4619414"/>
                  <a:pt x="911554" y="4270741"/>
                  <a:pt x="1069105" y="4187737"/>
                </a:cubicBezTo>
                <a:close/>
                <a:moveTo>
                  <a:pt x="1926861" y="4120910"/>
                </a:moveTo>
                <a:cubicBezTo>
                  <a:pt x="1890815" y="4248221"/>
                  <a:pt x="1781641" y="4647254"/>
                  <a:pt x="1713532" y="4658412"/>
                </a:cubicBezTo>
                <a:cubicBezTo>
                  <a:pt x="1703802" y="4660006"/>
                  <a:pt x="1694911" y="4653685"/>
                  <a:pt x="1687190" y="4637524"/>
                </a:cubicBezTo>
                <a:cubicBezTo>
                  <a:pt x="1625423" y="4508239"/>
                  <a:pt x="1853792" y="4202405"/>
                  <a:pt x="1926861" y="4120910"/>
                </a:cubicBezTo>
                <a:close/>
                <a:moveTo>
                  <a:pt x="2524502" y="3914459"/>
                </a:moveTo>
                <a:cubicBezTo>
                  <a:pt x="2522725" y="3990306"/>
                  <a:pt x="2517947" y="4248722"/>
                  <a:pt x="2493084" y="4229620"/>
                </a:cubicBezTo>
                <a:cubicBezTo>
                  <a:pt x="2468221" y="4210519"/>
                  <a:pt x="2510067" y="3981486"/>
                  <a:pt x="2524502" y="3914459"/>
                </a:cubicBezTo>
                <a:close/>
                <a:moveTo>
                  <a:pt x="1878538" y="3847436"/>
                </a:moveTo>
                <a:cubicBezTo>
                  <a:pt x="1820055" y="3989361"/>
                  <a:pt x="1641614" y="4436464"/>
                  <a:pt x="1553495" y="4410169"/>
                </a:cubicBezTo>
                <a:cubicBezTo>
                  <a:pt x="1540907" y="4406413"/>
                  <a:pt x="1530162" y="4392996"/>
                  <a:pt x="1521874" y="4367647"/>
                </a:cubicBezTo>
                <a:cubicBezTo>
                  <a:pt x="1455564" y="4164858"/>
                  <a:pt x="1777218" y="3908470"/>
                  <a:pt x="1878538" y="3847436"/>
                </a:cubicBezTo>
                <a:close/>
                <a:moveTo>
                  <a:pt x="2490544" y="3791806"/>
                </a:moveTo>
                <a:cubicBezTo>
                  <a:pt x="2479769" y="3873071"/>
                  <a:pt x="2446055" y="4138891"/>
                  <a:pt x="2418709" y="4132032"/>
                </a:cubicBezTo>
                <a:cubicBezTo>
                  <a:pt x="2416886" y="4131574"/>
                  <a:pt x="2415092" y="4129905"/>
                  <a:pt x="2413334" y="4126889"/>
                </a:cubicBezTo>
                <a:cubicBezTo>
                  <a:pt x="2385210" y="4078623"/>
                  <a:pt x="2464623" y="3854973"/>
                  <a:pt x="2490544" y="3791806"/>
                </a:cubicBezTo>
                <a:close/>
                <a:moveTo>
                  <a:pt x="1002940" y="3732276"/>
                </a:moveTo>
                <a:cubicBezTo>
                  <a:pt x="880308" y="3906474"/>
                  <a:pt x="521897" y="4430980"/>
                  <a:pt x="346926" y="4437915"/>
                </a:cubicBezTo>
                <a:cubicBezTo>
                  <a:pt x="306547" y="4439514"/>
                  <a:pt x="275938" y="4413552"/>
                  <a:pt x="260250" y="4349358"/>
                </a:cubicBezTo>
                <a:cubicBezTo>
                  <a:pt x="176577" y="4007003"/>
                  <a:pt x="807716" y="3775190"/>
                  <a:pt x="1002940" y="3732276"/>
                </a:cubicBezTo>
                <a:close/>
                <a:moveTo>
                  <a:pt x="2446797" y="3657041"/>
                </a:moveTo>
                <a:cubicBezTo>
                  <a:pt x="2429066" y="3736846"/>
                  <a:pt x="2375364" y="3986982"/>
                  <a:pt x="2341861" y="3993977"/>
                </a:cubicBezTo>
                <a:cubicBezTo>
                  <a:pt x="2337075" y="3994976"/>
                  <a:pt x="2332702" y="3991013"/>
                  <a:pt x="2328904" y="3980883"/>
                </a:cubicBezTo>
                <a:cubicBezTo>
                  <a:pt x="2298521" y="3899840"/>
                  <a:pt x="2410854" y="3708126"/>
                  <a:pt x="2446797" y="3657041"/>
                </a:cubicBezTo>
                <a:close/>
                <a:moveTo>
                  <a:pt x="1835988" y="3512525"/>
                </a:moveTo>
                <a:cubicBezTo>
                  <a:pt x="1757124" y="3640617"/>
                  <a:pt x="1526633" y="4026298"/>
                  <a:pt x="1414110" y="4031398"/>
                </a:cubicBezTo>
                <a:cubicBezTo>
                  <a:pt x="1388142" y="4032574"/>
                  <a:pt x="1368458" y="4013483"/>
                  <a:pt x="1358369" y="3966280"/>
                </a:cubicBezTo>
                <a:cubicBezTo>
                  <a:pt x="1304560" y="3714538"/>
                  <a:pt x="1710441" y="3544081"/>
                  <a:pt x="1835988" y="3512525"/>
                </a:cubicBezTo>
                <a:close/>
                <a:moveTo>
                  <a:pt x="2423027" y="3485612"/>
                </a:moveTo>
                <a:cubicBezTo>
                  <a:pt x="2394260" y="3574578"/>
                  <a:pt x="2306485" y="3854848"/>
                  <a:pt x="2263140" y="3838364"/>
                </a:cubicBezTo>
                <a:cubicBezTo>
                  <a:pt x="2256948" y="3836010"/>
                  <a:pt x="2251662" y="3827599"/>
                  <a:pt x="2247585" y="3811709"/>
                </a:cubicBezTo>
                <a:cubicBezTo>
                  <a:pt x="2214968" y="3684590"/>
                  <a:pt x="2373189" y="3523872"/>
                  <a:pt x="2423027" y="3485612"/>
                </a:cubicBezTo>
                <a:close/>
                <a:moveTo>
                  <a:pt x="566687" y="3366323"/>
                </a:moveTo>
                <a:cubicBezTo>
                  <a:pt x="714733" y="3371240"/>
                  <a:pt x="858467" y="3397290"/>
                  <a:pt x="935526" y="3418276"/>
                </a:cubicBezTo>
                <a:cubicBezTo>
                  <a:pt x="794056" y="3515724"/>
                  <a:pt x="399363" y="3798651"/>
                  <a:pt x="198690" y="3778449"/>
                </a:cubicBezTo>
                <a:cubicBezTo>
                  <a:pt x="131799" y="3771716"/>
                  <a:pt x="86466" y="3731302"/>
                  <a:pt x="79256" y="3639110"/>
                </a:cubicBezTo>
                <a:cubicBezTo>
                  <a:pt x="61229" y="3408632"/>
                  <a:pt x="319946" y="3358126"/>
                  <a:pt x="566687" y="3366323"/>
                </a:cubicBezTo>
                <a:close/>
                <a:moveTo>
                  <a:pt x="2402097" y="3275671"/>
                </a:moveTo>
                <a:cubicBezTo>
                  <a:pt x="2363304" y="3355966"/>
                  <a:pt x="2249926" y="3597733"/>
                  <a:pt x="2194577" y="3600929"/>
                </a:cubicBezTo>
                <a:cubicBezTo>
                  <a:pt x="2181804" y="3601666"/>
                  <a:pt x="2172121" y="3589699"/>
                  <a:pt x="2167158" y="3560110"/>
                </a:cubicBezTo>
                <a:cubicBezTo>
                  <a:pt x="2140690" y="3402304"/>
                  <a:pt x="2340341" y="3295452"/>
                  <a:pt x="2402097" y="3275671"/>
                </a:cubicBezTo>
                <a:close/>
                <a:moveTo>
                  <a:pt x="1555437" y="3243432"/>
                </a:moveTo>
                <a:cubicBezTo>
                  <a:pt x="1650644" y="3247047"/>
                  <a:pt x="1743078" y="3266202"/>
                  <a:pt x="1792635" y="3281634"/>
                </a:cubicBezTo>
                <a:cubicBezTo>
                  <a:pt x="1701656" y="3353289"/>
                  <a:pt x="1447832" y="3561332"/>
                  <a:pt x="1318780" y="3546477"/>
                </a:cubicBezTo>
                <a:cubicBezTo>
                  <a:pt x="1275763" y="3541526"/>
                  <a:pt x="1246610" y="3511809"/>
                  <a:pt x="1241973" y="3444018"/>
                </a:cubicBezTo>
                <a:cubicBezTo>
                  <a:pt x="1230380" y="3274542"/>
                  <a:pt x="1396759" y="3237404"/>
                  <a:pt x="1555437" y="3243432"/>
                </a:cubicBezTo>
                <a:close/>
                <a:moveTo>
                  <a:pt x="2264095" y="3106989"/>
                </a:moveTo>
                <a:cubicBezTo>
                  <a:pt x="2310927" y="3109255"/>
                  <a:pt x="2356395" y="3121262"/>
                  <a:pt x="2380772" y="3130936"/>
                </a:cubicBezTo>
                <a:cubicBezTo>
                  <a:pt x="2336020" y="3175853"/>
                  <a:pt x="2211165" y="3306266"/>
                  <a:pt x="2147685" y="3296954"/>
                </a:cubicBezTo>
                <a:cubicBezTo>
                  <a:pt x="2126525" y="3293851"/>
                  <a:pt x="2112184" y="3275222"/>
                  <a:pt x="2109903" y="3232727"/>
                </a:cubicBezTo>
                <a:cubicBezTo>
                  <a:pt x="2104201" y="3126490"/>
                  <a:pt x="2186042" y="3103210"/>
                  <a:pt x="2264095" y="3106989"/>
                </a:cubicBezTo>
                <a:close/>
                <a:moveTo>
                  <a:pt x="2164135" y="2790937"/>
                </a:moveTo>
                <a:cubicBezTo>
                  <a:pt x="2240948" y="2788343"/>
                  <a:pt x="2352148" y="2855247"/>
                  <a:pt x="2396681" y="2880452"/>
                </a:cubicBezTo>
                <a:cubicBezTo>
                  <a:pt x="2325270" y="2942129"/>
                  <a:pt x="2086168" y="3096323"/>
                  <a:pt x="2084837" y="2894684"/>
                </a:cubicBezTo>
                <a:cubicBezTo>
                  <a:pt x="2084338" y="2819071"/>
                  <a:pt x="2118047" y="2792494"/>
                  <a:pt x="2164135" y="2790937"/>
                </a:cubicBezTo>
                <a:close/>
                <a:moveTo>
                  <a:pt x="1352222" y="2739246"/>
                </a:moveTo>
                <a:cubicBezTo>
                  <a:pt x="1508379" y="2735108"/>
                  <a:pt x="1734444" y="2841838"/>
                  <a:pt x="1824977" y="2882046"/>
                </a:cubicBezTo>
                <a:cubicBezTo>
                  <a:pt x="1679803" y="2980437"/>
                  <a:pt x="1193720" y="3226417"/>
                  <a:pt x="1191015" y="2904750"/>
                </a:cubicBezTo>
                <a:cubicBezTo>
                  <a:pt x="1190000" y="2784126"/>
                  <a:pt x="1258528" y="2741730"/>
                  <a:pt x="1352222" y="2739246"/>
                </a:cubicBezTo>
                <a:close/>
                <a:moveTo>
                  <a:pt x="250692" y="2680658"/>
                </a:moveTo>
                <a:cubicBezTo>
                  <a:pt x="493513" y="2675030"/>
                  <a:pt x="845040" y="2820177"/>
                  <a:pt x="985817" y="2874858"/>
                </a:cubicBezTo>
                <a:cubicBezTo>
                  <a:pt x="760075" y="3008664"/>
                  <a:pt x="4223" y="3343185"/>
                  <a:pt x="17" y="2905735"/>
                </a:cubicBezTo>
                <a:cubicBezTo>
                  <a:pt x="-1560" y="2741693"/>
                  <a:pt x="104999" y="2684036"/>
                  <a:pt x="250692" y="2680658"/>
                </a:cubicBezTo>
                <a:close/>
                <a:moveTo>
                  <a:pt x="2147684" y="2488983"/>
                </a:moveTo>
                <a:cubicBezTo>
                  <a:pt x="2211164" y="2479672"/>
                  <a:pt x="2336020" y="2610084"/>
                  <a:pt x="2380771" y="2655002"/>
                </a:cubicBezTo>
                <a:cubicBezTo>
                  <a:pt x="2315767" y="2680798"/>
                  <a:pt x="2100779" y="2723190"/>
                  <a:pt x="2109903" y="2553210"/>
                </a:cubicBezTo>
                <a:cubicBezTo>
                  <a:pt x="2112184" y="2510716"/>
                  <a:pt x="2126524" y="2492087"/>
                  <a:pt x="2147684" y="2488983"/>
                </a:cubicBezTo>
                <a:close/>
                <a:moveTo>
                  <a:pt x="1318780" y="2257549"/>
                </a:moveTo>
                <a:cubicBezTo>
                  <a:pt x="1447831" y="2242695"/>
                  <a:pt x="1701656" y="2450737"/>
                  <a:pt x="1792634" y="2522394"/>
                </a:cubicBezTo>
                <a:cubicBezTo>
                  <a:pt x="1660483" y="2563546"/>
                  <a:pt x="1223424" y="2631171"/>
                  <a:pt x="1241972" y="2360008"/>
                </a:cubicBezTo>
                <a:cubicBezTo>
                  <a:pt x="1246609" y="2292219"/>
                  <a:pt x="1275762" y="2262501"/>
                  <a:pt x="1318780" y="2257549"/>
                </a:cubicBezTo>
                <a:close/>
                <a:moveTo>
                  <a:pt x="2194577" y="2185009"/>
                </a:moveTo>
                <a:cubicBezTo>
                  <a:pt x="2249926" y="2188204"/>
                  <a:pt x="2363304" y="2429972"/>
                  <a:pt x="2402097" y="2510266"/>
                </a:cubicBezTo>
                <a:cubicBezTo>
                  <a:pt x="2340341" y="2490485"/>
                  <a:pt x="2140689" y="2383633"/>
                  <a:pt x="2167158" y="2225827"/>
                </a:cubicBezTo>
                <a:cubicBezTo>
                  <a:pt x="2172121" y="2196239"/>
                  <a:pt x="2181803" y="2184272"/>
                  <a:pt x="2194577" y="2185009"/>
                </a:cubicBezTo>
                <a:close/>
                <a:moveTo>
                  <a:pt x="198689" y="2025576"/>
                </a:moveTo>
                <a:cubicBezTo>
                  <a:pt x="399362" y="2005375"/>
                  <a:pt x="794055" y="2288301"/>
                  <a:pt x="935525" y="2385750"/>
                </a:cubicBezTo>
                <a:cubicBezTo>
                  <a:pt x="730033" y="2441715"/>
                  <a:pt x="50412" y="2533682"/>
                  <a:pt x="79255" y="2164915"/>
                </a:cubicBezTo>
                <a:cubicBezTo>
                  <a:pt x="86465" y="2072725"/>
                  <a:pt x="131798" y="2032309"/>
                  <a:pt x="198689" y="2025576"/>
                </a:cubicBezTo>
                <a:close/>
                <a:moveTo>
                  <a:pt x="2263140" y="1947573"/>
                </a:moveTo>
                <a:cubicBezTo>
                  <a:pt x="2306485" y="1931090"/>
                  <a:pt x="2394259" y="2211360"/>
                  <a:pt x="2423027" y="2300325"/>
                </a:cubicBezTo>
                <a:cubicBezTo>
                  <a:pt x="2373188" y="2262066"/>
                  <a:pt x="2214968" y="2101348"/>
                  <a:pt x="2247585" y="1974229"/>
                </a:cubicBezTo>
                <a:cubicBezTo>
                  <a:pt x="2251662" y="1958339"/>
                  <a:pt x="2256948" y="1949927"/>
                  <a:pt x="2263140" y="1947573"/>
                </a:cubicBezTo>
                <a:close/>
                <a:moveTo>
                  <a:pt x="2341861" y="1791960"/>
                </a:moveTo>
                <a:cubicBezTo>
                  <a:pt x="2375364" y="1798955"/>
                  <a:pt x="2429066" y="2049092"/>
                  <a:pt x="2446797" y="2128896"/>
                </a:cubicBezTo>
                <a:cubicBezTo>
                  <a:pt x="2410854" y="2077811"/>
                  <a:pt x="2298521" y="1886097"/>
                  <a:pt x="2328903" y="1805055"/>
                </a:cubicBezTo>
                <a:cubicBezTo>
                  <a:pt x="2332701" y="1794924"/>
                  <a:pt x="2337075" y="1790961"/>
                  <a:pt x="2341861" y="1791960"/>
                </a:cubicBezTo>
                <a:close/>
                <a:moveTo>
                  <a:pt x="1414109" y="1772630"/>
                </a:moveTo>
                <a:cubicBezTo>
                  <a:pt x="1526632" y="1777728"/>
                  <a:pt x="1757123" y="2163411"/>
                  <a:pt x="1835987" y="2291502"/>
                </a:cubicBezTo>
                <a:cubicBezTo>
                  <a:pt x="1710440" y="2259946"/>
                  <a:pt x="1304559" y="2089489"/>
                  <a:pt x="1358368" y="1837747"/>
                </a:cubicBezTo>
                <a:cubicBezTo>
                  <a:pt x="1368457" y="1790545"/>
                  <a:pt x="1388142" y="1771454"/>
                  <a:pt x="1414109" y="1772630"/>
                </a:cubicBezTo>
                <a:close/>
                <a:moveTo>
                  <a:pt x="2418709" y="1653905"/>
                </a:moveTo>
                <a:cubicBezTo>
                  <a:pt x="2446055" y="1647047"/>
                  <a:pt x="2479768" y="1912867"/>
                  <a:pt x="2490544" y="1994131"/>
                </a:cubicBezTo>
                <a:cubicBezTo>
                  <a:pt x="2464622" y="1930965"/>
                  <a:pt x="2385209" y="1707314"/>
                  <a:pt x="2413333" y="1659049"/>
                </a:cubicBezTo>
                <a:cubicBezTo>
                  <a:pt x="2415091" y="1656033"/>
                  <a:pt x="2416886" y="1654363"/>
                  <a:pt x="2418709" y="1653905"/>
                </a:cubicBezTo>
                <a:close/>
                <a:moveTo>
                  <a:pt x="2497514" y="1555875"/>
                </a:moveTo>
                <a:cubicBezTo>
                  <a:pt x="2518532" y="1568804"/>
                  <a:pt x="2522835" y="1800372"/>
                  <a:pt x="2524502" y="1871478"/>
                </a:cubicBezTo>
                <a:cubicBezTo>
                  <a:pt x="2510067" y="1804452"/>
                  <a:pt x="2468221" y="1575419"/>
                  <a:pt x="2493084" y="1556317"/>
                </a:cubicBezTo>
                <a:cubicBezTo>
                  <a:pt x="2494638" y="1555123"/>
                  <a:pt x="2496113" y="1555013"/>
                  <a:pt x="2497514" y="1555875"/>
                </a:cubicBezTo>
                <a:close/>
                <a:moveTo>
                  <a:pt x="1553495" y="1393857"/>
                </a:moveTo>
                <a:cubicBezTo>
                  <a:pt x="1641613" y="1367563"/>
                  <a:pt x="1820054" y="1814667"/>
                  <a:pt x="1878538" y="1956591"/>
                </a:cubicBezTo>
                <a:cubicBezTo>
                  <a:pt x="1777218" y="1895556"/>
                  <a:pt x="1455564" y="1639170"/>
                  <a:pt x="1521873" y="1436381"/>
                </a:cubicBezTo>
                <a:cubicBezTo>
                  <a:pt x="1530161" y="1411032"/>
                  <a:pt x="1540906" y="1397613"/>
                  <a:pt x="1553495" y="1393857"/>
                </a:cubicBezTo>
                <a:close/>
                <a:moveTo>
                  <a:pt x="346925" y="1366112"/>
                </a:moveTo>
                <a:cubicBezTo>
                  <a:pt x="521896" y="1373045"/>
                  <a:pt x="880307" y="1897552"/>
                  <a:pt x="1002939" y="2071749"/>
                </a:cubicBezTo>
                <a:cubicBezTo>
                  <a:pt x="807715" y="2028835"/>
                  <a:pt x="176576" y="1797023"/>
                  <a:pt x="260249" y="1454667"/>
                </a:cubicBezTo>
                <a:cubicBezTo>
                  <a:pt x="275937" y="1390475"/>
                  <a:pt x="306546" y="1364512"/>
                  <a:pt x="346925" y="1366112"/>
                </a:cubicBezTo>
                <a:close/>
                <a:moveTo>
                  <a:pt x="1713531" y="1145614"/>
                </a:moveTo>
                <a:cubicBezTo>
                  <a:pt x="1781641" y="1156773"/>
                  <a:pt x="1890815" y="1555807"/>
                  <a:pt x="1926860" y="1683116"/>
                </a:cubicBezTo>
                <a:cubicBezTo>
                  <a:pt x="1853791" y="1601621"/>
                  <a:pt x="1625423" y="1295787"/>
                  <a:pt x="1687189" y="1166503"/>
                </a:cubicBezTo>
                <a:cubicBezTo>
                  <a:pt x="1694910" y="1150341"/>
                  <a:pt x="1703802" y="1144020"/>
                  <a:pt x="1713531" y="1145614"/>
                </a:cubicBezTo>
                <a:close/>
                <a:moveTo>
                  <a:pt x="1869759" y="925380"/>
                </a:moveTo>
                <a:cubicBezTo>
                  <a:pt x="1925352" y="914439"/>
                  <a:pt x="1993890" y="1338493"/>
                  <a:pt x="2015796" y="1468129"/>
                </a:cubicBezTo>
                <a:cubicBezTo>
                  <a:pt x="1963099" y="1367363"/>
                  <a:pt x="1801656" y="1010581"/>
                  <a:pt x="1858831" y="933586"/>
                </a:cubicBezTo>
                <a:cubicBezTo>
                  <a:pt x="1862405" y="928774"/>
                  <a:pt x="1866054" y="926110"/>
                  <a:pt x="1869759" y="925380"/>
                </a:cubicBezTo>
                <a:close/>
                <a:moveTo>
                  <a:pt x="563667" y="851001"/>
                </a:moveTo>
                <a:cubicBezTo>
                  <a:pt x="700690" y="815243"/>
                  <a:pt x="978163" y="1423279"/>
                  <a:pt x="1069104" y="1616288"/>
                </a:cubicBezTo>
                <a:cubicBezTo>
                  <a:pt x="911553" y="1533285"/>
                  <a:pt x="411386" y="1184612"/>
                  <a:pt x="514496" y="908830"/>
                </a:cubicBezTo>
                <a:cubicBezTo>
                  <a:pt x="527384" y="874357"/>
                  <a:pt x="544092" y="856109"/>
                  <a:pt x="563667" y="851001"/>
                </a:cubicBezTo>
                <a:close/>
                <a:moveTo>
                  <a:pt x="2029966" y="768995"/>
                </a:moveTo>
                <a:cubicBezTo>
                  <a:pt x="2072695" y="789620"/>
                  <a:pt x="2081443" y="1159033"/>
                  <a:pt x="2084831" y="1272466"/>
                </a:cubicBezTo>
                <a:cubicBezTo>
                  <a:pt x="2055486" y="1165541"/>
                  <a:pt x="1970414" y="800174"/>
                  <a:pt x="2020959" y="769701"/>
                </a:cubicBezTo>
                <a:cubicBezTo>
                  <a:pt x="2024119" y="767796"/>
                  <a:pt x="2027118" y="767621"/>
                  <a:pt x="2029966" y="768995"/>
                </a:cubicBezTo>
                <a:close/>
                <a:moveTo>
                  <a:pt x="812521" y="513404"/>
                </a:moveTo>
                <a:cubicBezTo>
                  <a:pt x="918430" y="528578"/>
                  <a:pt x="1088195" y="1071243"/>
                  <a:pt x="1144245" y="1244378"/>
                </a:cubicBezTo>
                <a:cubicBezTo>
                  <a:pt x="1030623" y="1133549"/>
                  <a:pt x="675514" y="717631"/>
                  <a:pt x="771560" y="541812"/>
                </a:cubicBezTo>
                <a:cubicBezTo>
                  <a:pt x="783566" y="519832"/>
                  <a:pt x="797392" y="511236"/>
                  <a:pt x="812521" y="513404"/>
                </a:cubicBezTo>
                <a:close/>
                <a:moveTo>
                  <a:pt x="1055454" y="213896"/>
                </a:moveTo>
                <a:cubicBezTo>
                  <a:pt x="1141899" y="199017"/>
                  <a:pt x="1248475" y="775708"/>
                  <a:pt x="1282539" y="952007"/>
                </a:cubicBezTo>
                <a:cubicBezTo>
                  <a:pt x="1200595" y="814970"/>
                  <a:pt x="949555" y="329765"/>
                  <a:pt x="1038460" y="225056"/>
                </a:cubicBezTo>
                <a:cubicBezTo>
                  <a:pt x="1044018" y="218512"/>
                  <a:pt x="1049691" y="214889"/>
                  <a:pt x="1055454" y="213896"/>
                </a:cubicBezTo>
                <a:close/>
                <a:moveTo>
                  <a:pt x="1304573" y="1222"/>
                </a:moveTo>
                <a:cubicBezTo>
                  <a:pt x="1371016" y="29270"/>
                  <a:pt x="1384618" y="531652"/>
                  <a:pt x="1389887" y="685916"/>
                </a:cubicBezTo>
                <a:cubicBezTo>
                  <a:pt x="1344255" y="540503"/>
                  <a:pt x="1211970" y="43623"/>
                  <a:pt x="1290567" y="2181"/>
                </a:cubicBezTo>
                <a:cubicBezTo>
                  <a:pt x="1295480" y="-409"/>
                  <a:pt x="1300144" y="-646"/>
                  <a:pt x="1304573" y="1222"/>
                </a:cubicBezTo>
                <a:close/>
              </a:path>
            </a:pathLst>
          </a:custGeom>
          <a:gradFill flip="none" rotWithShape="1">
            <a:gsLst>
              <a:gs pos="62916">
                <a:srgbClr val="9E0808"/>
              </a:gs>
              <a:gs pos="57000">
                <a:srgbClr val="D0129E">
                  <a:lumMod val="73000"/>
                </a:srgbClr>
              </a:gs>
              <a:gs pos="86000">
                <a:srgbClr val="8A005F">
                  <a:lumMod val="73000"/>
                </a:srgbClr>
              </a:gs>
              <a:gs pos="2083">
                <a:schemeClr val="tx1"/>
              </a:gs>
              <a:gs pos="46000">
                <a:srgbClr val="D0129E">
                  <a:lumMod val="42000"/>
                  <a:lumOff val="58000"/>
                </a:srgbClr>
              </a:gs>
            </a:gsLst>
            <a:path path="circle">
              <a:fillToRect l="50000" t="50000" r="50000" b="50000"/>
            </a:path>
            <a:tileRect/>
          </a:gradFill>
          <a:ln w="82550">
            <a:noFill/>
          </a:ln>
          <a:effectLst>
            <a:outerShdw blurRad="50800" dist="50800" dir="5400000" sx="140000" sy="140000" algn="ctr" rotWithShape="0">
              <a:srgbClr val="F080FC">
                <a:alpha val="20000"/>
              </a:srgbClr>
            </a:outerShdw>
          </a:effectLst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22"/>
          <p:cNvSpPr/>
          <p:nvPr/>
        </p:nvSpPr>
        <p:spPr>
          <a:xfrm rot="13535319">
            <a:off x="5241099" y="1951200"/>
            <a:ext cx="1903147" cy="3516629"/>
          </a:xfrm>
          <a:custGeom>
            <a:avLst/>
            <a:gdLst>
              <a:gd name="connsiteX0" fmla="*/ 1389888 w 2524502"/>
              <a:gd name="connsiteY0" fmla="*/ 5118109 h 5804025"/>
              <a:gd name="connsiteX1" fmla="*/ 1290568 w 2524502"/>
              <a:gd name="connsiteY1" fmla="*/ 5801844 h 5804025"/>
              <a:gd name="connsiteX2" fmla="*/ 1389888 w 2524502"/>
              <a:gd name="connsiteY2" fmla="*/ 5118109 h 5804025"/>
              <a:gd name="connsiteX3" fmla="*/ 1282540 w 2524502"/>
              <a:gd name="connsiteY3" fmla="*/ 4852018 h 5804025"/>
              <a:gd name="connsiteX4" fmla="*/ 1055455 w 2524502"/>
              <a:gd name="connsiteY4" fmla="*/ 5590129 h 5804025"/>
              <a:gd name="connsiteX5" fmla="*/ 1038461 w 2524502"/>
              <a:gd name="connsiteY5" fmla="*/ 5578970 h 5804025"/>
              <a:gd name="connsiteX6" fmla="*/ 1282540 w 2524502"/>
              <a:gd name="connsiteY6" fmla="*/ 4852018 h 5804025"/>
              <a:gd name="connsiteX7" fmla="*/ 1144246 w 2524502"/>
              <a:gd name="connsiteY7" fmla="*/ 4559647 h 5804025"/>
              <a:gd name="connsiteX8" fmla="*/ 812522 w 2524502"/>
              <a:gd name="connsiteY8" fmla="*/ 5290622 h 5804025"/>
              <a:gd name="connsiteX9" fmla="*/ 771561 w 2524502"/>
              <a:gd name="connsiteY9" fmla="*/ 5262215 h 5804025"/>
              <a:gd name="connsiteX10" fmla="*/ 1144246 w 2524502"/>
              <a:gd name="connsiteY10" fmla="*/ 4559647 h 5804025"/>
              <a:gd name="connsiteX11" fmla="*/ 2084832 w 2524502"/>
              <a:gd name="connsiteY11" fmla="*/ 4531560 h 5804025"/>
              <a:gd name="connsiteX12" fmla="*/ 2020960 w 2524502"/>
              <a:gd name="connsiteY12" fmla="*/ 5034326 h 5804025"/>
              <a:gd name="connsiteX13" fmla="*/ 2084832 w 2524502"/>
              <a:gd name="connsiteY13" fmla="*/ 4531560 h 5804025"/>
              <a:gd name="connsiteX14" fmla="*/ 2015797 w 2524502"/>
              <a:gd name="connsiteY14" fmla="*/ 4335897 h 5804025"/>
              <a:gd name="connsiteX15" fmla="*/ 1869760 w 2524502"/>
              <a:gd name="connsiteY15" fmla="*/ 4878647 h 5804025"/>
              <a:gd name="connsiteX16" fmla="*/ 1858832 w 2524502"/>
              <a:gd name="connsiteY16" fmla="*/ 4870442 h 5804025"/>
              <a:gd name="connsiteX17" fmla="*/ 2015797 w 2524502"/>
              <a:gd name="connsiteY17" fmla="*/ 4335897 h 5804025"/>
              <a:gd name="connsiteX18" fmla="*/ 1069105 w 2524502"/>
              <a:gd name="connsiteY18" fmla="*/ 4187737 h 5804025"/>
              <a:gd name="connsiteX19" fmla="*/ 563668 w 2524502"/>
              <a:gd name="connsiteY19" fmla="*/ 4953024 h 5804025"/>
              <a:gd name="connsiteX20" fmla="*/ 514497 w 2524502"/>
              <a:gd name="connsiteY20" fmla="*/ 4895197 h 5804025"/>
              <a:gd name="connsiteX21" fmla="*/ 1069105 w 2524502"/>
              <a:gd name="connsiteY21" fmla="*/ 4187737 h 5804025"/>
              <a:gd name="connsiteX22" fmla="*/ 1926861 w 2524502"/>
              <a:gd name="connsiteY22" fmla="*/ 4120910 h 5804025"/>
              <a:gd name="connsiteX23" fmla="*/ 1713532 w 2524502"/>
              <a:gd name="connsiteY23" fmla="*/ 4658412 h 5804025"/>
              <a:gd name="connsiteX24" fmla="*/ 1687190 w 2524502"/>
              <a:gd name="connsiteY24" fmla="*/ 4637524 h 5804025"/>
              <a:gd name="connsiteX25" fmla="*/ 1926861 w 2524502"/>
              <a:gd name="connsiteY25" fmla="*/ 4120910 h 5804025"/>
              <a:gd name="connsiteX26" fmla="*/ 2524502 w 2524502"/>
              <a:gd name="connsiteY26" fmla="*/ 3914459 h 5804025"/>
              <a:gd name="connsiteX27" fmla="*/ 2493084 w 2524502"/>
              <a:gd name="connsiteY27" fmla="*/ 4229620 h 5804025"/>
              <a:gd name="connsiteX28" fmla="*/ 2524502 w 2524502"/>
              <a:gd name="connsiteY28" fmla="*/ 3914459 h 5804025"/>
              <a:gd name="connsiteX29" fmla="*/ 1878538 w 2524502"/>
              <a:gd name="connsiteY29" fmla="*/ 3847436 h 5804025"/>
              <a:gd name="connsiteX30" fmla="*/ 1553495 w 2524502"/>
              <a:gd name="connsiteY30" fmla="*/ 4410169 h 5804025"/>
              <a:gd name="connsiteX31" fmla="*/ 1521874 w 2524502"/>
              <a:gd name="connsiteY31" fmla="*/ 4367647 h 5804025"/>
              <a:gd name="connsiteX32" fmla="*/ 1878538 w 2524502"/>
              <a:gd name="connsiteY32" fmla="*/ 3847436 h 5804025"/>
              <a:gd name="connsiteX33" fmla="*/ 2490544 w 2524502"/>
              <a:gd name="connsiteY33" fmla="*/ 3791806 h 5804025"/>
              <a:gd name="connsiteX34" fmla="*/ 2418709 w 2524502"/>
              <a:gd name="connsiteY34" fmla="*/ 4132032 h 5804025"/>
              <a:gd name="connsiteX35" fmla="*/ 2413334 w 2524502"/>
              <a:gd name="connsiteY35" fmla="*/ 4126889 h 5804025"/>
              <a:gd name="connsiteX36" fmla="*/ 2490544 w 2524502"/>
              <a:gd name="connsiteY36" fmla="*/ 3791806 h 5804025"/>
              <a:gd name="connsiteX37" fmla="*/ 1002940 w 2524502"/>
              <a:gd name="connsiteY37" fmla="*/ 3732276 h 5804025"/>
              <a:gd name="connsiteX38" fmla="*/ 346926 w 2524502"/>
              <a:gd name="connsiteY38" fmla="*/ 4437915 h 5804025"/>
              <a:gd name="connsiteX39" fmla="*/ 260250 w 2524502"/>
              <a:gd name="connsiteY39" fmla="*/ 4349358 h 5804025"/>
              <a:gd name="connsiteX40" fmla="*/ 1002940 w 2524502"/>
              <a:gd name="connsiteY40" fmla="*/ 3732276 h 5804025"/>
              <a:gd name="connsiteX41" fmla="*/ 2446797 w 2524502"/>
              <a:gd name="connsiteY41" fmla="*/ 3657041 h 5804025"/>
              <a:gd name="connsiteX42" fmla="*/ 2341861 w 2524502"/>
              <a:gd name="connsiteY42" fmla="*/ 3993977 h 5804025"/>
              <a:gd name="connsiteX43" fmla="*/ 2328904 w 2524502"/>
              <a:gd name="connsiteY43" fmla="*/ 3980883 h 5804025"/>
              <a:gd name="connsiteX44" fmla="*/ 2446797 w 2524502"/>
              <a:gd name="connsiteY44" fmla="*/ 3657041 h 5804025"/>
              <a:gd name="connsiteX45" fmla="*/ 1835988 w 2524502"/>
              <a:gd name="connsiteY45" fmla="*/ 3512525 h 5804025"/>
              <a:gd name="connsiteX46" fmla="*/ 1414110 w 2524502"/>
              <a:gd name="connsiteY46" fmla="*/ 4031398 h 5804025"/>
              <a:gd name="connsiteX47" fmla="*/ 1358369 w 2524502"/>
              <a:gd name="connsiteY47" fmla="*/ 3966280 h 5804025"/>
              <a:gd name="connsiteX48" fmla="*/ 1835988 w 2524502"/>
              <a:gd name="connsiteY48" fmla="*/ 3512525 h 5804025"/>
              <a:gd name="connsiteX49" fmla="*/ 2423027 w 2524502"/>
              <a:gd name="connsiteY49" fmla="*/ 3485612 h 5804025"/>
              <a:gd name="connsiteX50" fmla="*/ 2263140 w 2524502"/>
              <a:gd name="connsiteY50" fmla="*/ 3838364 h 5804025"/>
              <a:gd name="connsiteX51" fmla="*/ 2247585 w 2524502"/>
              <a:gd name="connsiteY51" fmla="*/ 3811709 h 5804025"/>
              <a:gd name="connsiteX52" fmla="*/ 2423027 w 2524502"/>
              <a:gd name="connsiteY52" fmla="*/ 3485612 h 5804025"/>
              <a:gd name="connsiteX53" fmla="*/ 566687 w 2524502"/>
              <a:gd name="connsiteY53" fmla="*/ 3366323 h 5804025"/>
              <a:gd name="connsiteX54" fmla="*/ 935526 w 2524502"/>
              <a:gd name="connsiteY54" fmla="*/ 3418276 h 5804025"/>
              <a:gd name="connsiteX55" fmla="*/ 198690 w 2524502"/>
              <a:gd name="connsiteY55" fmla="*/ 3778449 h 5804025"/>
              <a:gd name="connsiteX56" fmla="*/ 79256 w 2524502"/>
              <a:gd name="connsiteY56" fmla="*/ 3639110 h 5804025"/>
              <a:gd name="connsiteX57" fmla="*/ 566687 w 2524502"/>
              <a:gd name="connsiteY57" fmla="*/ 3366323 h 5804025"/>
              <a:gd name="connsiteX58" fmla="*/ 2402097 w 2524502"/>
              <a:gd name="connsiteY58" fmla="*/ 3275671 h 5804025"/>
              <a:gd name="connsiteX59" fmla="*/ 2194577 w 2524502"/>
              <a:gd name="connsiteY59" fmla="*/ 3600929 h 5804025"/>
              <a:gd name="connsiteX60" fmla="*/ 2167158 w 2524502"/>
              <a:gd name="connsiteY60" fmla="*/ 3560110 h 5804025"/>
              <a:gd name="connsiteX61" fmla="*/ 2402097 w 2524502"/>
              <a:gd name="connsiteY61" fmla="*/ 3275671 h 5804025"/>
              <a:gd name="connsiteX62" fmla="*/ 1555437 w 2524502"/>
              <a:gd name="connsiteY62" fmla="*/ 3243432 h 5804025"/>
              <a:gd name="connsiteX63" fmla="*/ 1792635 w 2524502"/>
              <a:gd name="connsiteY63" fmla="*/ 3281634 h 5804025"/>
              <a:gd name="connsiteX64" fmla="*/ 1318780 w 2524502"/>
              <a:gd name="connsiteY64" fmla="*/ 3546477 h 5804025"/>
              <a:gd name="connsiteX65" fmla="*/ 1241973 w 2524502"/>
              <a:gd name="connsiteY65" fmla="*/ 3444018 h 5804025"/>
              <a:gd name="connsiteX66" fmla="*/ 1555437 w 2524502"/>
              <a:gd name="connsiteY66" fmla="*/ 3243432 h 5804025"/>
              <a:gd name="connsiteX67" fmla="*/ 2264095 w 2524502"/>
              <a:gd name="connsiteY67" fmla="*/ 3106989 h 5804025"/>
              <a:gd name="connsiteX68" fmla="*/ 2380772 w 2524502"/>
              <a:gd name="connsiteY68" fmla="*/ 3130936 h 5804025"/>
              <a:gd name="connsiteX69" fmla="*/ 2147685 w 2524502"/>
              <a:gd name="connsiteY69" fmla="*/ 3296954 h 5804025"/>
              <a:gd name="connsiteX70" fmla="*/ 2109903 w 2524502"/>
              <a:gd name="connsiteY70" fmla="*/ 3232727 h 5804025"/>
              <a:gd name="connsiteX71" fmla="*/ 2264095 w 2524502"/>
              <a:gd name="connsiteY71" fmla="*/ 3106989 h 5804025"/>
              <a:gd name="connsiteX72" fmla="*/ 2164135 w 2524502"/>
              <a:gd name="connsiteY72" fmla="*/ 2790937 h 5804025"/>
              <a:gd name="connsiteX73" fmla="*/ 2396681 w 2524502"/>
              <a:gd name="connsiteY73" fmla="*/ 2880452 h 5804025"/>
              <a:gd name="connsiteX74" fmla="*/ 2084837 w 2524502"/>
              <a:gd name="connsiteY74" fmla="*/ 2894684 h 5804025"/>
              <a:gd name="connsiteX75" fmla="*/ 2164135 w 2524502"/>
              <a:gd name="connsiteY75" fmla="*/ 2790937 h 5804025"/>
              <a:gd name="connsiteX76" fmla="*/ 1352222 w 2524502"/>
              <a:gd name="connsiteY76" fmla="*/ 2739246 h 5804025"/>
              <a:gd name="connsiteX77" fmla="*/ 1824977 w 2524502"/>
              <a:gd name="connsiteY77" fmla="*/ 2882046 h 5804025"/>
              <a:gd name="connsiteX78" fmla="*/ 1191015 w 2524502"/>
              <a:gd name="connsiteY78" fmla="*/ 2904750 h 5804025"/>
              <a:gd name="connsiteX79" fmla="*/ 1352222 w 2524502"/>
              <a:gd name="connsiteY79" fmla="*/ 2739246 h 5804025"/>
              <a:gd name="connsiteX80" fmla="*/ 250692 w 2524502"/>
              <a:gd name="connsiteY80" fmla="*/ 2680658 h 5804025"/>
              <a:gd name="connsiteX81" fmla="*/ 985817 w 2524502"/>
              <a:gd name="connsiteY81" fmla="*/ 2874858 h 5804025"/>
              <a:gd name="connsiteX82" fmla="*/ 17 w 2524502"/>
              <a:gd name="connsiteY82" fmla="*/ 2905735 h 5804025"/>
              <a:gd name="connsiteX83" fmla="*/ 250692 w 2524502"/>
              <a:gd name="connsiteY83" fmla="*/ 2680658 h 5804025"/>
              <a:gd name="connsiteX84" fmla="*/ 2147684 w 2524502"/>
              <a:gd name="connsiteY84" fmla="*/ 2488983 h 5804025"/>
              <a:gd name="connsiteX85" fmla="*/ 2380771 w 2524502"/>
              <a:gd name="connsiteY85" fmla="*/ 2655002 h 5804025"/>
              <a:gd name="connsiteX86" fmla="*/ 2109903 w 2524502"/>
              <a:gd name="connsiteY86" fmla="*/ 2553210 h 5804025"/>
              <a:gd name="connsiteX87" fmla="*/ 2147684 w 2524502"/>
              <a:gd name="connsiteY87" fmla="*/ 2488983 h 5804025"/>
              <a:gd name="connsiteX88" fmla="*/ 1318780 w 2524502"/>
              <a:gd name="connsiteY88" fmla="*/ 2257549 h 5804025"/>
              <a:gd name="connsiteX89" fmla="*/ 1792634 w 2524502"/>
              <a:gd name="connsiteY89" fmla="*/ 2522394 h 5804025"/>
              <a:gd name="connsiteX90" fmla="*/ 1241972 w 2524502"/>
              <a:gd name="connsiteY90" fmla="*/ 2360008 h 5804025"/>
              <a:gd name="connsiteX91" fmla="*/ 1318780 w 2524502"/>
              <a:gd name="connsiteY91" fmla="*/ 2257549 h 5804025"/>
              <a:gd name="connsiteX92" fmla="*/ 2194577 w 2524502"/>
              <a:gd name="connsiteY92" fmla="*/ 2185009 h 5804025"/>
              <a:gd name="connsiteX93" fmla="*/ 2402097 w 2524502"/>
              <a:gd name="connsiteY93" fmla="*/ 2510266 h 5804025"/>
              <a:gd name="connsiteX94" fmla="*/ 2167158 w 2524502"/>
              <a:gd name="connsiteY94" fmla="*/ 2225827 h 5804025"/>
              <a:gd name="connsiteX95" fmla="*/ 2194577 w 2524502"/>
              <a:gd name="connsiteY95" fmla="*/ 2185009 h 5804025"/>
              <a:gd name="connsiteX96" fmla="*/ 198689 w 2524502"/>
              <a:gd name="connsiteY96" fmla="*/ 2025576 h 5804025"/>
              <a:gd name="connsiteX97" fmla="*/ 935525 w 2524502"/>
              <a:gd name="connsiteY97" fmla="*/ 2385750 h 5804025"/>
              <a:gd name="connsiteX98" fmla="*/ 79255 w 2524502"/>
              <a:gd name="connsiteY98" fmla="*/ 2164915 h 5804025"/>
              <a:gd name="connsiteX99" fmla="*/ 198689 w 2524502"/>
              <a:gd name="connsiteY99" fmla="*/ 2025576 h 5804025"/>
              <a:gd name="connsiteX100" fmla="*/ 2263140 w 2524502"/>
              <a:gd name="connsiteY100" fmla="*/ 1947573 h 5804025"/>
              <a:gd name="connsiteX101" fmla="*/ 2423027 w 2524502"/>
              <a:gd name="connsiteY101" fmla="*/ 2300325 h 5804025"/>
              <a:gd name="connsiteX102" fmla="*/ 2247585 w 2524502"/>
              <a:gd name="connsiteY102" fmla="*/ 1974229 h 5804025"/>
              <a:gd name="connsiteX103" fmla="*/ 2263140 w 2524502"/>
              <a:gd name="connsiteY103" fmla="*/ 1947573 h 5804025"/>
              <a:gd name="connsiteX104" fmla="*/ 2341861 w 2524502"/>
              <a:gd name="connsiteY104" fmla="*/ 1791960 h 5804025"/>
              <a:gd name="connsiteX105" fmla="*/ 2446797 w 2524502"/>
              <a:gd name="connsiteY105" fmla="*/ 2128896 h 5804025"/>
              <a:gd name="connsiteX106" fmla="*/ 2328903 w 2524502"/>
              <a:gd name="connsiteY106" fmla="*/ 1805055 h 5804025"/>
              <a:gd name="connsiteX107" fmla="*/ 2341861 w 2524502"/>
              <a:gd name="connsiteY107" fmla="*/ 1791960 h 5804025"/>
              <a:gd name="connsiteX108" fmla="*/ 1414109 w 2524502"/>
              <a:gd name="connsiteY108" fmla="*/ 1772630 h 5804025"/>
              <a:gd name="connsiteX109" fmla="*/ 1835987 w 2524502"/>
              <a:gd name="connsiteY109" fmla="*/ 2291502 h 5804025"/>
              <a:gd name="connsiteX110" fmla="*/ 1358368 w 2524502"/>
              <a:gd name="connsiteY110" fmla="*/ 1837747 h 5804025"/>
              <a:gd name="connsiteX111" fmla="*/ 1414109 w 2524502"/>
              <a:gd name="connsiteY111" fmla="*/ 1772630 h 5804025"/>
              <a:gd name="connsiteX112" fmla="*/ 2418709 w 2524502"/>
              <a:gd name="connsiteY112" fmla="*/ 1653905 h 5804025"/>
              <a:gd name="connsiteX113" fmla="*/ 2490544 w 2524502"/>
              <a:gd name="connsiteY113" fmla="*/ 1994131 h 5804025"/>
              <a:gd name="connsiteX114" fmla="*/ 2413333 w 2524502"/>
              <a:gd name="connsiteY114" fmla="*/ 1659049 h 5804025"/>
              <a:gd name="connsiteX115" fmla="*/ 2418709 w 2524502"/>
              <a:gd name="connsiteY115" fmla="*/ 1653905 h 5804025"/>
              <a:gd name="connsiteX116" fmla="*/ 2497514 w 2524502"/>
              <a:gd name="connsiteY116" fmla="*/ 1555875 h 5804025"/>
              <a:gd name="connsiteX117" fmla="*/ 2524502 w 2524502"/>
              <a:gd name="connsiteY117" fmla="*/ 1871478 h 5804025"/>
              <a:gd name="connsiteX118" fmla="*/ 2493084 w 2524502"/>
              <a:gd name="connsiteY118" fmla="*/ 1556317 h 5804025"/>
              <a:gd name="connsiteX119" fmla="*/ 2497514 w 2524502"/>
              <a:gd name="connsiteY119" fmla="*/ 1555875 h 5804025"/>
              <a:gd name="connsiteX120" fmla="*/ 1553495 w 2524502"/>
              <a:gd name="connsiteY120" fmla="*/ 1393857 h 5804025"/>
              <a:gd name="connsiteX121" fmla="*/ 1878538 w 2524502"/>
              <a:gd name="connsiteY121" fmla="*/ 1956591 h 5804025"/>
              <a:gd name="connsiteX122" fmla="*/ 1521873 w 2524502"/>
              <a:gd name="connsiteY122" fmla="*/ 1436381 h 5804025"/>
              <a:gd name="connsiteX123" fmla="*/ 1553495 w 2524502"/>
              <a:gd name="connsiteY123" fmla="*/ 1393857 h 5804025"/>
              <a:gd name="connsiteX124" fmla="*/ 346925 w 2524502"/>
              <a:gd name="connsiteY124" fmla="*/ 1366112 h 5804025"/>
              <a:gd name="connsiteX125" fmla="*/ 1002939 w 2524502"/>
              <a:gd name="connsiteY125" fmla="*/ 2071749 h 5804025"/>
              <a:gd name="connsiteX126" fmla="*/ 260249 w 2524502"/>
              <a:gd name="connsiteY126" fmla="*/ 1454667 h 5804025"/>
              <a:gd name="connsiteX127" fmla="*/ 346925 w 2524502"/>
              <a:gd name="connsiteY127" fmla="*/ 1366112 h 5804025"/>
              <a:gd name="connsiteX128" fmla="*/ 1713531 w 2524502"/>
              <a:gd name="connsiteY128" fmla="*/ 1145614 h 5804025"/>
              <a:gd name="connsiteX129" fmla="*/ 1926860 w 2524502"/>
              <a:gd name="connsiteY129" fmla="*/ 1683116 h 5804025"/>
              <a:gd name="connsiteX130" fmla="*/ 1687189 w 2524502"/>
              <a:gd name="connsiteY130" fmla="*/ 1166503 h 5804025"/>
              <a:gd name="connsiteX131" fmla="*/ 1713531 w 2524502"/>
              <a:gd name="connsiteY131" fmla="*/ 1145614 h 5804025"/>
              <a:gd name="connsiteX132" fmla="*/ 1869759 w 2524502"/>
              <a:gd name="connsiteY132" fmla="*/ 925380 h 5804025"/>
              <a:gd name="connsiteX133" fmla="*/ 2015796 w 2524502"/>
              <a:gd name="connsiteY133" fmla="*/ 1468129 h 5804025"/>
              <a:gd name="connsiteX134" fmla="*/ 1858831 w 2524502"/>
              <a:gd name="connsiteY134" fmla="*/ 933586 h 5804025"/>
              <a:gd name="connsiteX135" fmla="*/ 1869759 w 2524502"/>
              <a:gd name="connsiteY135" fmla="*/ 925380 h 5804025"/>
              <a:gd name="connsiteX136" fmla="*/ 563667 w 2524502"/>
              <a:gd name="connsiteY136" fmla="*/ 851001 h 5804025"/>
              <a:gd name="connsiteX137" fmla="*/ 1069104 w 2524502"/>
              <a:gd name="connsiteY137" fmla="*/ 1616288 h 5804025"/>
              <a:gd name="connsiteX138" fmla="*/ 514496 w 2524502"/>
              <a:gd name="connsiteY138" fmla="*/ 908830 h 5804025"/>
              <a:gd name="connsiteX139" fmla="*/ 563667 w 2524502"/>
              <a:gd name="connsiteY139" fmla="*/ 851001 h 5804025"/>
              <a:gd name="connsiteX140" fmla="*/ 2029966 w 2524502"/>
              <a:gd name="connsiteY140" fmla="*/ 768995 h 5804025"/>
              <a:gd name="connsiteX141" fmla="*/ 2084831 w 2524502"/>
              <a:gd name="connsiteY141" fmla="*/ 1272466 h 5804025"/>
              <a:gd name="connsiteX142" fmla="*/ 2020959 w 2524502"/>
              <a:gd name="connsiteY142" fmla="*/ 769701 h 5804025"/>
              <a:gd name="connsiteX143" fmla="*/ 2029966 w 2524502"/>
              <a:gd name="connsiteY143" fmla="*/ 768995 h 5804025"/>
              <a:gd name="connsiteX144" fmla="*/ 812521 w 2524502"/>
              <a:gd name="connsiteY144" fmla="*/ 513404 h 5804025"/>
              <a:gd name="connsiteX145" fmla="*/ 1144245 w 2524502"/>
              <a:gd name="connsiteY145" fmla="*/ 1244378 h 5804025"/>
              <a:gd name="connsiteX146" fmla="*/ 771560 w 2524502"/>
              <a:gd name="connsiteY146" fmla="*/ 541812 h 5804025"/>
              <a:gd name="connsiteX147" fmla="*/ 812521 w 2524502"/>
              <a:gd name="connsiteY147" fmla="*/ 513404 h 5804025"/>
              <a:gd name="connsiteX148" fmla="*/ 1055454 w 2524502"/>
              <a:gd name="connsiteY148" fmla="*/ 213896 h 5804025"/>
              <a:gd name="connsiteX149" fmla="*/ 1282539 w 2524502"/>
              <a:gd name="connsiteY149" fmla="*/ 952007 h 5804025"/>
              <a:gd name="connsiteX150" fmla="*/ 1038460 w 2524502"/>
              <a:gd name="connsiteY150" fmla="*/ 225056 h 5804025"/>
              <a:gd name="connsiteX151" fmla="*/ 1055454 w 2524502"/>
              <a:gd name="connsiteY151" fmla="*/ 213896 h 5804025"/>
              <a:gd name="connsiteX152" fmla="*/ 1304573 w 2524502"/>
              <a:gd name="connsiteY152" fmla="*/ 1222 h 5804025"/>
              <a:gd name="connsiteX153" fmla="*/ 1389887 w 2524502"/>
              <a:gd name="connsiteY153" fmla="*/ 685916 h 5804025"/>
              <a:gd name="connsiteX154" fmla="*/ 1290567 w 2524502"/>
              <a:gd name="connsiteY154" fmla="*/ 2181 h 5804025"/>
              <a:gd name="connsiteX155" fmla="*/ 1304573 w 2524502"/>
              <a:gd name="connsiteY155" fmla="*/ 1222 h 580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2524502" h="5804025">
                <a:moveTo>
                  <a:pt x="1389888" y="5118109"/>
                </a:moveTo>
                <a:cubicBezTo>
                  <a:pt x="1384268" y="5282658"/>
                  <a:pt x="1369166" y="5843286"/>
                  <a:pt x="1290568" y="5801844"/>
                </a:cubicBezTo>
                <a:cubicBezTo>
                  <a:pt x="1211971" y="5760404"/>
                  <a:pt x="1344256" y="5263524"/>
                  <a:pt x="1389888" y="5118109"/>
                </a:cubicBezTo>
                <a:close/>
                <a:moveTo>
                  <a:pt x="1282540" y="4852018"/>
                </a:moveTo>
                <a:cubicBezTo>
                  <a:pt x="1248476" y="5028319"/>
                  <a:pt x="1141900" y="5605009"/>
                  <a:pt x="1055455" y="5590129"/>
                </a:cubicBezTo>
                <a:cubicBezTo>
                  <a:pt x="1049692" y="5589136"/>
                  <a:pt x="1044019" y="5585515"/>
                  <a:pt x="1038461" y="5578970"/>
                </a:cubicBezTo>
                <a:cubicBezTo>
                  <a:pt x="949556" y="5474260"/>
                  <a:pt x="1200596" y="4989057"/>
                  <a:pt x="1282540" y="4852018"/>
                </a:cubicBezTo>
                <a:close/>
                <a:moveTo>
                  <a:pt x="1144246" y="4559647"/>
                </a:moveTo>
                <a:cubicBezTo>
                  <a:pt x="1088196" y="4732784"/>
                  <a:pt x="918431" y="5275447"/>
                  <a:pt x="812522" y="5290622"/>
                </a:cubicBezTo>
                <a:cubicBezTo>
                  <a:pt x="797393" y="5292789"/>
                  <a:pt x="783567" y="5284193"/>
                  <a:pt x="771561" y="5262215"/>
                </a:cubicBezTo>
                <a:cubicBezTo>
                  <a:pt x="675515" y="5086394"/>
                  <a:pt x="1030624" y="4670476"/>
                  <a:pt x="1144246" y="4559647"/>
                </a:cubicBezTo>
                <a:close/>
                <a:moveTo>
                  <a:pt x="2084832" y="4531560"/>
                </a:moveTo>
                <a:cubicBezTo>
                  <a:pt x="2081218" y="4652557"/>
                  <a:pt x="2071505" y="5064799"/>
                  <a:pt x="2020960" y="5034326"/>
                </a:cubicBezTo>
                <a:cubicBezTo>
                  <a:pt x="1970415" y="5003854"/>
                  <a:pt x="2055486" y="4638487"/>
                  <a:pt x="2084832" y="4531560"/>
                </a:cubicBezTo>
                <a:close/>
                <a:moveTo>
                  <a:pt x="2015797" y="4335897"/>
                </a:moveTo>
                <a:cubicBezTo>
                  <a:pt x="1993891" y="4465535"/>
                  <a:pt x="1925352" y="4889589"/>
                  <a:pt x="1869760" y="4878647"/>
                </a:cubicBezTo>
                <a:cubicBezTo>
                  <a:pt x="1866054" y="4877917"/>
                  <a:pt x="1862406" y="4875254"/>
                  <a:pt x="1858832" y="4870442"/>
                </a:cubicBezTo>
                <a:cubicBezTo>
                  <a:pt x="1801657" y="4793446"/>
                  <a:pt x="1963100" y="4436665"/>
                  <a:pt x="2015797" y="4335897"/>
                </a:cubicBezTo>
                <a:close/>
                <a:moveTo>
                  <a:pt x="1069105" y="4187737"/>
                </a:moveTo>
                <a:cubicBezTo>
                  <a:pt x="978164" y="4380747"/>
                  <a:pt x="700691" y="4988784"/>
                  <a:pt x="563668" y="4953024"/>
                </a:cubicBezTo>
                <a:cubicBezTo>
                  <a:pt x="544093" y="4947916"/>
                  <a:pt x="527385" y="4929670"/>
                  <a:pt x="514497" y="4895197"/>
                </a:cubicBezTo>
                <a:cubicBezTo>
                  <a:pt x="411387" y="4619414"/>
                  <a:pt x="911554" y="4270741"/>
                  <a:pt x="1069105" y="4187737"/>
                </a:cubicBezTo>
                <a:close/>
                <a:moveTo>
                  <a:pt x="1926861" y="4120910"/>
                </a:moveTo>
                <a:cubicBezTo>
                  <a:pt x="1890815" y="4248221"/>
                  <a:pt x="1781641" y="4647254"/>
                  <a:pt x="1713532" y="4658412"/>
                </a:cubicBezTo>
                <a:cubicBezTo>
                  <a:pt x="1703802" y="4660006"/>
                  <a:pt x="1694911" y="4653685"/>
                  <a:pt x="1687190" y="4637524"/>
                </a:cubicBezTo>
                <a:cubicBezTo>
                  <a:pt x="1625423" y="4508239"/>
                  <a:pt x="1853792" y="4202405"/>
                  <a:pt x="1926861" y="4120910"/>
                </a:cubicBezTo>
                <a:close/>
                <a:moveTo>
                  <a:pt x="2524502" y="3914459"/>
                </a:moveTo>
                <a:cubicBezTo>
                  <a:pt x="2522725" y="3990306"/>
                  <a:pt x="2517947" y="4248722"/>
                  <a:pt x="2493084" y="4229620"/>
                </a:cubicBezTo>
                <a:cubicBezTo>
                  <a:pt x="2468221" y="4210519"/>
                  <a:pt x="2510067" y="3981486"/>
                  <a:pt x="2524502" y="3914459"/>
                </a:cubicBezTo>
                <a:close/>
                <a:moveTo>
                  <a:pt x="1878538" y="3847436"/>
                </a:moveTo>
                <a:cubicBezTo>
                  <a:pt x="1820055" y="3989361"/>
                  <a:pt x="1641614" y="4436464"/>
                  <a:pt x="1553495" y="4410169"/>
                </a:cubicBezTo>
                <a:cubicBezTo>
                  <a:pt x="1540907" y="4406413"/>
                  <a:pt x="1530162" y="4392996"/>
                  <a:pt x="1521874" y="4367647"/>
                </a:cubicBezTo>
                <a:cubicBezTo>
                  <a:pt x="1455564" y="4164858"/>
                  <a:pt x="1777218" y="3908470"/>
                  <a:pt x="1878538" y="3847436"/>
                </a:cubicBezTo>
                <a:close/>
                <a:moveTo>
                  <a:pt x="2490544" y="3791806"/>
                </a:moveTo>
                <a:cubicBezTo>
                  <a:pt x="2479769" y="3873071"/>
                  <a:pt x="2446055" y="4138891"/>
                  <a:pt x="2418709" y="4132032"/>
                </a:cubicBezTo>
                <a:cubicBezTo>
                  <a:pt x="2416886" y="4131574"/>
                  <a:pt x="2415092" y="4129905"/>
                  <a:pt x="2413334" y="4126889"/>
                </a:cubicBezTo>
                <a:cubicBezTo>
                  <a:pt x="2385210" y="4078623"/>
                  <a:pt x="2464623" y="3854973"/>
                  <a:pt x="2490544" y="3791806"/>
                </a:cubicBezTo>
                <a:close/>
                <a:moveTo>
                  <a:pt x="1002940" y="3732276"/>
                </a:moveTo>
                <a:cubicBezTo>
                  <a:pt x="880308" y="3906474"/>
                  <a:pt x="521897" y="4430980"/>
                  <a:pt x="346926" y="4437915"/>
                </a:cubicBezTo>
                <a:cubicBezTo>
                  <a:pt x="306547" y="4439514"/>
                  <a:pt x="275938" y="4413552"/>
                  <a:pt x="260250" y="4349358"/>
                </a:cubicBezTo>
                <a:cubicBezTo>
                  <a:pt x="176577" y="4007003"/>
                  <a:pt x="807716" y="3775190"/>
                  <a:pt x="1002940" y="3732276"/>
                </a:cubicBezTo>
                <a:close/>
                <a:moveTo>
                  <a:pt x="2446797" y="3657041"/>
                </a:moveTo>
                <a:cubicBezTo>
                  <a:pt x="2429066" y="3736846"/>
                  <a:pt x="2375364" y="3986982"/>
                  <a:pt x="2341861" y="3993977"/>
                </a:cubicBezTo>
                <a:cubicBezTo>
                  <a:pt x="2337075" y="3994976"/>
                  <a:pt x="2332702" y="3991013"/>
                  <a:pt x="2328904" y="3980883"/>
                </a:cubicBezTo>
                <a:cubicBezTo>
                  <a:pt x="2298521" y="3899840"/>
                  <a:pt x="2410854" y="3708126"/>
                  <a:pt x="2446797" y="3657041"/>
                </a:cubicBezTo>
                <a:close/>
                <a:moveTo>
                  <a:pt x="1835988" y="3512525"/>
                </a:moveTo>
                <a:cubicBezTo>
                  <a:pt x="1757124" y="3640617"/>
                  <a:pt x="1526633" y="4026298"/>
                  <a:pt x="1414110" y="4031398"/>
                </a:cubicBezTo>
                <a:cubicBezTo>
                  <a:pt x="1388142" y="4032574"/>
                  <a:pt x="1368458" y="4013483"/>
                  <a:pt x="1358369" y="3966280"/>
                </a:cubicBezTo>
                <a:cubicBezTo>
                  <a:pt x="1304560" y="3714538"/>
                  <a:pt x="1710441" y="3544081"/>
                  <a:pt x="1835988" y="3512525"/>
                </a:cubicBezTo>
                <a:close/>
                <a:moveTo>
                  <a:pt x="2423027" y="3485612"/>
                </a:moveTo>
                <a:cubicBezTo>
                  <a:pt x="2394260" y="3574578"/>
                  <a:pt x="2306485" y="3854848"/>
                  <a:pt x="2263140" y="3838364"/>
                </a:cubicBezTo>
                <a:cubicBezTo>
                  <a:pt x="2256948" y="3836010"/>
                  <a:pt x="2251662" y="3827599"/>
                  <a:pt x="2247585" y="3811709"/>
                </a:cubicBezTo>
                <a:cubicBezTo>
                  <a:pt x="2214968" y="3684590"/>
                  <a:pt x="2373189" y="3523872"/>
                  <a:pt x="2423027" y="3485612"/>
                </a:cubicBezTo>
                <a:close/>
                <a:moveTo>
                  <a:pt x="566687" y="3366323"/>
                </a:moveTo>
                <a:cubicBezTo>
                  <a:pt x="714733" y="3371240"/>
                  <a:pt x="858467" y="3397290"/>
                  <a:pt x="935526" y="3418276"/>
                </a:cubicBezTo>
                <a:cubicBezTo>
                  <a:pt x="794056" y="3515724"/>
                  <a:pt x="399363" y="3798651"/>
                  <a:pt x="198690" y="3778449"/>
                </a:cubicBezTo>
                <a:cubicBezTo>
                  <a:pt x="131799" y="3771716"/>
                  <a:pt x="86466" y="3731302"/>
                  <a:pt x="79256" y="3639110"/>
                </a:cubicBezTo>
                <a:cubicBezTo>
                  <a:pt x="61229" y="3408632"/>
                  <a:pt x="319946" y="3358126"/>
                  <a:pt x="566687" y="3366323"/>
                </a:cubicBezTo>
                <a:close/>
                <a:moveTo>
                  <a:pt x="2402097" y="3275671"/>
                </a:moveTo>
                <a:cubicBezTo>
                  <a:pt x="2363304" y="3355966"/>
                  <a:pt x="2249926" y="3597733"/>
                  <a:pt x="2194577" y="3600929"/>
                </a:cubicBezTo>
                <a:cubicBezTo>
                  <a:pt x="2181804" y="3601666"/>
                  <a:pt x="2172121" y="3589699"/>
                  <a:pt x="2167158" y="3560110"/>
                </a:cubicBezTo>
                <a:cubicBezTo>
                  <a:pt x="2140690" y="3402304"/>
                  <a:pt x="2340341" y="3295452"/>
                  <a:pt x="2402097" y="3275671"/>
                </a:cubicBezTo>
                <a:close/>
                <a:moveTo>
                  <a:pt x="1555437" y="3243432"/>
                </a:moveTo>
                <a:cubicBezTo>
                  <a:pt x="1650644" y="3247047"/>
                  <a:pt x="1743078" y="3266202"/>
                  <a:pt x="1792635" y="3281634"/>
                </a:cubicBezTo>
                <a:cubicBezTo>
                  <a:pt x="1701656" y="3353289"/>
                  <a:pt x="1447832" y="3561332"/>
                  <a:pt x="1318780" y="3546477"/>
                </a:cubicBezTo>
                <a:cubicBezTo>
                  <a:pt x="1275763" y="3541526"/>
                  <a:pt x="1246610" y="3511809"/>
                  <a:pt x="1241973" y="3444018"/>
                </a:cubicBezTo>
                <a:cubicBezTo>
                  <a:pt x="1230380" y="3274542"/>
                  <a:pt x="1396759" y="3237404"/>
                  <a:pt x="1555437" y="3243432"/>
                </a:cubicBezTo>
                <a:close/>
                <a:moveTo>
                  <a:pt x="2264095" y="3106989"/>
                </a:moveTo>
                <a:cubicBezTo>
                  <a:pt x="2310927" y="3109255"/>
                  <a:pt x="2356395" y="3121262"/>
                  <a:pt x="2380772" y="3130936"/>
                </a:cubicBezTo>
                <a:cubicBezTo>
                  <a:pt x="2336020" y="3175853"/>
                  <a:pt x="2211165" y="3306266"/>
                  <a:pt x="2147685" y="3296954"/>
                </a:cubicBezTo>
                <a:cubicBezTo>
                  <a:pt x="2126525" y="3293851"/>
                  <a:pt x="2112184" y="3275222"/>
                  <a:pt x="2109903" y="3232727"/>
                </a:cubicBezTo>
                <a:cubicBezTo>
                  <a:pt x="2104201" y="3126490"/>
                  <a:pt x="2186042" y="3103210"/>
                  <a:pt x="2264095" y="3106989"/>
                </a:cubicBezTo>
                <a:close/>
                <a:moveTo>
                  <a:pt x="2164135" y="2790937"/>
                </a:moveTo>
                <a:cubicBezTo>
                  <a:pt x="2240948" y="2788343"/>
                  <a:pt x="2352148" y="2855247"/>
                  <a:pt x="2396681" y="2880452"/>
                </a:cubicBezTo>
                <a:cubicBezTo>
                  <a:pt x="2325270" y="2942129"/>
                  <a:pt x="2086168" y="3096323"/>
                  <a:pt x="2084837" y="2894684"/>
                </a:cubicBezTo>
                <a:cubicBezTo>
                  <a:pt x="2084338" y="2819071"/>
                  <a:pt x="2118047" y="2792494"/>
                  <a:pt x="2164135" y="2790937"/>
                </a:cubicBezTo>
                <a:close/>
                <a:moveTo>
                  <a:pt x="1352222" y="2739246"/>
                </a:moveTo>
                <a:cubicBezTo>
                  <a:pt x="1508379" y="2735108"/>
                  <a:pt x="1734444" y="2841838"/>
                  <a:pt x="1824977" y="2882046"/>
                </a:cubicBezTo>
                <a:cubicBezTo>
                  <a:pt x="1679803" y="2980437"/>
                  <a:pt x="1193720" y="3226417"/>
                  <a:pt x="1191015" y="2904750"/>
                </a:cubicBezTo>
                <a:cubicBezTo>
                  <a:pt x="1190000" y="2784126"/>
                  <a:pt x="1258528" y="2741730"/>
                  <a:pt x="1352222" y="2739246"/>
                </a:cubicBezTo>
                <a:close/>
                <a:moveTo>
                  <a:pt x="250692" y="2680658"/>
                </a:moveTo>
                <a:cubicBezTo>
                  <a:pt x="493513" y="2675030"/>
                  <a:pt x="845040" y="2820177"/>
                  <a:pt x="985817" y="2874858"/>
                </a:cubicBezTo>
                <a:cubicBezTo>
                  <a:pt x="760075" y="3008664"/>
                  <a:pt x="4223" y="3343185"/>
                  <a:pt x="17" y="2905735"/>
                </a:cubicBezTo>
                <a:cubicBezTo>
                  <a:pt x="-1560" y="2741693"/>
                  <a:pt x="104999" y="2684036"/>
                  <a:pt x="250692" y="2680658"/>
                </a:cubicBezTo>
                <a:close/>
                <a:moveTo>
                  <a:pt x="2147684" y="2488983"/>
                </a:moveTo>
                <a:cubicBezTo>
                  <a:pt x="2211164" y="2479672"/>
                  <a:pt x="2336020" y="2610084"/>
                  <a:pt x="2380771" y="2655002"/>
                </a:cubicBezTo>
                <a:cubicBezTo>
                  <a:pt x="2315767" y="2680798"/>
                  <a:pt x="2100779" y="2723190"/>
                  <a:pt x="2109903" y="2553210"/>
                </a:cubicBezTo>
                <a:cubicBezTo>
                  <a:pt x="2112184" y="2510716"/>
                  <a:pt x="2126524" y="2492087"/>
                  <a:pt x="2147684" y="2488983"/>
                </a:cubicBezTo>
                <a:close/>
                <a:moveTo>
                  <a:pt x="1318780" y="2257549"/>
                </a:moveTo>
                <a:cubicBezTo>
                  <a:pt x="1447831" y="2242695"/>
                  <a:pt x="1701656" y="2450737"/>
                  <a:pt x="1792634" y="2522394"/>
                </a:cubicBezTo>
                <a:cubicBezTo>
                  <a:pt x="1660483" y="2563546"/>
                  <a:pt x="1223424" y="2631171"/>
                  <a:pt x="1241972" y="2360008"/>
                </a:cubicBezTo>
                <a:cubicBezTo>
                  <a:pt x="1246609" y="2292219"/>
                  <a:pt x="1275762" y="2262501"/>
                  <a:pt x="1318780" y="2257549"/>
                </a:cubicBezTo>
                <a:close/>
                <a:moveTo>
                  <a:pt x="2194577" y="2185009"/>
                </a:moveTo>
                <a:cubicBezTo>
                  <a:pt x="2249926" y="2188204"/>
                  <a:pt x="2363304" y="2429972"/>
                  <a:pt x="2402097" y="2510266"/>
                </a:cubicBezTo>
                <a:cubicBezTo>
                  <a:pt x="2340341" y="2490485"/>
                  <a:pt x="2140689" y="2383633"/>
                  <a:pt x="2167158" y="2225827"/>
                </a:cubicBezTo>
                <a:cubicBezTo>
                  <a:pt x="2172121" y="2196239"/>
                  <a:pt x="2181803" y="2184272"/>
                  <a:pt x="2194577" y="2185009"/>
                </a:cubicBezTo>
                <a:close/>
                <a:moveTo>
                  <a:pt x="198689" y="2025576"/>
                </a:moveTo>
                <a:cubicBezTo>
                  <a:pt x="399362" y="2005375"/>
                  <a:pt x="794055" y="2288301"/>
                  <a:pt x="935525" y="2385750"/>
                </a:cubicBezTo>
                <a:cubicBezTo>
                  <a:pt x="730033" y="2441715"/>
                  <a:pt x="50412" y="2533682"/>
                  <a:pt x="79255" y="2164915"/>
                </a:cubicBezTo>
                <a:cubicBezTo>
                  <a:pt x="86465" y="2072725"/>
                  <a:pt x="131798" y="2032309"/>
                  <a:pt x="198689" y="2025576"/>
                </a:cubicBezTo>
                <a:close/>
                <a:moveTo>
                  <a:pt x="2263140" y="1947573"/>
                </a:moveTo>
                <a:cubicBezTo>
                  <a:pt x="2306485" y="1931090"/>
                  <a:pt x="2394259" y="2211360"/>
                  <a:pt x="2423027" y="2300325"/>
                </a:cubicBezTo>
                <a:cubicBezTo>
                  <a:pt x="2373188" y="2262066"/>
                  <a:pt x="2214968" y="2101348"/>
                  <a:pt x="2247585" y="1974229"/>
                </a:cubicBezTo>
                <a:cubicBezTo>
                  <a:pt x="2251662" y="1958339"/>
                  <a:pt x="2256948" y="1949927"/>
                  <a:pt x="2263140" y="1947573"/>
                </a:cubicBezTo>
                <a:close/>
                <a:moveTo>
                  <a:pt x="2341861" y="1791960"/>
                </a:moveTo>
                <a:cubicBezTo>
                  <a:pt x="2375364" y="1798955"/>
                  <a:pt x="2429066" y="2049092"/>
                  <a:pt x="2446797" y="2128896"/>
                </a:cubicBezTo>
                <a:cubicBezTo>
                  <a:pt x="2410854" y="2077811"/>
                  <a:pt x="2298521" y="1886097"/>
                  <a:pt x="2328903" y="1805055"/>
                </a:cubicBezTo>
                <a:cubicBezTo>
                  <a:pt x="2332701" y="1794924"/>
                  <a:pt x="2337075" y="1790961"/>
                  <a:pt x="2341861" y="1791960"/>
                </a:cubicBezTo>
                <a:close/>
                <a:moveTo>
                  <a:pt x="1414109" y="1772630"/>
                </a:moveTo>
                <a:cubicBezTo>
                  <a:pt x="1526632" y="1777728"/>
                  <a:pt x="1757123" y="2163411"/>
                  <a:pt x="1835987" y="2291502"/>
                </a:cubicBezTo>
                <a:cubicBezTo>
                  <a:pt x="1710440" y="2259946"/>
                  <a:pt x="1304559" y="2089489"/>
                  <a:pt x="1358368" y="1837747"/>
                </a:cubicBezTo>
                <a:cubicBezTo>
                  <a:pt x="1368457" y="1790545"/>
                  <a:pt x="1388142" y="1771454"/>
                  <a:pt x="1414109" y="1772630"/>
                </a:cubicBezTo>
                <a:close/>
                <a:moveTo>
                  <a:pt x="2418709" y="1653905"/>
                </a:moveTo>
                <a:cubicBezTo>
                  <a:pt x="2446055" y="1647047"/>
                  <a:pt x="2479768" y="1912867"/>
                  <a:pt x="2490544" y="1994131"/>
                </a:cubicBezTo>
                <a:cubicBezTo>
                  <a:pt x="2464622" y="1930965"/>
                  <a:pt x="2385209" y="1707314"/>
                  <a:pt x="2413333" y="1659049"/>
                </a:cubicBezTo>
                <a:cubicBezTo>
                  <a:pt x="2415091" y="1656033"/>
                  <a:pt x="2416886" y="1654363"/>
                  <a:pt x="2418709" y="1653905"/>
                </a:cubicBezTo>
                <a:close/>
                <a:moveTo>
                  <a:pt x="2497514" y="1555875"/>
                </a:moveTo>
                <a:cubicBezTo>
                  <a:pt x="2518532" y="1568804"/>
                  <a:pt x="2522835" y="1800372"/>
                  <a:pt x="2524502" y="1871478"/>
                </a:cubicBezTo>
                <a:cubicBezTo>
                  <a:pt x="2510067" y="1804452"/>
                  <a:pt x="2468221" y="1575419"/>
                  <a:pt x="2493084" y="1556317"/>
                </a:cubicBezTo>
                <a:cubicBezTo>
                  <a:pt x="2494638" y="1555123"/>
                  <a:pt x="2496113" y="1555013"/>
                  <a:pt x="2497514" y="1555875"/>
                </a:cubicBezTo>
                <a:close/>
                <a:moveTo>
                  <a:pt x="1553495" y="1393857"/>
                </a:moveTo>
                <a:cubicBezTo>
                  <a:pt x="1641613" y="1367563"/>
                  <a:pt x="1820054" y="1814667"/>
                  <a:pt x="1878538" y="1956591"/>
                </a:cubicBezTo>
                <a:cubicBezTo>
                  <a:pt x="1777218" y="1895556"/>
                  <a:pt x="1455564" y="1639170"/>
                  <a:pt x="1521873" y="1436381"/>
                </a:cubicBezTo>
                <a:cubicBezTo>
                  <a:pt x="1530161" y="1411032"/>
                  <a:pt x="1540906" y="1397613"/>
                  <a:pt x="1553495" y="1393857"/>
                </a:cubicBezTo>
                <a:close/>
                <a:moveTo>
                  <a:pt x="346925" y="1366112"/>
                </a:moveTo>
                <a:cubicBezTo>
                  <a:pt x="521896" y="1373045"/>
                  <a:pt x="880307" y="1897552"/>
                  <a:pt x="1002939" y="2071749"/>
                </a:cubicBezTo>
                <a:cubicBezTo>
                  <a:pt x="807715" y="2028835"/>
                  <a:pt x="176576" y="1797023"/>
                  <a:pt x="260249" y="1454667"/>
                </a:cubicBezTo>
                <a:cubicBezTo>
                  <a:pt x="275937" y="1390475"/>
                  <a:pt x="306546" y="1364512"/>
                  <a:pt x="346925" y="1366112"/>
                </a:cubicBezTo>
                <a:close/>
                <a:moveTo>
                  <a:pt x="1713531" y="1145614"/>
                </a:moveTo>
                <a:cubicBezTo>
                  <a:pt x="1781641" y="1156773"/>
                  <a:pt x="1890815" y="1555807"/>
                  <a:pt x="1926860" y="1683116"/>
                </a:cubicBezTo>
                <a:cubicBezTo>
                  <a:pt x="1853791" y="1601621"/>
                  <a:pt x="1625423" y="1295787"/>
                  <a:pt x="1687189" y="1166503"/>
                </a:cubicBezTo>
                <a:cubicBezTo>
                  <a:pt x="1694910" y="1150341"/>
                  <a:pt x="1703802" y="1144020"/>
                  <a:pt x="1713531" y="1145614"/>
                </a:cubicBezTo>
                <a:close/>
                <a:moveTo>
                  <a:pt x="1869759" y="925380"/>
                </a:moveTo>
                <a:cubicBezTo>
                  <a:pt x="1925352" y="914439"/>
                  <a:pt x="1993890" y="1338493"/>
                  <a:pt x="2015796" y="1468129"/>
                </a:cubicBezTo>
                <a:cubicBezTo>
                  <a:pt x="1963099" y="1367363"/>
                  <a:pt x="1801656" y="1010581"/>
                  <a:pt x="1858831" y="933586"/>
                </a:cubicBezTo>
                <a:cubicBezTo>
                  <a:pt x="1862405" y="928774"/>
                  <a:pt x="1866054" y="926110"/>
                  <a:pt x="1869759" y="925380"/>
                </a:cubicBezTo>
                <a:close/>
                <a:moveTo>
                  <a:pt x="563667" y="851001"/>
                </a:moveTo>
                <a:cubicBezTo>
                  <a:pt x="700690" y="815243"/>
                  <a:pt x="978163" y="1423279"/>
                  <a:pt x="1069104" y="1616288"/>
                </a:cubicBezTo>
                <a:cubicBezTo>
                  <a:pt x="911553" y="1533285"/>
                  <a:pt x="411386" y="1184612"/>
                  <a:pt x="514496" y="908830"/>
                </a:cubicBezTo>
                <a:cubicBezTo>
                  <a:pt x="527384" y="874357"/>
                  <a:pt x="544092" y="856109"/>
                  <a:pt x="563667" y="851001"/>
                </a:cubicBezTo>
                <a:close/>
                <a:moveTo>
                  <a:pt x="2029966" y="768995"/>
                </a:moveTo>
                <a:cubicBezTo>
                  <a:pt x="2072695" y="789620"/>
                  <a:pt x="2081443" y="1159033"/>
                  <a:pt x="2084831" y="1272466"/>
                </a:cubicBezTo>
                <a:cubicBezTo>
                  <a:pt x="2055486" y="1165541"/>
                  <a:pt x="1970414" y="800174"/>
                  <a:pt x="2020959" y="769701"/>
                </a:cubicBezTo>
                <a:cubicBezTo>
                  <a:pt x="2024119" y="767796"/>
                  <a:pt x="2027118" y="767621"/>
                  <a:pt x="2029966" y="768995"/>
                </a:cubicBezTo>
                <a:close/>
                <a:moveTo>
                  <a:pt x="812521" y="513404"/>
                </a:moveTo>
                <a:cubicBezTo>
                  <a:pt x="918430" y="528578"/>
                  <a:pt x="1088195" y="1071243"/>
                  <a:pt x="1144245" y="1244378"/>
                </a:cubicBezTo>
                <a:cubicBezTo>
                  <a:pt x="1030623" y="1133549"/>
                  <a:pt x="675514" y="717631"/>
                  <a:pt x="771560" y="541812"/>
                </a:cubicBezTo>
                <a:cubicBezTo>
                  <a:pt x="783566" y="519832"/>
                  <a:pt x="797392" y="511236"/>
                  <a:pt x="812521" y="513404"/>
                </a:cubicBezTo>
                <a:close/>
                <a:moveTo>
                  <a:pt x="1055454" y="213896"/>
                </a:moveTo>
                <a:cubicBezTo>
                  <a:pt x="1141899" y="199017"/>
                  <a:pt x="1248475" y="775708"/>
                  <a:pt x="1282539" y="952007"/>
                </a:cubicBezTo>
                <a:cubicBezTo>
                  <a:pt x="1200595" y="814970"/>
                  <a:pt x="949555" y="329765"/>
                  <a:pt x="1038460" y="225056"/>
                </a:cubicBezTo>
                <a:cubicBezTo>
                  <a:pt x="1044018" y="218512"/>
                  <a:pt x="1049691" y="214889"/>
                  <a:pt x="1055454" y="213896"/>
                </a:cubicBezTo>
                <a:close/>
                <a:moveTo>
                  <a:pt x="1304573" y="1222"/>
                </a:moveTo>
                <a:cubicBezTo>
                  <a:pt x="1371016" y="29270"/>
                  <a:pt x="1384618" y="531652"/>
                  <a:pt x="1389887" y="685916"/>
                </a:cubicBezTo>
                <a:cubicBezTo>
                  <a:pt x="1344255" y="540503"/>
                  <a:pt x="1211970" y="43623"/>
                  <a:pt x="1290567" y="2181"/>
                </a:cubicBezTo>
                <a:cubicBezTo>
                  <a:pt x="1295480" y="-409"/>
                  <a:pt x="1300144" y="-646"/>
                  <a:pt x="1304573" y="1222"/>
                </a:cubicBezTo>
                <a:close/>
              </a:path>
            </a:pathLst>
          </a:custGeom>
          <a:gradFill>
            <a:gsLst>
              <a:gs pos="62916">
                <a:srgbClr val="9E0808"/>
              </a:gs>
              <a:gs pos="57000">
                <a:srgbClr val="D0129E">
                  <a:lumMod val="73000"/>
                </a:srgbClr>
              </a:gs>
              <a:gs pos="86000">
                <a:srgbClr val="8A005F">
                  <a:lumMod val="73000"/>
                </a:srgbClr>
              </a:gs>
              <a:gs pos="2083">
                <a:schemeClr val="tx1"/>
              </a:gs>
              <a:gs pos="46000">
                <a:srgbClr val="D0129E">
                  <a:lumMod val="42000"/>
                  <a:lumOff val="58000"/>
                </a:srgbClr>
              </a:gs>
            </a:gsLst>
            <a:path path="circle">
              <a:fillToRect l="50000" t="50000" r="50000" b="50000"/>
            </a:path>
          </a:gradFill>
          <a:ln w="82550">
            <a:noFill/>
          </a:ln>
          <a:effectLst>
            <a:outerShdw blurRad="50800" dist="50800" dir="5400000" sx="140000" sy="140000" algn="ctr" rotWithShape="0">
              <a:srgbClr val="F080FC">
                <a:alpha val="20000"/>
              </a:srgbClr>
            </a:outerShdw>
          </a:effectLst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22"/>
          <p:cNvSpPr/>
          <p:nvPr/>
        </p:nvSpPr>
        <p:spPr>
          <a:xfrm rot="8064681" flipH="1">
            <a:off x="1961354" y="1927516"/>
            <a:ext cx="1836837" cy="3516629"/>
          </a:xfrm>
          <a:custGeom>
            <a:avLst/>
            <a:gdLst>
              <a:gd name="connsiteX0" fmla="*/ 1389888 w 2524502"/>
              <a:gd name="connsiteY0" fmla="*/ 5118109 h 5804025"/>
              <a:gd name="connsiteX1" fmla="*/ 1290568 w 2524502"/>
              <a:gd name="connsiteY1" fmla="*/ 5801844 h 5804025"/>
              <a:gd name="connsiteX2" fmla="*/ 1389888 w 2524502"/>
              <a:gd name="connsiteY2" fmla="*/ 5118109 h 5804025"/>
              <a:gd name="connsiteX3" fmla="*/ 1282540 w 2524502"/>
              <a:gd name="connsiteY3" fmla="*/ 4852018 h 5804025"/>
              <a:gd name="connsiteX4" fmla="*/ 1055455 w 2524502"/>
              <a:gd name="connsiteY4" fmla="*/ 5590129 h 5804025"/>
              <a:gd name="connsiteX5" fmla="*/ 1038461 w 2524502"/>
              <a:gd name="connsiteY5" fmla="*/ 5578970 h 5804025"/>
              <a:gd name="connsiteX6" fmla="*/ 1282540 w 2524502"/>
              <a:gd name="connsiteY6" fmla="*/ 4852018 h 5804025"/>
              <a:gd name="connsiteX7" fmla="*/ 1144246 w 2524502"/>
              <a:gd name="connsiteY7" fmla="*/ 4559647 h 5804025"/>
              <a:gd name="connsiteX8" fmla="*/ 812522 w 2524502"/>
              <a:gd name="connsiteY8" fmla="*/ 5290622 h 5804025"/>
              <a:gd name="connsiteX9" fmla="*/ 771561 w 2524502"/>
              <a:gd name="connsiteY9" fmla="*/ 5262215 h 5804025"/>
              <a:gd name="connsiteX10" fmla="*/ 1144246 w 2524502"/>
              <a:gd name="connsiteY10" fmla="*/ 4559647 h 5804025"/>
              <a:gd name="connsiteX11" fmla="*/ 2084832 w 2524502"/>
              <a:gd name="connsiteY11" fmla="*/ 4531560 h 5804025"/>
              <a:gd name="connsiteX12" fmla="*/ 2020960 w 2524502"/>
              <a:gd name="connsiteY12" fmla="*/ 5034326 h 5804025"/>
              <a:gd name="connsiteX13" fmla="*/ 2084832 w 2524502"/>
              <a:gd name="connsiteY13" fmla="*/ 4531560 h 5804025"/>
              <a:gd name="connsiteX14" fmla="*/ 2015797 w 2524502"/>
              <a:gd name="connsiteY14" fmla="*/ 4335897 h 5804025"/>
              <a:gd name="connsiteX15" fmla="*/ 1869760 w 2524502"/>
              <a:gd name="connsiteY15" fmla="*/ 4878647 h 5804025"/>
              <a:gd name="connsiteX16" fmla="*/ 1858832 w 2524502"/>
              <a:gd name="connsiteY16" fmla="*/ 4870442 h 5804025"/>
              <a:gd name="connsiteX17" fmla="*/ 2015797 w 2524502"/>
              <a:gd name="connsiteY17" fmla="*/ 4335897 h 5804025"/>
              <a:gd name="connsiteX18" fmla="*/ 1069105 w 2524502"/>
              <a:gd name="connsiteY18" fmla="*/ 4187737 h 5804025"/>
              <a:gd name="connsiteX19" fmla="*/ 563668 w 2524502"/>
              <a:gd name="connsiteY19" fmla="*/ 4953024 h 5804025"/>
              <a:gd name="connsiteX20" fmla="*/ 514497 w 2524502"/>
              <a:gd name="connsiteY20" fmla="*/ 4895197 h 5804025"/>
              <a:gd name="connsiteX21" fmla="*/ 1069105 w 2524502"/>
              <a:gd name="connsiteY21" fmla="*/ 4187737 h 5804025"/>
              <a:gd name="connsiteX22" fmla="*/ 1926861 w 2524502"/>
              <a:gd name="connsiteY22" fmla="*/ 4120910 h 5804025"/>
              <a:gd name="connsiteX23" fmla="*/ 1713532 w 2524502"/>
              <a:gd name="connsiteY23" fmla="*/ 4658412 h 5804025"/>
              <a:gd name="connsiteX24" fmla="*/ 1687190 w 2524502"/>
              <a:gd name="connsiteY24" fmla="*/ 4637524 h 5804025"/>
              <a:gd name="connsiteX25" fmla="*/ 1926861 w 2524502"/>
              <a:gd name="connsiteY25" fmla="*/ 4120910 h 5804025"/>
              <a:gd name="connsiteX26" fmla="*/ 2524502 w 2524502"/>
              <a:gd name="connsiteY26" fmla="*/ 3914459 h 5804025"/>
              <a:gd name="connsiteX27" fmla="*/ 2493084 w 2524502"/>
              <a:gd name="connsiteY27" fmla="*/ 4229620 h 5804025"/>
              <a:gd name="connsiteX28" fmla="*/ 2524502 w 2524502"/>
              <a:gd name="connsiteY28" fmla="*/ 3914459 h 5804025"/>
              <a:gd name="connsiteX29" fmla="*/ 1878538 w 2524502"/>
              <a:gd name="connsiteY29" fmla="*/ 3847436 h 5804025"/>
              <a:gd name="connsiteX30" fmla="*/ 1553495 w 2524502"/>
              <a:gd name="connsiteY30" fmla="*/ 4410169 h 5804025"/>
              <a:gd name="connsiteX31" fmla="*/ 1521874 w 2524502"/>
              <a:gd name="connsiteY31" fmla="*/ 4367647 h 5804025"/>
              <a:gd name="connsiteX32" fmla="*/ 1878538 w 2524502"/>
              <a:gd name="connsiteY32" fmla="*/ 3847436 h 5804025"/>
              <a:gd name="connsiteX33" fmla="*/ 2490544 w 2524502"/>
              <a:gd name="connsiteY33" fmla="*/ 3791806 h 5804025"/>
              <a:gd name="connsiteX34" fmla="*/ 2418709 w 2524502"/>
              <a:gd name="connsiteY34" fmla="*/ 4132032 h 5804025"/>
              <a:gd name="connsiteX35" fmla="*/ 2413334 w 2524502"/>
              <a:gd name="connsiteY35" fmla="*/ 4126889 h 5804025"/>
              <a:gd name="connsiteX36" fmla="*/ 2490544 w 2524502"/>
              <a:gd name="connsiteY36" fmla="*/ 3791806 h 5804025"/>
              <a:gd name="connsiteX37" fmla="*/ 1002940 w 2524502"/>
              <a:gd name="connsiteY37" fmla="*/ 3732276 h 5804025"/>
              <a:gd name="connsiteX38" fmla="*/ 346926 w 2524502"/>
              <a:gd name="connsiteY38" fmla="*/ 4437915 h 5804025"/>
              <a:gd name="connsiteX39" fmla="*/ 260250 w 2524502"/>
              <a:gd name="connsiteY39" fmla="*/ 4349358 h 5804025"/>
              <a:gd name="connsiteX40" fmla="*/ 1002940 w 2524502"/>
              <a:gd name="connsiteY40" fmla="*/ 3732276 h 5804025"/>
              <a:gd name="connsiteX41" fmla="*/ 2446797 w 2524502"/>
              <a:gd name="connsiteY41" fmla="*/ 3657041 h 5804025"/>
              <a:gd name="connsiteX42" fmla="*/ 2341861 w 2524502"/>
              <a:gd name="connsiteY42" fmla="*/ 3993977 h 5804025"/>
              <a:gd name="connsiteX43" fmla="*/ 2328904 w 2524502"/>
              <a:gd name="connsiteY43" fmla="*/ 3980883 h 5804025"/>
              <a:gd name="connsiteX44" fmla="*/ 2446797 w 2524502"/>
              <a:gd name="connsiteY44" fmla="*/ 3657041 h 5804025"/>
              <a:gd name="connsiteX45" fmla="*/ 1835988 w 2524502"/>
              <a:gd name="connsiteY45" fmla="*/ 3512525 h 5804025"/>
              <a:gd name="connsiteX46" fmla="*/ 1414110 w 2524502"/>
              <a:gd name="connsiteY46" fmla="*/ 4031398 h 5804025"/>
              <a:gd name="connsiteX47" fmla="*/ 1358369 w 2524502"/>
              <a:gd name="connsiteY47" fmla="*/ 3966280 h 5804025"/>
              <a:gd name="connsiteX48" fmla="*/ 1835988 w 2524502"/>
              <a:gd name="connsiteY48" fmla="*/ 3512525 h 5804025"/>
              <a:gd name="connsiteX49" fmla="*/ 2423027 w 2524502"/>
              <a:gd name="connsiteY49" fmla="*/ 3485612 h 5804025"/>
              <a:gd name="connsiteX50" fmla="*/ 2263140 w 2524502"/>
              <a:gd name="connsiteY50" fmla="*/ 3838364 h 5804025"/>
              <a:gd name="connsiteX51" fmla="*/ 2247585 w 2524502"/>
              <a:gd name="connsiteY51" fmla="*/ 3811709 h 5804025"/>
              <a:gd name="connsiteX52" fmla="*/ 2423027 w 2524502"/>
              <a:gd name="connsiteY52" fmla="*/ 3485612 h 5804025"/>
              <a:gd name="connsiteX53" fmla="*/ 566687 w 2524502"/>
              <a:gd name="connsiteY53" fmla="*/ 3366323 h 5804025"/>
              <a:gd name="connsiteX54" fmla="*/ 935526 w 2524502"/>
              <a:gd name="connsiteY54" fmla="*/ 3418276 h 5804025"/>
              <a:gd name="connsiteX55" fmla="*/ 198690 w 2524502"/>
              <a:gd name="connsiteY55" fmla="*/ 3778449 h 5804025"/>
              <a:gd name="connsiteX56" fmla="*/ 79256 w 2524502"/>
              <a:gd name="connsiteY56" fmla="*/ 3639110 h 5804025"/>
              <a:gd name="connsiteX57" fmla="*/ 566687 w 2524502"/>
              <a:gd name="connsiteY57" fmla="*/ 3366323 h 5804025"/>
              <a:gd name="connsiteX58" fmla="*/ 2402097 w 2524502"/>
              <a:gd name="connsiteY58" fmla="*/ 3275671 h 5804025"/>
              <a:gd name="connsiteX59" fmla="*/ 2194577 w 2524502"/>
              <a:gd name="connsiteY59" fmla="*/ 3600929 h 5804025"/>
              <a:gd name="connsiteX60" fmla="*/ 2167158 w 2524502"/>
              <a:gd name="connsiteY60" fmla="*/ 3560110 h 5804025"/>
              <a:gd name="connsiteX61" fmla="*/ 2402097 w 2524502"/>
              <a:gd name="connsiteY61" fmla="*/ 3275671 h 5804025"/>
              <a:gd name="connsiteX62" fmla="*/ 1555437 w 2524502"/>
              <a:gd name="connsiteY62" fmla="*/ 3243432 h 5804025"/>
              <a:gd name="connsiteX63" fmla="*/ 1792635 w 2524502"/>
              <a:gd name="connsiteY63" fmla="*/ 3281634 h 5804025"/>
              <a:gd name="connsiteX64" fmla="*/ 1318780 w 2524502"/>
              <a:gd name="connsiteY64" fmla="*/ 3546477 h 5804025"/>
              <a:gd name="connsiteX65" fmla="*/ 1241973 w 2524502"/>
              <a:gd name="connsiteY65" fmla="*/ 3444018 h 5804025"/>
              <a:gd name="connsiteX66" fmla="*/ 1555437 w 2524502"/>
              <a:gd name="connsiteY66" fmla="*/ 3243432 h 5804025"/>
              <a:gd name="connsiteX67" fmla="*/ 2264095 w 2524502"/>
              <a:gd name="connsiteY67" fmla="*/ 3106989 h 5804025"/>
              <a:gd name="connsiteX68" fmla="*/ 2380772 w 2524502"/>
              <a:gd name="connsiteY68" fmla="*/ 3130936 h 5804025"/>
              <a:gd name="connsiteX69" fmla="*/ 2147685 w 2524502"/>
              <a:gd name="connsiteY69" fmla="*/ 3296954 h 5804025"/>
              <a:gd name="connsiteX70" fmla="*/ 2109903 w 2524502"/>
              <a:gd name="connsiteY70" fmla="*/ 3232727 h 5804025"/>
              <a:gd name="connsiteX71" fmla="*/ 2264095 w 2524502"/>
              <a:gd name="connsiteY71" fmla="*/ 3106989 h 5804025"/>
              <a:gd name="connsiteX72" fmla="*/ 2164135 w 2524502"/>
              <a:gd name="connsiteY72" fmla="*/ 2790937 h 5804025"/>
              <a:gd name="connsiteX73" fmla="*/ 2396681 w 2524502"/>
              <a:gd name="connsiteY73" fmla="*/ 2880452 h 5804025"/>
              <a:gd name="connsiteX74" fmla="*/ 2084837 w 2524502"/>
              <a:gd name="connsiteY74" fmla="*/ 2894684 h 5804025"/>
              <a:gd name="connsiteX75" fmla="*/ 2164135 w 2524502"/>
              <a:gd name="connsiteY75" fmla="*/ 2790937 h 5804025"/>
              <a:gd name="connsiteX76" fmla="*/ 1352222 w 2524502"/>
              <a:gd name="connsiteY76" fmla="*/ 2739246 h 5804025"/>
              <a:gd name="connsiteX77" fmla="*/ 1824977 w 2524502"/>
              <a:gd name="connsiteY77" fmla="*/ 2882046 h 5804025"/>
              <a:gd name="connsiteX78" fmla="*/ 1191015 w 2524502"/>
              <a:gd name="connsiteY78" fmla="*/ 2904750 h 5804025"/>
              <a:gd name="connsiteX79" fmla="*/ 1352222 w 2524502"/>
              <a:gd name="connsiteY79" fmla="*/ 2739246 h 5804025"/>
              <a:gd name="connsiteX80" fmla="*/ 250692 w 2524502"/>
              <a:gd name="connsiteY80" fmla="*/ 2680658 h 5804025"/>
              <a:gd name="connsiteX81" fmla="*/ 985817 w 2524502"/>
              <a:gd name="connsiteY81" fmla="*/ 2874858 h 5804025"/>
              <a:gd name="connsiteX82" fmla="*/ 17 w 2524502"/>
              <a:gd name="connsiteY82" fmla="*/ 2905735 h 5804025"/>
              <a:gd name="connsiteX83" fmla="*/ 250692 w 2524502"/>
              <a:gd name="connsiteY83" fmla="*/ 2680658 h 5804025"/>
              <a:gd name="connsiteX84" fmla="*/ 2147684 w 2524502"/>
              <a:gd name="connsiteY84" fmla="*/ 2488983 h 5804025"/>
              <a:gd name="connsiteX85" fmla="*/ 2380771 w 2524502"/>
              <a:gd name="connsiteY85" fmla="*/ 2655002 h 5804025"/>
              <a:gd name="connsiteX86" fmla="*/ 2109903 w 2524502"/>
              <a:gd name="connsiteY86" fmla="*/ 2553210 h 5804025"/>
              <a:gd name="connsiteX87" fmla="*/ 2147684 w 2524502"/>
              <a:gd name="connsiteY87" fmla="*/ 2488983 h 5804025"/>
              <a:gd name="connsiteX88" fmla="*/ 1318780 w 2524502"/>
              <a:gd name="connsiteY88" fmla="*/ 2257549 h 5804025"/>
              <a:gd name="connsiteX89" fmla="*/ 1792634 w 2524502"/>
              <a:gd name="connsiteY89" fmla="*/ 2522394 h 5804025"/>
              <a:gd name="connsiteX90" fmla="*/ 1241972 w 2524502"/>
              <a:gd name="connsiteY90" fmla="*/ 2360008 h 5804025"/>
              <a:gd name="connsiteX91" fmla="*/ 1318780 w 2524502"/>
              <a:gd name="connsiteY91" fmla="*/ 2257549 h 5804025"/>
              <a:gd name="connsiteX92" fmla="*/ 2194577 w 2524502"/>
              <a:gd name="connsiteY92" fmla="*/ 2185009 h 5804025"/>
              <a:gd name="connsiteX93" fmla="*/ 2402097 w 2524502"/>
              <a:gd name="connsiteY93" fmla="*/ 2510266 h 5804025"/>
              <a:gd name="connsiteX94" fmla="*/ 2167158 w 2524502"/>
              <a:gd name="connsiteY94" fmla="*/ 2225827 h 5804025"/>
              <a:gd name="connsiteX95" fmla="*/ 2194577 w 2524502"/>
              <a:gd name="connsiteY95" fmla="*/ 2185009 h 5804025"/>
              <a:gd name="connsiteX96" fmla="*/ 198689 w 2524502"/>
              <a:gd name="connsiteY96" fmla="*/ 2025576 h 5804025"/>
              <a:gd name="connsiteX97" fmla="*/ 935525 w 2524502"/>
              <a:gd name="connsiteY97" fmla="*/ 2385750 h 5804025"/>
              <a:gd name="connsiteX98" fmla="*/ 79255 w 2524502"/>
              <a:gd name="connsiteY98" fmla="*/ 2164915 h 5804025"/>
              <a:gd name="connsiteX99" fmla="*/ 198689 w 2524502"/>
              <a:gd name="connsiteY99" fmla="*/ 2025576 h 5804025"/>
              <a:gd name="connsiteX100" fmla="*/ 2263140 w 2524502"/>
              <a:gd name="connsiteY100" fmla="*/ 1947573 h 5804025"/>
              <a:gd name="connsiteX101" fmla="*/ 2423027 w 2524502"/>
              <a:gd name="connsiteY101" fmla="*/ 2300325 h 5804025"/>
              <a:gd name="connsiteX102" fmla="*/ 2247585 w 2524502"/>
              <a:gd name="connsiteY102" fmla="*/ 1974229 h 5804025"/>
              <a:gd name="connsiteX103" fmla="*/ 2263140 w 2524502"/>
              <a:gd name="connsiteY103" fmla="*/ 1947573 h 5804025"/>
              <a:gd name="connsiteX104" fmla="*/ 2341861 w 2524502"/>
              <a:gd name="connsiteY104" fmla="*/ 1791960 h 5804025"/>
              <a:gd name="connsiteX105" fmla="*/ 2446797 w 2524502"/>
              <a:gd name="connsiteY105" fmla="*/ 2128896 h 5804025"/>
              <a:gd name="connsiteX106" fmla="*/ 2328903 w 2524502"/>
              <a:gd name="connsiteY106" fmla="*/ 1805055 h 5804025"/>
              <a:gd name="connsiteX107" fmla="*/ 2341861 w 2524502"/>
              <a:gd name="connsiteY107" fmla="*/ 1791960 h 5804025"/>
              <a:gd name="connsiteX108" fmla="*/ 1414109 w 2524502"/>
              <a:gd name="connsiteY108" fmla="*/ 1772630 h 5804025"/>
              <a:gd name="connsiteX109" fmla="*/ 1835987 w 2524502"/>
              <a:gd name="connsiteY109" fmla="*/ 2291502 h 5804025"/>
              <a:gd name="connsiteX110" fmla="*/ 1358368 w 2524502"/>
              <a:gd name="connsiteY110" fmla="*/ 1837747 h 5804025"/>
              <a:gd name="connsiteX111" fmla="*/ 1414109 w 2524502"/>
              <a:gd name="connsiteY111" fmla="*/ 1772630 h 5804025"/>
              <a:gd name="connsiteX112" fmla="*/ 2418709 w 2524502"/>
              <a:gd name="connsiteY112" fmla="*/ 1653905 h 5804025"/>
              <a:gd name="connsiteX113" fmla="*/ 2490544 w 2524502"/>
              <a:gd name="connsiteY113" fmla="*/ 1994131 h 5804025"/>
              <a:gd name="connsiteX114" fmla="*/ 2413333 w 2524502"/>
              <a:gd name="connsiteY114" fmla="*/ 1659049 h 5804025"/>
              <a:gd name="connsiteX115" fmla="*/ 2418709 w 2524502"/>
              <a:gd name="connsiteY115" fmla="*/ 1653905 h 5804025"/>
              <a:gd name="connsiteX116" fmla="*/ 2497514 w 2524502"/>
              <a:gd name="connsiteY116" fmla="*/ 1555875 h 5804025"/>
              <a:gd name="connsiteX117" fmla="*/ 2524502 w 2524502"/>
              <a:gd name="connsiteY117" fmla="*/ 1871478 h 5804025"/>
              <a:gd name="connsiteX118" fmla="*/ 2493084 w 2524502"/>
              <a:gd name="connsiteY118" fmla="*/ 1556317 h 5804025"/>
              <a:gd name="connsiteX119" fmla="*/ 2497514 w 2524502"/>
              <a:gd name="connsiteY119" fmla="*/ 1555875 h 5804025"/>
              <a:gd name="connsiteX120" fmla="*/ 1553495 w 2524502"/>
              <a:gd name="connsiteY120" fmla="*/ 1393857 h 5804025"/>
              <a:gd name="connsiteX121" fmla="*/ 1878538 w 2524502"/>
              <a:gd name="connsiteY121" fmla="*/ 1956591 h 5804025"/>
              <a:gd name="connsiteX122" fmla="*/ 1521873 w 2524502"/>
              <a:gd name="connsiteY122" fmla="*/ 1436381 h 5804025"/>
              <a:gd name="connsiteX123" fmla="*/ 1553495 w 2524502"/>
              <a:gd name="connsiteY123" fmla="*/ 1393857 h 5804025"/>
              <a:gd name="connsiteX124" fmla="*/ 346925 w 2524502"/>
              <a:gd name="connsiteY124" fmla="*/ 1366112 h 5804025"/>
              <a:gd name="connsiteX125" fmla="*/ 1002939 w 2524502"/>
              <a:gd name="connsiteY125" fmla="*/ 2071749 h 5804025"/>
              <a:gd name="connsiteX126" fmla="*/ 260249 w 2524502"/>
              <a:gd name="connsiteY126" fmla="*/ 1454667 h 5804025"/>
              <a:gd name="connsiteX127" fmla="*/ 346925 w 2524502"/>
              <a:gd name="connsiteY127" fmla="*/ 1366112 h 5804025"/>
              <a:gd name="connsiteX128" fmla="*/ 1713531 w 2524502"/>
              <a:gd name="connsiteY128" fmla="*/ 1145614 h 5804025"/>
              <a:gd name="connsiteX129" fmla="*/ 1926860 w 2524502"/>
              <a:gd name="connsiteY129" fmla="*/ 1683116 h 5804025"/>
              <a:gd name="connsiteX130" fmla="*/ 1687189 w 2524502"/>
              <a:gd name="connsiteY130" fmla="*/ 1166503 h 5804025"/>
              <a:gd name="connsiteX131" fmla="*/ 1713531 w 2524502"/>
              <a:gd name="connsiteY131" fmla="*/ 1145614 h 5804025"/>
              <a:gd name="connsiteX132" fmla="*/ 1869759 w 2524502"/>
              <a:gd name="connsiteY132" fmla="*/ 925380 h 5804025"/>
              <a:gd name="connsiteX133" fmla="*/ 2015796 w 2524502"/>
              <a:gd name="connsiteY133" fmla="*/ 1468129 h 5804025"/>
              <a:gd name="connsiteX134" fmla="*/ 1858831 w 2524502"/>
              <a:gd name="connsiteY134" fmla="*/ 933586 h 5804025"/>
              <a:gd name="connsiteX135" fmla="*/ 1869759 w 2524502"/>
              <a:gd name="connsiteY135" fmla="*/ 925380 h 5804025"/>
              <a:gd name="connsiteX136" fmla="*/ 563667 w 2524502"/>
              <a:gd name="connsiteY136" fmla="*/ 851001 h 5804025"/>
              <a:gd name="connsiteX137" fmla="*/ 1069104 w 2524502"/>
              <a:gd name="connsiteY137" fmla="*/ 1616288 h 5804025"/>
              <a:gd name="connsiteX138" fmla="*/ 514496 w 2524502"/>
              <a:gd name="connsiteY138" fmla="*/ 908830 h 5804025"/>
              <a:gd name="connsiteX139" fmla="*/ 563667 w 2524502"/>
              <a:gd name="connsiteY139" fmla="*/ 851001 h 5804025"/>
              <a:gd name="connsiteX140" fmla="*/ 2029966 w 2524502"/>
              <a:gd name="connsiteY140" fmla="*/ 768995 h 5804025"/>
              <a:gd name="connsiteX141" fmla="*/ 2084831 w 2524502"/>
              <a:gd name="connsiteY141" fmla="*/ 1272466 h 5804025"/>
              <a:gd name="connsiteX142" fmla="*/ 2020959 w 2524502"/>
              <a:gd name="connsiteY142" fmla="*/ 769701 h 5804025"/>
              <a:gd name="connsiteX143" fmla="*/ 2029966 w 2524502"/>
              <a:gd name="connsiteY143" fmla="*/ 768995 h 5804025"/>
              <a:gd name="connsiteX144" fmla="*/ 812521 w 2524502"/>
              <a:gd name="connsiteY144" fmla="*/ 513404 h 5804025"/>
              <a:gd name="connsiteX145" fmla="*/ 1144245 w 2524502"/>
              <a:gd name="connsiteY145" fmla="*/ 1244378 h 5804025"/>
              <a:gd name="connsiteX146" fmla="*/ 771560 w 2524502"/>
              <a:gd name="connsiteY146" fmla="*/ 541812 h 5804025"/>
              <a:gd name="connsiteX147" fmla="*/ 812521 w 2524502"/>
              <a:gd name="connsiteY147" fmla="*/ 513404 h 5804025"/>
              <a:gd name="connsiteX148" fmla="*/ 1055454 w 2524502"/>
              <a:gd name="connsiteY148" fmla="*/ 213896 h 5804025"/>
              <a:gd name="connsiteX149" fmla="*/ 1282539 w 2524502"/>
              <a:gd name="connsiteY149" fmla="*/ 952007 h 5804025"/>
              <a:gd name="connsiteX150" fmla="*/ 1038460 w 2524502"/>
              <a:gd name="connsiteY150" fmla="*/ 225056 h 5804025"/>
              <a:gd name="connsiteX151" fmla="*/ 1055454 w 2524502"/>
              <a:gd name="connsiteY151" fmla="*/ 213896 h 5804025"/>
              <a:gd name="connsiteX152" fmla="*/ 1304573 w 2524502"/>
              <a:gd name="connsiteY152" fmla="*/ 1222 h 5804025"/>
              <a:gd name="connsiteX153" fmla="*/ 1389887 w 2524502"/>
              <a:gd name="connsiteY153" fmla="*/ 685916 h 5804025"/>
              <a:gd name="connsiteX154" fmla="*/ 1290567 w 2524502"/>
              <a:gd name="connsiteY154" fmla="*/ 2181 h 5804025"/>
              <a:gd name="connsiteX155" fmla="*/ 1304573 w 2524502"/>
              <a:gd name="connsiteY155" fmla="*/ 1222 h 580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2524502" h="5804025">
                <a:moveTo>
                  <a:pt x="1389888" y="5118109"/>
                </a:moveTo>
                <a:cubicBezTo>
                  <a:pt x="1384268" y="5282658"/>
                  <a:pt x="1369166" y="5843286"/>
                  <a:pt x="1290568" y="5801844"/>
                </a:cubicBezTo>
                <a:cubicBezTo>
                  <a:pt x="1211971" y="5760404"/>
                  <a:pt x="1344256" y="5263524"/>
                  <a:pt x="1389888" y="5118109"/>
                </a:cubicBezTo>
                <a:close/>
                <a:moveTo>
                  <a:pt x="1282540" y="4852018"/>
                </a:moveTo>
                <a:cubicBezTo>
                  <a:pt x="1248476" y="5028319"/>
                  <a:pt x="1141900" y="5605009"/>
                  <a:pt x="1055455" y="5590129"/>
                </a:cubicBezTo>
                <a:cubicBezTo>
                  <a:pt x="1049692" y="5589136"/>
                  <a:pt x="1044019" y="5585515"/>
                  <a:pt x="1038461" y="5578970"/>
                </a:cubicBezTo>
                <a:cubicBezTo>
                  <a:pt x="949556" y="5474260"/>
                  <a:pt x="1200596" y="4989057"/>
                  <a:pt x="1282540" y="4852018"/>
                </a:cubicBezTo>
                <a:close/>
                <a:moveTo>
                  <a:pt x="1144246" y="4559647"/>
                </a:moveTo>
                <a:cubicBezTo>
                  <a:pt x="1088196" y="4732784"/>
                  <a:pt x="918431" y="5275447"/>
                  <a:pt x="812522" y="5290622"/>
                </a:cubicBezTo>
                <a:cubicBezTo>
                  <a:pt x="797393" y="5292789"/>
                  <a:pt x="783567" y="5284193"/>
                  <a:pt x="771561" y="5262215"/>
                </a:cubicBezTo>
                <a:cubicBezTo>
                  <a:pt x="675515" y="5086394"/>
                  <a:pt x="1030624" y="4670476"/>
                  <a:pt x="1144246" y="4559647"/>
                </a:cubicBezTo>
                <a:close/>
                <a:moveTo>
                  <a:pt x="2084832" y="4531560"/>
                </a:moveTo>
                <a:cubicBezTo>
                  <a:pt x="2081218" y="4652557"/>
                  <a:pt x="2071505" y="5064799"/>
                  <a:pt x="2020960" y="5034326"/>
                </a:cubicBezTo>
                <a:cubicBezTo>
                  <a:pt x="1970415" y="5003854"/>
                  <a:pt x="2055486" y="4638487"/>
                  <a:pt x="2084832" y="4531560"/>
                </a:cubicBezTo>
                <a:close/>
                <a:moveTo>
                  <a:pt x="2015797" y="4335897"/>
                </a:moveTo>
                <a:cubicBezTo>
                  <a:pt x="1993891" y="4465535"/>
                  <a:pt x="1925352" y="4889589"/>
                  <a:pt x="1869760" y="4878647"/>
                </a:cubicBezTo>
                <a:cubicBezTo>
                  <a:pt x="1866054" y="4877917"/>
                  <a:pt x="1862406" y="4875254"/>
                  <a:pt x="1858832" y="4870442"/>
                </a:cubicBezTo>
                <a:cubicBezTo>
                  <a:pt x="1801657" y="4793446"/>
                  <a:pt x="1963100" y="4436665"/>
                  <a:pt x="2015797" y="4335897"/>
                </a:cubicBezTo>
                <a:close/>
                <a:moveTo>
                  <a:pt x="1069105" y="4187737"/>
                </a:moveTo>
                <a:cubicBezTo>
                  <a:pt x="978164" y="4380747"/>
                  <a:pt x="700691" y="4988784"/>
                  <a:pt x="563668" y="4953024"/>
                </a:cubicBezTo>
                <a:cubicBezTo>
                  <a:pt x="544093" y="4947916"/>
                  <a:pt x="527385" y="4929670"/>
                  <a:pt x="514497" y="4895197"/>
                </a:cubicBezTo>
                <a:cubicBezTo>
                  <a:pt x="411387" y="4619414"/>
                  <a:pt x="911554" y="4270741"/>
                  <a:pt x="1069105" y="4187737"/>
                </a:cubicBezTo>
                <a:close/>
                <a:moveTo>
                  <a:pt x="1926861" y="4120910"/>
                </a:moveTo>
                <a:cubicBezTo>
                  <a:pt x="1890815" y="4248221"/>
                  <a:pt x="1781641" y="4647254"/>
                  <a:pt x="1713532" y="4658412"/>
                </a:cubicBezTo>
                <a:cubicBezTo>
                  <a:pt x="1703802" y="4660006"/>
                  <a:pt x="1694911" y="4653685"/>
                  <a:pt x="1687190" y="4637524"/>
                </a:cubicBezTo>
                <a:cubicBezTo>
                  <a:pt x="1625423" y="4508239"/>
                  <a:pt x="1853792" y="4202405"/>
                  <a:pt x="1926861" y="4120910"/>
                </a:cubicBezTo>
                <a:close/>
                <a:moveTo>
                  <a:pt x="2524502" y="3914459"/>
                </a:moveTo>
                <a:cubicBezTo>
                  <a:pt x="2522725" y="3990306"/>
                  <a:pt x="2517947" y="4248722"/>
                  <a:pt x="2493084" y="4229620"/>
                </a:cubicBezTo>
                <a:cubicBezTo>
                  <a:pt x="2468221" y="4210519"/>
                  <a:pt x="2510067" y="3981486"/>
                  <a:pt x="2524502" y="3914459"/>
                </a:cubicBezTo>
                <a:close/>
                <a:moveTo>
                  <a:pt x="1878538" y="3847436"/>
                </a:moveTo>
                <a:cubicBezTo>
                  <a:pt x="1820055" y="3989361"/>
                  <a:pt x="1641614" y="4436464"/>
                  <a:pt x="1553495" y="4410169"/>
                </a:cubicBezTo>
                <a:cubicBezTo>
                  <a:pt x="1540907" y="4406413"/>
                  <a:pt x="1530162" y="4392996"/>
                  <a:pt x="1521874" y="4367647"/>
                </a:cubicBezTo>
                <a:cubicBezTo>
                  <a:pt x="1455564" y="4164858"/>
                  <a:pt x="1777218" y="3908470"/>
                  <a:pt x="1878538" y="3847436"/>
                </a:cubicBezTo>
                <a:close/>
                <a:moveTo>
                  <a:pt x="2490544" y="3791806"/>
                </a:moveTo>
                <a:cubicBezTo>
                  <a:pt x="2479769" y="3873071"/>
                  <a:pt x="2446055" y="4138891"/>
                  <a:pt x="2418709" y="4132032"/>
                </a:cubicBezTo>
                <a:cubicBezTo>
                  <a:pt x="2416886" y="4131574"/>
                  <a:pt x="2415092" y="4129905"/>
                  <a:pt x="2413334" y="4126889"/>
                </a:cubicBezTo>
                <a:cubicBezTo>
                  <a:pt x="2385210" y="4078623"/>
                  <a:pt x="2464623" y="3854973"/>
                  <a:pt x="2490544" y="3791806"/>
                </a:cubicBezTo>
                <a:close/>
                <a:moveTo>
                  <a:pt x="1002940" y="3732276"/>
                </a:moveTo>
                <a:cubicBezTo>
                  <a:pt x="880308" y="3906474"/>
                  <a:pt x="521897" y="4430980"/>
                  <a:pt x="346926" y="4437915"/>
                </a:cubicBezTo>
                <a:cubicBezTo>
                  <a:pt x="306547" y="4439514"/>
                  <a:pt x="275938" y="4413552"/>
                  <a:pt x="260250" y="4349358"/>
                </a:cubicBezTo>
                <a:cubicBezTo>
                  <a:pt x="176577" y="4007003"/>
                  <a:pt x="807716" y="3775190"/>
                  <a:pt x="1002940" y="3732276"/>
                </a:cubicBezTo>
                <a:close/>
                <a:moveTo>
                  <a:pt x="2446797" y="3657041"/>
                </a:moveTo>
                <a:cubicBezTo>
                  <a:pt x="2429066" y="3736846"/>
                  <a:pt x="2375364" y="3986982"/>
                  <a:pt x="2341861" y="3993977"/>
                </a:cubicBezTo>
                <a:cubicBezTo>
                  <a:pt x="2337075" y="3994976"/>
                  <a:pt x="2332702" y="3991013"/>
                  <a:pt x="2328904" y="3980883"/>
                </a:cubicBezTo>
                <a:cubicBezTo>
                  <a:pt x="2298521" y="3899840"/>
                  <a:pt x="2410854" y="3708126"/>
                  <a:pt x="2446797" y="3657041"/>
                </a:cubicBezTo>
                <a:close/>
                <a:moveTo>
                  <a:pt x="1835988" y="3512525"/>
                </a:moveTo>
                <a:cubicBezTo>
                  <a:pt x="1757124" y="3640617"/>
                  <a:pt x="1526633" y="4026298"/>
                  <a:pt x="1414110" y="4031398"/>
                </a:cubicBezTo>
                <a:cubicBezTo>
                  <a:pt x="1388142" y="4032574"/>
                  <a:pt x="1368458" y="4013483"/>
                  <a:pt x="1358369" y="3966280"/>
                </a:cubicBezTo>
                <a:cubicBezTo>
                  <a:pt x="1304560" y="3714538"/>
                  <a:pt x="1710441" y="3544081"/>
                  <a:pt x="1835988" y="3512525"/>
                </a:cubicBezTo>
                <a:close/>
                <a:moveTo>
                  <a:pt x="2423027" y="3485612"/>
                </a:moveTo>
                <a:cubicBezTo>
                  <a:pt x="2394260" y="3574578"/>
                  <a:pt x="2306485" y="3854848"/>
                  <a:pt x="2263140" y="3838364"/>
                </a:cubicBezTo>
                <a:cubicBezTo>
                  <a:pt x="2256948" y="3836010"/>
                  <a:pt x="2251662" y="3827599"/>
                  <a:pt x="2247585" y="3811709"/>
                </a:cubicBezTo>
                <a:cubicBezTo>
                  <a:pt x="2214968" y="3684590"/>
                  <a:pt x="2373189" y="3523872"/>
                  <a:pt x="2423027" y="3485612"/>
                </a:cubicBezTo>
                <a:close/>
                <a:moveTo>
                  <a:pt x="566687" y="3366323"/>
                </a:moveTo>
                <a:cubicBezTo>
                  <a:pt x="714733" y="3371240"/>
                  <a:pt x="858467" y="3397290"/>
                  <a:pt x="935526" y="3418276"/>
                </a:cubicBezTo>
                <a:cubicBezTo>
                  <a:pt x="794056" y="3515724"/>
                  <a:pt x="399363" y="3798651"/>
                  <a:pt x="198690" y="3778449"/>
                </a:cubicBezTo>
                <a:cubicBezTo>
                  <a:pt x="131799" y="3771716"/>
                  <a:pt x="86466" y="3731302"/>
                  <a:pt x="79256" y="3639110"/>
                </a:cubicBezTo>
                <a:cubicBezTo>
                  <a:pt x="61229" y="3408632"/>
                  <a:pt x="319946" y="3358126"/>
                  <a:pt x="566687" y="3366323"/>
                </a:cubicBezTo>
                <a:close/>
                <a:moveTo>
                  <a:pt x="2402097" y="3275671"/>
                </a:moveTo>
                <a:cubicBezTo>
                  <a:pt x="2363304" y="3355966"/>
                  <a:pt x="2249926" y="3597733"/>
                  <a:pt x="2194577" y="3600929"/>
                </a:cubicBezTo>
                <a:cubicBezTo>
                  <a:pt x="2181804" y="3601666"/>
                  <a:pt x="2172121" y="3589699"/>
                  <a:pt x="2167158" y="3560110"/>
                </a:cubicBezTo>
                <a:cubicBezTo>
                  <a:pt x="2140690" y="3402304"/>
                  <a:pt x="2340341" y="3295452"/>
                  <a:pt x="2402097" y="3275671"/>
                </a:cubicBezTo>
                <a:close/>
                <a:moveTo>
                  <a:pt x="1555437" y="3243432"/>
                </a:moveTo>
                <a:cubicBezTo>
                  <a:pt x="1650644" y="3247047"/>
                  <a:pt x="1743078" y="3266202"/>
                  <a:pt x="1792635" y="3281634"/>
                </a:cubicBezTo>
                <a:cubicBezTo>
                  <a:pt x="1701656" y="3353289"/>
                  <a:pt x="1447832" y="3561332"/>
                  <a:pt x="1318780" y="3546477"/>
                </a:cubicBezTo>
                <a:cubicBezTo>
                  <a:pt x="1275763" y="3541526"/>
                  <a:pt x="1246610" y="3511809"/>
                  <a:pt x="1241973" y="3444018"/>
                </a:cubicBezTo>
                <a:cubicBezTo>
                  <a:pt x="1230380" y="3274542"/>
                  <a:pt x="1396759" y="3237404"/>
                  <a:pt x="1555437" y="3243432"/>
                </a:cubicBezTo>
                <a:close/>
                <a:moveTo>
                  <a:pt x="2264095" y="3106989"/>
                </a:moveTo>
                <a:cubicBezTo>
                  <a:pt x="2310927" y="3109255"/>
                  <a:pt x="2356395" y="3121262"/>
                  <a:pt x="2380772" y="3130936"/>
                </a:cubicBezTo>
                <a:cubicBezTo>
                  <a:pt x="2336020" y="3175853"/>
                  <a:pt x="2211165" y="3306266"/>
                  <a:pt x="2147685" y="3296954"/>
                </a:cubicBezTo>
                <a:cubicBezTo>
                  <a:pt x="2126525" y="3293851"/>
                  <a:pt x="2112184" y="3275222"/>
                  <a:pt x="2109903" y="3232727"/>
                </a:cubicBezTo>
                <a:cubicBezTo>
                  <a:pt x="2104201" y="3126490"/>
                  <a:pt x="2186042" y="3103210"/>
                  <a:pt x="2264095" y="3106989"/>
                </a:cubicBezTo>
                <a:close/>
                <a:moveTo>
                  <a:pt x="2164135" y="2790937"/>
                </a:moveTo>
                <a:cubicBezTo>
                  <a:pt x="2240948" y="2788343"/>
                  <a:pt x="2352148" y="2855247"/>
                  <a:pt x="2396681" y="2880452"/>
                </a:cubicBezTo>
                <a:cubicBezTo>
                  <a:pt x="2325270" y="2942129"/>
                  <a:pt x="2086168" y="3096323"/>
                  <a:pt x="2084837" y="2894684"/>
                </a:cubicBezTo>
                <a:cubicBezTo>
                  <a:pt x="2084338" y="2819071"/>
                  <a:pt x="2118047" y="2792494"/>
                  <a:pt x="2164135" y="2790937"/>
                </a:cubicBezTo>
                <a:close/>
                <a:moveTo>
                  <a:pt x="1352222" y="2739246"/>
                </a:moveTo>
                <a:cubicBezTo>
                  <a:pt x="1508379" y="2735108"/>
                  <a:pt x="1734444" y="2841838"/>
                  <a:pt x="1824977" y="2882046"/>
                </a:cubicBezTo>
                <a:cubicBezTo>
                  <a:pt x="1679803" y="2980437"/>
                  <a:pt x="1193720" y="3226417"/>
                  <a:pt x="1191015" y="2904750"/>
                </a:cubicBezTo>
                <a:cubicBezTo>
                  <a:pt x="1190000" y="2784126"/>
                  <a:pt x="1258528" y="2741730"/>
                  <a:pt x="1352222" y="2739246"/>
                </a:cubicBezTo>
                <a:close/>
                <a:moveTo>
                  <a:pt x="250692" y="2680658"/>
                </a:moveTo>
                <a:cubicBezTo>
                  <a:pt x="493513" y="2675030"/>
                  <a:pt x="845040" y="2820177"/>
                  <a:pt x="985817" y="2874858"/>
                </a:cubicBezTo>
                <a:cubicBezTo>
                  <a:pt x="760075" y="3008664"/>
                  <a:pt x="4223" y="3343185"/>
                  <a:pt x="17" y="2905735"/>
                </a:cubicBezTo>
                <a:cubicBezTo>
                  <a:pt x="-1560" y="2741693"/>
                  <a:pt x="104999" y="2684036"/>
                  <a:pt x="250692" y="2680658"/>
                </a:cubicBezTo>
                <a:close/>
                <a:moveTo>
                  <a:pt x="2147684" y="2488983"/>
                </a:moveTo>
                <a:cubicBezTo>
                  <a:pt x="2211164" y="2479672"/>
                  <a:pt x="2336020" y="2610084"/>
                  <a:pt x="2380771" y="2655002"/>
                </a:cubicBezTo>
                <a:cubicBezTo>
                  <a:pt x="2315767" y="2680798"/>
                  <a:pt x="2100779" y="2723190"/>
                  <a:pt x="2109903" y="2553210"/>
                </a:cubicBezTo>
                <a:cubicBezTo>
                  <a:pt x="2112184" y="2510716"/>
                  <a:pt x="2126524" y="2492087"/>
                  <a:pt x="2147684" y="2488983"/>
                </a:cubicBezTo>
                <a:close/>
                <a:moveTo>
                  <a:pt x="1318780" y="2257549"/>
                </a:moveTo>
                <a:cubicBezTo>
                  <a:pt x="1447831" y="2242695"/>
                  <a:pt x="1701656" y="2450737"/>
                  <a:pt x="1792634" y="2522394"/>
                </a:cubicBezTo>
                <a:cubicBezTo>
                  <a:pt x="1660483" y="2563546"/>
                  <a:pt x="1223424" y="2631171"/>
                  <a:pt x="1241972" y="2360008"/>
                </a:cubicBezTo>
                <a:cubicBezTo>
                  <a:pt x="1246609" y="2292219"/>
                  <a:pt x="1275762" y="2262501"/>
                  <a:pt x="1318780" y="2257549"/>
                </a:cubicBezTo>
                <a:close/>
                <a:moveTo>
                  <a:pt x="2194577" y="2185009"/>
                </a:moveTo>
                <a:cubicBezTo>
                  <a:pt x="2249926" y="2188204"/>
                  <a:pt x="2363304" y="2429972"/>
                  <a:pt x="2402097" y="2510266"/>
                </a:cubicBezTo>
                <a:cubicBezTo>
                  <a:pt x="2340341" y="2490485"/>
                  <a:pt x="2140689" y="2383633"/>
                  <a:pt x="2167158" y="2225827"/>
                </a:cubicBezTo>
                <a:cubicBezTo>
                  <a:pt x="2172121" y="2196239"/>
                  <a:pt x="2181803" y="2184272"/>
                  <a:pt x="2194577" y="2185009"/>
                </a:cubicBezTo>
                <a:close/>
                <a:moveTo>
                  <a:pt x="198689" y="2025576"/>
                </a:moveTo>
                <a:cubicBezTo>
                  <a:pt x="399362" y="2005375"/>
                  <a:pt x="794055" y="2288301"/>
                  <a:pt x="935525" y="2385750"/>
                </a:cubicBezTo>
                <a:cubicBezTo>
                  <a:pt x="730033" y="2441715"/>
                  <a:pt x="50412" y="2533682"/>
                  <a:pt x="79255" y="2164915"/>
                </a:cubicBezTo>
                <a:cubicBezTo>
                  <a:pt x="86465" y="2072725"/>
                  <a:pt x="131798" y="2032309"/>
                  <a:pt x="198689" y="2025576"/>
                </a:cubicBezTo>
                <a:close/>
                <a:moveTo>
                  <a:pt x="2263140" y="1947573"/>
                </a:moveTo>
                <a:cubicBezTo>
                  <a:pt x="2306485" y="1931090"/>
                  <a:pt x="2394259" y="2211360"/>
                  <a:pt x="2423027" y="2300325"/>
                </a:cubicBezTo>
                <a:cubicBezTo>
                  <a:pt x="2373188" y="2262066"/>
                  <a:pt x="2214968" y="2101348"/>
                  <a:pt x="2247585" y="1974229"/>
                </a:cubicBezTo>
                <a:cubicBezTo>
                  <a:pt x="2251662" y="1958339"/>
                  <a:pt x="2256948" y="1949927"/>
                  <a:pt x="2263140" y="1947573"/>
                </a:cubicBezTo>
                <a:close/>
                <a:moveTo>
                  <a:pt x="2341861" y="1791960"/>
                </a:moveTo>
                <a:cubicBezTo>
                  <a:pt x="2375364" y="1798955"/>
                  <a:pt x="2429066" y="2049092"/>
                  <a:pt x="2446797" y="2128896"/>
                </a:cubicBezTo>
                <a:cubicBezTo>
                  <a:pt x="2410854" y="2077811"/>
                  <a:pt x="2298521" y="1886097"/>
                  <a:pt x="2328903" y="1805055"/>
                </a:cubicBezTo>
                <a:cubicBezTo>
                  <a:pt x="2332701" y="1794924"/>
                  <a:pt x="2337075" y="1790961"/>
                  <a:pt x="2341861" y="1791960"/>
                </a:cubicBezTo>
                <a:close/>
                <a:moveTo>
                  <a:pt x="1414109" y="1772630"/>
                </a:moveTo>
                <a:cubicBezTo>
                  <a:pt x="1526632" y="1777728"/>
                  <a:pt x="1757123" y="2163411"/>
                  <a:pt x="1835987" y="2291502"/>
                </a:cubicBezTo>
                <a:cubicBezTo>
                  <a:pt x="1710440" y="2259946"/>
                  <a:pt x="1304559" y="2089489"/>
                  <a:pt x="1358368" y="1837747"/>
                </a:cubicBezTo>
                <a:cubicBezTo>
                  <a:pt x="1368457" y="1790545"/>
                  <a:pt x="1388142" y="1771454"/>
                  <a:pt x="1414109" y="1772630"/>
                </a:cubicBezTo>
                <a:close/>
                <a:moveTo>
                  <a:pt x="2418709" y="1653905"/>
                </a:moveTo>
                <a:cubicBezTo>
                  <a:pt x="2446055" y="1647047"/>
                  <a:pt x="2479768" y="1912867"/>
                  <a:pt x="2490544" y="1994131"/>
                </a:cubicBezTo>
                <a:cubicBezTo>
                  <a:pt x="2464622" y="1930965"/>
                  <a:pt x="2385209" y="1707314"/>
                  <a:pt x="2413333" y="1659049"/>
                </a:cubicBezTo>
                <a:cubicBezTo>
                  <a:pt x="2415091" y="1656033"/>
                  <a:pt x="2416886" y="1654363"/>
                  <a:pt x="2418709" y="1653905"/>
                </a:cubicBezTo>
                <a:close/>
                <a:moveTo>
                  <a:pt x="2497514" y="1555875"/>
                </a:moveTo>
                <a:cubicBezTo>
                  <a:pt x="2518532" y="1568804"/>
                  <a:pt x="2522835" y="1800372"/>
                  <a:pt x="2524502" y="1871478"/>
                </a:cubicBezTo>
                <a:cubicBezTo>
                  <a:pt x="2510067" y="1804452"/>
                  <a:pt x="2468221" y="1575419"/>
                  <a:pt x="2493084" y="1556317"/>
                </a:cubicBezTo>
                <a:cubicBezTo>
                  <a:pt x="2494638" y="1555123"/>
                  <a:pt x="2496113" y="1555013"/>
                  <a:pt x="2497514" y="1555875"/>
                </a:cubicBezTo>
                <a:close/>
                <a:moveTo>
                  <a:pt x="1553495" y="1393857"/>
                </a:moveTo>
                <a:cubicBezTo>
                  <a:pt x="1641613" y="1367563"/>
                  <a:pt x="1820054" y="1814667"/>
                  <a:pt x="1878538" y="1956591"/>
                </a:cubicBezTo>
                <a:cubicBezTo>
                  <a:pt x="1777218" y="1895556"/>
                  <a:pt x="1455564" y="1639170"/>
                  <a:pt x="1521873" y="1436381"/>
                </a:cubicBezTo>
                <a:cubicBezTo>
                  <a:pt x="1530161" y="1411032"/>
                  <a:pt x="1540906" y="1397613"/>
                  <a:pt x="1553495" y="1393857"/>
                </a:cubicBezTo>
                <a:close/>
                <a:moveTo>
                  <a:pt x="346925" y="1366112"/>
                </a:moveTo>
                <a:cubicBezTo>
                  <a:pt x="521896" y="1373045"/>
                  <a:pt x="880307" y="1897552"/>
                  <a:pt x="1002939" y="2071749"/>
                </a:cubicBezTo>
                <a:cubicBezTo>
                  <a:pt x="807715" y="2028835"/>
                  <a:pt x="176576" y="1797023"/>
                  <a:pt x="260249" y="1454667"/>
                </a:cubicBezTo>
                <a:cubicBezTo>
                  <a:pt x="275937" y="1390475"/>
                  <a:pt x="306546" y="1364512"/>
                  <a:pt x="346925" y="1366112"/>
                </a:cubicBezTo>
                <a:close/>
                <a:moveTo>
                  <a:pt x="1713531" y="1145614"/>
                </a:moveTo>
                <a:cubicBezTo>
                  <a:pt x="1781641" y="1156773"/>
                  <a:pt x="1890815" y="1555807"/>
                  <a:pt x="1926860" y="1683116"/>
                </a:cubicBezTo>
                <a:cubicBezTo>
                  <a:pt x="1853791" y="1601621"/>
                  <a:pt x="1625423" y="1295787"/>
                  <a:pt x="1687189" y="1166503"/>
                </a:cubicBezTo>
                <a:cubicBezTo>
                  <a:pt x="1694910" y="1150341"/>
                  <a:pt x="1703802" y="1144020"/>
                  <a:pt x="1713531" y="1145614"/>
                </a:cubicBezTo>
                <a:close/>
                <a:moveTo>
                  <a:pt x="1869759" y="925380"/>
                </a:moveTo>
                <a:cubicBezTo>
                  <a:pt x="1925352" y="914439"/>
                  <a:pt x="1993890" y="1338493"/>
                  <a:pt x="2015796" y="1468129"/>
                </a:cubicBezTo>
                <a:cubicBezTo>
                  <a:pt x="1963099" y="1367363"/>
                  <a:pt x="1801656" y="1010581"/>
                  <a:pt x="1858831" y="933586"/>
                </a:cubicBezTo>
                <a:cubicBezTo>
                  <a:pt x="1862405" y="928774"/>
                  <a:pt x="1866054" y="926110"/>
                  <a:pt x="1869759" y="925380"/>
                </a:cubicBezTo>
                <a:close/>
                <a:moveTo>
                  <a:pt x="563667" y="851001"/>
                </a:moveTo>
                <a:cubicBezTo>
                  <a:pt x="700690" y="815243"/>
                  <a:pt x="978163" y="1423279"/>
                  <a:pt x="1069104" y="1616288"/>
                </a:cubicBezTo>
                <a:cubicBezTo>
                  <a:pt x="911553" y="1533285"/>
                  <a:pt x="411386" y="1184612"/>
                  <a:pt x="514496" y="908830"/>
                </a:cubicBezTo>
                <a:cubicBezTo>
                  <a:pt x="527384" y="874357"/>
                  <a:pt x="544092" y="856109"/>
                  <a:pt x="563667" y="851001"/>
                </a:cubicBezTo>
                <a:close/>
                <a:moveTo>
                  <a:pt x="2029966" y="768995"/>
                </a:moveTo>
                <a:cubicBezTo>
                  <a:pt x="2072695" y="789620"/>
                  <a:pt x="2081443" y="1159033"/>
                  <a:pt x="2084831" y="1272466"/>
                </a:cubicBezTo>
                <a:cubicBezTo>
                  <a:pt x="2055486" y="1165541"/>
                  <a:pt x="1970414" y="800174"/>
                  <a:pt x="2020959" y="769701"/>
                </a:cubicBezTo>
                <a:cubicBezTo>
                  <a:pt x="2024119" y="767796"/>
                  <a:pt x="2027118" y="767621"/>
                  <a:pt x="2029966" y="768995"/>
                </a:cubicBezTo>
                <a:close/>
                <a:moveTo>
                  <a:pt x="812521" y="513404"/>
                </a:moveTo>
                <a:cubicBezTo>
                  <a:pt x="918430" y="528578"/>
                  <a:pt x="1088195" y="1071243"/>
                  <a:pt x="1144245" y="1244378"/>
                </a:cubicBezTo>
                <a:cubicBezTo>
                  <a:pt x="1030623" y="1133549"/>
                  <a:pt x="675514" y="717631"/>
                  <a:pt x="771560" y="541812"/>
                </a:cubicBezTo>
                <a:cubicBezTo>
                  <a:pt x="783566" y="519832"/>
                  <a:pt x="797392" y="511236"/>
                  <a:pt x="812521" y="513404"/>
                </a:cubicBezTo>
                <a:close/>
                <a:moveTo>
                  <a:pt x="1055454" y="213896"/>
                </a:moveTo>
                <a:cubicBezTo>
                  <a:pt x="1141899" y="199017"/>
                  <a:pt x="1248475" y="775708"/>
                  <a:pt x="1282539" y="952007"/>
                </a:cubicBezTo>
                <a:cubicBezTo>
                  <a:pt x="1200595" y="814970"/>
                  <a:pt x="949555" y="329765"/>
                  <a:pt x="1038460" y="225056"/>
                </a:cubicBezTo>
                <a:cubicBezTo>
                  <a:pt x="1044018" y="218512"/>
                  <a:pt x="1049691" y="214889"/>
                  <a:pt x="1055454" y="213896"/>
                </a:cubicBezTo>
                <a:close/>
                <a:moveTo>
                  <a:pt x="1304573" y="1222"/>
                </a:moveTo>
                <a:cubicBezTo>
                  <a:pt x="1371016" y="29270"/>
                  <a:pt x="1384618" y="531652"/>
                  <a:pt x="1389887" y="685916"/>
                </a:cubicBezTo>
                <a:cubicBezTo>
                  <a:pt x="1344255" y="540503"/>
                  <a:pt x="1211970" y="43623"/>
                  <a:pt x="1290567" y="2181"/>
                </a:cubicBezTo>
                <a:cubicBezTo>
                  <a:pt x="1295480" y="-409"/>
                  <a:pt x="1300144" y="-646"/>
                  <a:pt x="1304573" y="1222"/>
                </a:cubicBezTo>
                <a:close/>
              </a:path>
            </a:pathLst>
          </a:custGeom>
          <a:gradFill>
            <a:gsLst>
              <a:gs pos="62916">
                <a:srgbClr val="9E0808"/>
              </a:gs>
              <a:gs pos="57000">
                <a:srgbClr val="D0129E">
                  <a:lumMod val="73000"/>
                </a:srgbClr>
              </a:gs>
              <a:gs pos="86000">
                <a:srgbClr val="8A005F">
                  <a:lumMod val="73000"/>
                </a:srgbClr>
              </a:gs>
              <a:gs pos="2083">
                <a:schemeClr val="tx1"/>
              </a:gs>
              <a:gs pos="46000">
                <a:srgbClr val="D0129E">
                  <a:lumMod val="42000"/>
                  <a:lumOff val="58000"/>
                </a:srgbClr>
              </a:gs>
            </a:gsLst>
            <a:path path="circle">
              <a:fillToRect l="50000" t="50000" r="50000" b="50000"/>
            </a:path>
          </a:gradFill>
          <a:ln w="82550">
            <a:noFill/>
          </a:ln>
          <a:effectLst>
            <a:outerShdw blurRad="50800" dist="50800" dir="5400000" sx="140000" sy="140000" algn="ctr" rotWithShape="0">
              <a:srgbClr val="F080FC">
                <a:alpha val="20000"/>
              </a:srgbClr>
            </a:outerShdw>
          </a:effectLst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22"/>
          <p:cNvSpPr/>
          <p:nvPr/>
        </p:nvSpPr>
        <p:spPr>
          <a:xfrm rot="2931422">
            <a:off x="1927691" y="-380777"/>
            <a:ext cx="1994214" cy="3516629"/>
          </a:xfrm>
          <a:custGeom>
            <a:avLst/>
            <a:gdLst>
              <a:gd name="connsiteX0" fmla="*/ 1389888 w 2524502"/>
              <a:gd name="connsiteY0" fmla="*/ 5118109 h 5804025"/>
              <a:gd name="connsiteX1" fmla="*/ 1290568 w 2524502"/>
              <a:gd name="connsiteY1" fmla="*/ 5801844 h 5804025"/>
              <a:gd name="connsiteX2" fmla="*/ 1389888 w 2524502"/>
              <a:gd name="connsiteY2" fmla="*/ 5118109 h 5804025"/>
              <a:gd name="connsiteX3" fmla="*/ 1282540 w 2524502"/>
              <a:gd name="connsiteY3" fmla="*/ 4852018 h 5804025"/>
              <a:gd name="connsiteX4" fmla="*/ 1055455 w 2524502"/>
              <a:gd name="connsiteY4" fmla="*/ 5590129 h 5804025"/>
              <a:gd name="connsiteX5" fmla="*/ 1038461 w 2524502"/>
              <a:gd name="connsiteY5" fmla="*/ 5578970 h 5804025"/>
              <a:gd name="connsiteX6" fmla="*/ 1282540 w 2524502"/>
              <a:gd name="connsiteY6" fmla="*/ 4852018 h 5804025"/>
              <a:gd name="connsiteX7" fmla="*/ 1144246 w 2524502"/>
              <a:gd name="connsiteY7" fmla="*/ 4559647 h 5804025"/>
              <a:gd name="connsiteX8" fmla="*/ 812522 w 2524502"/>
              <a:gd name="connsiteY8" fmla="*/ 5290622 h 5804025"/>
              <a:gd name="connsiteX9" fmla="*/ 771561 w 2524502"/>
              <a:gd name="connsiteY9" fmla="*/ 5262215 h 5804025"/>
              <a:gd name="connsiteX10" fmla="*/ 1144246 w 2524502"/>
              <a:gd name="connsiteY10" fmla="*/ 4559647 h 5804025"/>
              <a:gd name="connsiteX11" fmla="*/ 2084832 w 2524502"/>
              <a:gd name="connsiteY11" fmla="*/ 4531560 h 5804025"/>
              <a:gd name="connsiteX12" fmla="*/ 2020960 w 2524502"/>
              <a:gd name="connsiteY12" fmla="*/ 5034326 h 5804025"/>
              <a:gd name="connsiteX13" fmla="*/ 2084832 w 2524502"/>
              <a:gd name="connsiteY13" fmla="*/ 4531560 h 5804025"/>
              <a:gd name="connsiteX14" fmla="*/ 2015797 w 2524502"/>
              <a:gd name="connsiteY14" fmla="*/ 4335897 h 5804025"/>
              <a:gd name="connsiteX15" fmla="*/ 1869760 w 2524502"/>
              <a:gd name="connsiteY15" fmla="*/ 4878647 h 5804025"/>
              <a:gd name="connsiteX16" fmla="*/ 1858832 w 2524502"/>
              <a:gd name="connsiteY16" fmla="*/ 4870442 h 5804025"/>
              <a:gd name="connsiteX17" fmla="*/ 2015797 w 2524502"/>
              <a:gd name="connsiteY17" fmla="*/ 4335897 h 5804025"/>
              <a:gd name="connsiteX18" fmla="*/ 1069105 w 2524502"/>
              <a:gd name="connsiteY18" fmla="*/ 4187737 h 5804025"/>
              <a:gd name="connsiteX19" fmla="*/ 563668 w 2524502"/>
              <a:gd name="connsiteY19" fmla="*/ 4953024 h 5804025"/>
              <a:gd name="connsiteX20" fmla="*/ 514497 w 2524502"/>
              <a:gd name="connsiteY20" fmla="*/ 4895197 h 5804025"/>
              <a:gd name="connsiteX21" fmla="*/ 1069105 w 2524502"/>
              <a:gd name="connsiteY21" fmla="*/ 4187737 h 5804025"/>
              <a:gd name="connsiteX22" fmla="*/ 1926861 w 2524502"/>
              <a:gd name="connsiteY22" fmla="*/ 4120910 h 5804025"/>
              <a:gd name="connsiteX23" fmla="*/ 1713532 w 2524502"/>
              <a:gd name="connsiteY23" fmla="*/ 4658412 h 5804025"/>
              <a:gd name="connsiteX24" fmla="*/ 1687190 w 2524502"/>
              <a:gd name="connsiteY24" fmla="*/ 4637524 h 5804025"/>
              <a:gd name="connsiteX25" fmla="*/ 1926861 w 2524502"/>
              <a:gd name="connsiteY25" fmla="*/ 4120910 h 5804025"/>
              <a:gd name="connsiteX26" fmla="*/ 2524502 w 2524502"/>
              <a:gd name="connsiteY26" fmla="*/ 3914459 h 5804025"/>
              <a:gd name="connsiteX27" fmla="*/ 2493084 w 2524502"/>
              <a:gd name="connsiteY27" fmla="*/ 4229620 h 5804025"/>
              <a:gd name="connsiteX28" fmla="*/ 2524502 w 2524502"/>
              <a:gd name="connsiteY28" fmla="*/ 3914459 h 5804025"/>
              <a:gd name="connsiteX29" fmla="*/ 1878538 w 2524502"/>
              <a:gd name="connsiteY29" fmla="*/ 3847436 h 5804025"/>
              <a:gd name="connsiteX30" fmla="*/ 1553495 w 2524502"/>
              <a:gd name="connsiteY30" fmla="*/ 4410169 h 5804025"/>
              <a:gd name="connsiteX31" fmla="*/ 1521874 w 2524502"/>
              <a:gd name="connsiteY31" fmla="*/ 4367647 h 5804025"/>
              <a:gd name="connsiteX32" fmla="*/ 1878538 w 2524502"/>
              <a:gd name="connsiteY32" fmla="*/ 3847436 h 5804025"/>
              <a:gd name="connsiteX33" fmla="*/ 2490544 w 2524502"/>
              <a:gd name="connsiteY33" fmla="*/ 3791806 h 5804025"/>
              <a:gd name="connsiteX34" fmla="*/ 2418709 w 2524502"/>
              <a:gd name="connsiteY34" fmla="*/ 4132032 h 5804025"/>
              <a:gd name="connsiteX35" fmla="*/ 2413334 w 2524502"/>
              <a:gd name="connsiteY35" fmla="*/ 4126889 h 5804025"/>
              <a:gd name="connsiteX36" fmla="*/ 2490544 w 2524502"/>
              <a:gd name="connsiteY36" fmla="*/ 3791806 h 5804025"/>
              <a:gd name="connsiteX37" fmla="*/ 1002940 w 2524502"/>
              <a:gd name="connsiteY37" fmla="*/ 3732276 h 5804025"/>
              <a:gd name="connsiteX38" fmla="*/ 346926 w 2524502"/>
              <a:gd name="connsiteY38" fmla="*/ 4437915 h 5804025"/>
              <a:gd name="connsiteX39" fmla="*/ 260250 w 2524502"/>
              <a:gd name="connsiteY39" fmla="*/ 4349358 h 5804025"/>
              <a:gd name="connsiteX40" fmla="*/ 1002940 w 2524502"/>
              <a:gd name="connsiteY40" fmla="*/ 3732276 h 5804025"/>
              <a:gd name="connsiteX41" fmla="*/ 2446797 w 2524502"/>
              <a:gd name="connsiteY41" fmla="*/ 3657041 h 5804025"/>
              <a:gd name="connsiteX42" fmla="*/ 2341861 w 2524502"/>
              <a:gd name="connsiteY42" fmla="*/ 3993977 h 5804025"/>
              <a:gd name="connsiteX43" fmla="*/ 2328904 w 2524502"/>
              <a:gd name="connsiteY43" fmla="*/ 3980883 h 5804025"/>
              <a:gd name="connsiteX44" fmla="*/ 2446797 w 2524502"/>
              <a:gd name="connsiteY44" fmla="*/ 3657041 h 5804025"/>
              <a:gd name="connsiteX45" fmla="*/ 1835988 w 2524502"/>
              <a:gd name="connsiteY45" fmla="*/ 3512525 h 5804025"/>
              <a:gd name="connsiteX46" fmla="*/ 1414110 w 2524502"/>
              <a:gd name="connsiteY46" fmla="*/ 4031398 h 5804025"/>
              <a:gd name="connsiteX47" fmla="*/ 1358369 w 2524502"/>
              <a:gd name="connsiteY47" fmla="*/ 3966280 h 5804025"/>
              <a:gd name="connsiteX48" fmla="*/ 1835988 w 2524502"/>
              <a:gd name="connsiteY48" fmla="*/ 3512525 h 5804025"/>
              <a:gd name="connsiteX49" fmla="*/ 2423027 w 2524502"/>
              <a:gd name="connsiteY49" fmla="*/ 3485612 h 5804025"/>
              <a:gd name="connsiteX50" fmla="*/ 2263140 w 2524502"/>
              <a:gd name="connsiteY50" fmla="*/ 3838364 h 5804025"/>
              <a:gd name="connsiteX51" fmla="*/ 2247585 w 2524502"/>
              <a:gd name="connsiteY51" fmla="*/ 3811709 h 5804025"/>
              <a:gd name="connsiteX52" fmla="*/ 2423027 w 2524502"/>
              <a:gd name="connsiteY52" fmla="*/ 3485612 h 5804025"/>
              <a:gd name="connsiteX53" fmla="*/ 566687 w 2524502"/>
              <a:gd name="connsiteY53" fmla="*/ 3366323 h 5804025"/>
              <a:gd name="connsiteX54" fmla="*/ 935526 w 2524502"/>
              <a:gd name="connsiteY54" fmla="*/ 3418276 h 5804025"/>
              <a:gd name="connsiteX55" fmla="*/ 198690 w 2524502"/>
              <a:gd name="connsiteY55" fmla="*/ 3778449 h 5804025"/>
              <a:gd name="connsiteX56" fmla="*/ 79256 w 2524502"/>
              <a:gd name="connsiteY56" fmla="*/ 3639110 h 5804025"/>
              <a:gd name="connsiteX57" fmla="*/ 566687 w 2524502"/>
              <a:gd name="connsiteY57" fmla="*/ 3366323 h 5804025"/>
              <a:gd name="connsiteX58" fmla="*/ 2402097 w 2524502"/>
              <a:gd name="connsiteY58" fmla="*/ 3275671 h 5804025"/>
              <a:gd name="connsiteX59" fmla="*/ 2194577 w 2524502"/>
              <a:gd name="connsiteY59" fmla="*/ 3600929 h 5804025"/>
              <a:gd name="connsiteX60" fmla="*/ 2167158 w 2524502"/>
              <a:gd name="connsiteY60" fmla="*/ 3560110 h 5804025"/>
              <a:gd name="connsiteX61" fmla="*/ 2402097 w 2524502"/>
              <a:gd name="connsiteY61" fmla="*/ 3275671 h 5804025"/>
              <a:gd name="connsiteX62" fmla="*/ 1555437 w 2524502"/>
              <a:gd name="connsiteY62" fmla="*/ 3243432 h 5804025"/>
              <a:gd name="connsiteX63" fmla="*/ 1792635 w 2524502"/>
              <a:gd name="connsiteY63" fmla="*/ 3281634 h 5804025"/>
              <a:gd name="connsiteX64" fmla="*/ 1318780 w 2524502"/>
              <a:gd name="connsiteY64" fmla="*/ 3546477 h 5804025"/>
              <a:gd name="connsiteX65" fmla="*/ 1241973 w 2524502"/>
              <a:gd name="connsiteY65" fmla="*/ 3444018 h 5804025"/>
              <a:gd name="connsiteX66" fmla="*/ 1555437 w 2524502"/>
              <a:gd name="connsiteY66" fmla="*/ 3243432 h 5804025"/>
              <a:gd name="connsiteX67" fmla="*/ 2264095 w 2524502"/>
              <a:gd name="connsiteY67" fmla="*/ 3106989 h 5804025"/>
              <a:gd name="connsiteX68" fmla="*/ 2380772 w 2524502"/>
              <a:gd name="connsiteY68" fmla="*/ 3130936 h 5804025"/>
              <a:gd name="connsiteX69" fmla="*/ 2147685 w 2524502"/>
              <a:gd name="connsiteY69" fmla="*/ 3296954 h 5804025"/>
              <a:gd name="connsiteX70" fmla="*/ 2109903 w 2524502"/>
              <a:gd name="connsiteY70" fmla="*/ 3232727 h 5804025"/>
              <a:gd name="connsiteX71" fmla="*/ 2264095 w 2524502"/>
              <a:gd name="connsiteY71" fmla="*/ 3106989 h 5804025"/>
              <a:gd name="connsiteX72" fmla="*/ 2164135 w 2524502"/>
              <a:gd name="connsiteY72" fmla="*/ 2790937 h 5804025"/>
              <a:gd name="connsiteX73" fmla="*/ 2396681 w 2524502"/>
              <a:gd name="connsiteY73" fmla="*/ 2880452 h 5804025"/>
              <a:gd name="connsiteX74" fmla="*/ 2084837 w 2524502"/>
              <a:gd name="connsiteY74" fmla="*/ 2894684 h 5804025"/>
              <a:gd name="connsiteX75" fmla="*/ 2164135 w 2524502"/>
              <a:gd name="connsiteY75" fmla="*/ 2790937 h 5804025"/>
              <a:gd name="connsiteX76" fmla="*/ 1352222 w 2524502"/>
              <a:gd name="connsiteY76" fmla="*/ 2739246 h 5804025"/>
              <a:gd name="connsiteX77" fmla="*/ 1824977 w 2524502"/>
              <a:gd name="connsiteY77" fmla="*/ 2882046 h 5804025"/>
              <a:gd name="connsiteX78" fmla="*/ 1191015 w 2524502"/>
              <a:gd name="connsiteY78" fmla="*/ 2904750 h 5804025"/>
              <a:gd name="connsiteX79" fmla="*/ 1352222 w 2524502"/>
              <a:gd name="connsiteY79" fmla="*/ 2739246 h 5804025"/>
              <a:gd name="connsiteX80" fmla="*/ 250692 w 2524502"/>
              <a:gd name="connsiteY80" fmla="*/ 2680658 h 5804025"/>
              <a:gd name="connsiteX81" fmla="*/ 985817 w 2524502"/>
              <a:gd name="connsiteY81" fmla="*/ 2874858 h 5804025"/>
              <a:gd name="connsiteX82" fmla="*/ 17 w 2524502"/>
              <a:gd name="connsiteY82" fmla="*/ 2905735 h 5804025"/>
              <a:gd name="connsiteX83" fmla="*/ 250692 w 2524502"/>
              <a:gd name="connsiteY83" fmla="*/ 2680658 h 5804025"/>
              <a:gd name="connsiteX84" fmla="*/ 2147684 w 2524502"/>
              <a:gd name="connsiteY84" fmla="*/ 2488983 h 5804025"/>
              <a:gd name="connsiteX85" fmla="*/ 2380771 w 2524502"/>
              <a:gd name="connsiteY85" fmla="*/ 2655002 h 5804025"/>
              <a:gd name="connsiteX86" fmla="*/ 2109903 w 2524502"/>
              <a:gd name="connsiteY86" fmla="*/ 2553210 h 5804025"/>
              <a:gd name="connsiteX87" fmla="*/ 2147684 w 2524502"/>
              <a:gd name="connsiteY87" fmla="*/ 2488983 h 5804025"/>
              <a:gd name="connsiteX88" fmla="*/ 1318780 w 2524502"/>
              <a:gd name="connsiteY88" fmla="*/ 2257549 h 5804025"/>
              <a:gd name="connsiteX89" fmla="*/ 1792634 w 2524502"/>
              <a:gd name="connsiteY89" fmla="*/ 2522394 h 5804025"/>
              <a:gd name="connsiteX90" fmla="*/ 1241972 w 2524502"/>
              <a:gd name="connsiteY90" fmla="*/ 2360008 h 5804025"/>
              <a:gd name="connsiteX91" fmla="*/ 1318780 w 2524502"/>
              <a:gd name="connsiteY91" fmla="*/ 2257549 h 5804025"/>
              <a:gd name="connsiteX92" fmla="*/ 2194577 w 2524502"/>
              <a:gd name="connsiteY92" fmla="*/ 2185009 h 5804025"/>
              <a:gd name="connsiteX93" fmla="*/ 2402097 w 2524502"/>
              <a:gd name="connsiteY93" fmla="*/ 2510266 h 5804025"/>
              <a:gd name="connsiteX94" fmla="*/ 2167158 w 2524502"/>
              <a:gd name="connsiteY94" fmla="*/ 2225827 h 5804025"/>
              <a:gd name="connsiteX95" fmla="*/ 2194577 w 2524502"/>
              <a:gd name="connsiteY95" fmla="*/ 2185009 h 5804025"/>
              <a:gd name="connsiteX96" fmla="*/ 198689 w 2524502"/>
              <a:gd name="connsiteY96" fmla="*/ 2025576 h 5804025"/>
              <a:gd name="connsiteX97" fmla="*/ 935525 w 2524502"/>
              <a:gd name="connsiteY97" fmla="*/ 2385750 h 5804025"/>
              <a:gd name="connsiteX98" fmla="*/ 79255 w 2524502"/>
              <a:gd name="connsiteY98" fmla="*/ 2164915 h 5804025"/>
              <a:gd name="connsiteX99" fmla="*/ 198689 w 2524502"/>
              <a:gd name="connsiteY99" fmla="*/ 2025576 h 5804025"/>
              <a:gd name="connsiteX100" fmla="*/ 2263140 w 2524502"/>
              <a:gd name="connsiteY100" fmla="*/ 1947573 h 5804025"/>
              <a:gd name="connsiteX101" fmla="*/ 2423027 w 2524502"/>
              <a:gd name="connsiteY101" fmla="*/ 2300325 h 5804025"/>
              <a:gd name="connsiteX102" fmla="*/ 2247585 w 2524502"/>
              <a:gd name="connsiteY102" fmla="*/ 1974229 h 5804025"/>
              <a:gd name="connsiteX103" fmla="*/ 2263140 w 2524502"/>
              <a:gd name="connsiteY103" fmla="*/ 1947573 h 5804025"/>
              <a:gd name="connsiteX104" fmla="*/ 2341861 w 2524502"/>
              <a:gd name="connsiteY104" fmla="*/ 1791960 h 5804025"/>
              <a:gd name="connsiteX105" fmla="*/ 2446797 w 2524502"/>
              <a:gd name="connsiteY105" fmla="*/ 2128896 h 5804025"/>
              <a:gd name="connsiteX106" fmla="*/ 2328903 w 2524502"/>
              <a:gd name="connsiteY106" fmla="*/ 1805055 h 5804025"/>
              <a:gd name="connsiteX107" fmla="*/ 2341861 w 2524502"/>
              <a:gd name="connsiteY107" fmla="*/ 1791960 h 5804025"/>
              <a:gd name="connsiteX108" fmla="*/ 1414109 w 2524502"/>
              <a:gd name="connsiteY108" fmla="*/ 1772630 h 5804025"/>
              <a:gd name="connsiteX109" fmla="*/ 1835987 w 2524502"/>
              <a:gd name="connsiteY109" fmla="*/ 2291502 h 5804025"/>
              <a:gd name="connsiteX110" fmla="*/ 1358368 w 2524502"/>
              <a:gd name="connsiteY110" fmla="*/ 1837747 h 5804025"/>
              <a:gd name="connsiteX111" fmla="*/ 1414109 w 2524502"/>
              <a:gd name="connsiteY111" fmla="*/ 1772630 h 5804025"/>
              <a:gd name="connsiteX112" fmla="*/ 2418709 w 2524502"/>
              <a:gd name="connsiteY112" fmla="*/ 1653905 h 5804025"/>
              <a:gd name="connsiteX113" fmla="*/ 2490544 w 2524502"/>
              <a:gd name="connsiteY113" fmla="*/ 1994131 h 5804025"/>
              <a:gd name="connsiteX114" fmla="*/ 2413333 w 2524502"/>
              <a:gd name="connsiteY114" fmla="*/ 1659049 h 5804025"/>
              <a:gd name="connsiteX115" fmla="*/ 2418709 w 2524502"/>
              <a:gd name="connsiteY115" fmla="*/ 1653905 h 5804025"/>
              <a:gd name="connsiteX116" fmla="*/ 2497514 w 2524502"/>
              <a:gd name="connsiteY116" fmla="*/ 1555875 h 5804025"/>
              <a:gd name="connsiteX117" fmla="*/ 2524502 w 2524502"/>
              <a:gd name="connsiteY117" fmla="*/ 1871478 h 5804025"/>
              <a:gd name="connsiteX118" fmla="*/ 2493084 w 2524502"/>
              <a:gd name="connsiteY118" fmla="*/ 1556317 h 5804025"/>
              <a:gd name="connsiteX119" fmla="*/ 2497514 w 2524502"/>
              <a:gd name="connsiteY119" fmla="*/ 1555875 h 5804025"/>
              <a:gd name="connsiteX120" fmla="*/ 1553495 w 2524502"/>
              <a:gd name="connsiteY120" fmla="*/ 1393857 h 5804025"/>
              <a:gd name="connsiteX121" fmla="*/ 1878538 w 2524502"/>
              <a:gd name="connsiteY121" fmla="*/ 1956591 h 5804025"/>
              <a:gd name="connsiteX122" fmla="*/ 1521873 w 2524502"/>
              <a:gd name="connsiteY122" fmla="*/ 1436381 h 5804025"/>
              <a:gd name="connsiteX123" fmla="*/ 1553495 w 2524502"/>
              <a:gd name="connsiteY123" fmla="*/ 1393857 h 5804025"/>
              <a:gd name="connsiteX124" fmla="*/ 346925 w 2524502"/>
              <a:gd name="connsiteY124" fmla="*/ 1366112 h 5804025"/>
              <a:gd name="connsiteX125" fmla="*/ 1002939 w 2524502"/>
              <a:gd name="connsiteY125" fmla="*/ 2071749 h 5804025"/>
              <a:gd name="connsiteX126" fmla="*/ 260249 w 2524502"/>
              <a:gd name="connsiteY126" fmla="*/ 1454667 h 5804025"/>
              <a:gd name="connsiteX127" fmla="*/ 346925 w 2524502"/>
              <a:gd name="connsiteY127" fmla="*/ 1366112 h 5804025"/>
              <a:gd name="connsiteX128" fmla="*/ 1713531 w 2524502"/>
              <a:gd name="connsiteY128" fmla="*/ 1145614 h 5804025"/>
              <a:gd name="connsiteX129" fmla="*/ 1926860 w 2524502"/>
              <a:gd name="connsiteY129" fmla="*/ 1683116 h 5804025"/>
              <a:gd name="connsiteX130" fmla="*/ 1687189 w 2524502"/>
              <a:gd name="connsiteY130" fmla="*/ 1166503 h 5804025"/>
              <a:gd name="connsiteX131" fmla="*/ 1713531 w 2524502"/>
              <a:gd name="connsiteY131" fmla="*/ 1145614 h 5804025"/>
              <a:gd name="connsiteX132" fmla="*/ 1869759 w 2524502"/>
              <a:gd name="connsiteY132" fmla="*/ 925380 h 5804025"/>
              <a:gd name="connsiteX133" fmla="*/ 2015796 w 2524502"/>
              <a:gd name="connsiteY133" fmla="*/ 1468129 h 5804025"/>
              <a:gd name="connsiteX134" fmla="*/ 1858831 w 2524502"/>
              <a:gd name="connsiteY134" fmla="*/ 933586 h 5804025"/>
              <a:gd name="connsiteX135" fmla="*/ 1869759 w 2524502"/>
              <a:gd name="connsiteY135" fmla="*/ 925380 h 5804025"/>
              <a:gd name="connsiteX136" fmla="*/ 563667 w 2524502"/>
              <a:gd name="connsiteY136" fmla="*/ 851001 h 5804025"/>
              <a:gd name="connsiteX137" fmla="*/ 1069104 w 2524502"/>
              <a:gd name="connsiteY137" fmla="*/ 1616288 h 5804025"/>
              <a:gd name="connsiteX138" fmla="*/ 514496 w 2524502"/>
              <a:gd name="connsiteY138" fmla="*/ 908830 h 5804025"/>
              <a:gd name="connsiteX139" fmla="*/ 563667 w 2524502"/>
              <a:gd name="connsiteY139" fmla="*/ 851001 h 5804025"/>
              <a:gd name="connsiteX140" fmla="*/ 2029966 w 2524502"/>
              <a:gd name="connsiteY140" fmla="*/ 768995 h 5804025"/>
              <a:gd name="connsiteX141" fmla="*/ 2084831 w 2524502"/>
              <a:gd name="connsiteY141" fmla="*/ 1272466 h 5804025"/>
              <a:gd name="connsiteX142" fmla="*/ 2020959 w 2524502"/>
              <a:gd name="connsiteY142" fmla="*/ 769701 h 5804025"/>
              <a:gd name="connsiteX143" fmla="*/ 2029966 w 2524502"/>
              <a:gd name="connsiteY143" fmla="*/ 768995 h 5804025"/>
              <a:gd name="connsiteX144" fmla="*/ 812521 w 2524502"/>
              <a:gd name="connsiteY144" fmla="*/ 513404 h 5804025"/>
              <a:gd name="connsiteX145" fmla="*/ 1144245 w 2524502"/>
              <a:gd name="connsiteY145" fmla="*/ 1244378 h 5804025"/>
              <a:gd name="connsiteX146" fmla="*/ 771560 w 2524502"/>
              <a:gd name="connsiteY146" fmla="*/ 541812 h 5804025"/>
              <a:gd name="connsiteX147" fmla="*/ 812521 w 2524502"/>
              <a:gd name="connsiteY147" fmla="*/ 513404 h 5804025"/>
              <a:gd name="connsiteX148" fmla="*/ 1055454 w 2524502"/>
              <a:gd name="connsiteY148" fmla="*/ 213896 h 5804025"/>
              <a:gd name="connsiteX149" fmla="*/ 1282539 w 2524502"/>
              <a:gd name="connsiteY149" fmla="*/ 952007 h 5804025"/>
              <a:gd name="connsiteX150" fmla="*/ 1038460 w 2524502"/>
              <a:gd name="connsiteY150" fmla="*/ 225056 h 5804025"/>
              <a:gd name="connsiteX151" fmla="*/ 1055454 w 2524502"/>
              <a:gd name="connsiteY151" fmla="*/ 213896 h 5804025"/>
              <a:gd name="connsiteX152" fmla="*/ 1304573 w 2524502"/>
              <a:gd name="connsiteY152" fmla="*/ 1222 h 5804025"/>
              <a:gd name="connsiteX153" fmla="*/ 1389887 w 2524502"/>
              <a:gd name="connsiteY153" fmla="*/ 685916 h 5804025"/>
              <a:gd name="connsiteX154" fmla="*/ 1290567 w 2524502"/>
              <a:gd name="connsiteY154" fmla="*/ 2181 h 5804025"/>
              <a:gd name="connsiteX155" fmla="*/ 1304573 w 2524502"/>
              <a:gd name="connsiteY155" fmla="*/ 1222 h 580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2524502" h="5804025">
                <a:moveTo>
                  <a:pt x="1389888" y="5118109"/>
                </a:moveTo>
                <a:cubicBezTo>
                  <a:pt x="1384268" y="5282658"/>
                  <a:pt x="1369166" y="5843286"/>
                  <a:pt x="1290568" y="5801844"/>
                </a:cubicBezTo>
                <a:cubicBezTo>
                  <a:pt x="1211971" y="5760404"/>
                  <a:pt x="1344256" y="5263524"/>
                  <a:pt x="1389888" y="5118109"/>
                </a:cubicBezTo>
                <a:close/>
                <a:moveTo>
                  <a:pt x="1282540" y="4852018"/>
                </a:moveTo>
                <a:cubicBezTo>
                  <a:pt x="1248476" y="5028319"/>
                  <a:pt x="1141900" y="5605009"/>
                  <a:pt x="1055455" y="5590129"/>
                </a:cubicBezTo>
                <a:cubicBezTo>
                  <a:pt x="1049692" y="5589136"/>
                  <a:pt x="1044019" y="5585515"/>
                  <a:pt x="1038461" y="5578970"/>
                </a:cubicBezTo>
                <a:cubicBezTo>
                  <a:pt x="949556" y="5474260"/>
                  <a:pt x="1200596" y="4989057"/>
                  <a:pt x="1282540" y="4852018"/>
                </a:cubicBezTo>
                <a:close/>
                <a:moveTo>
                  <a:pt x="1144246" y="4559647"/>
                </a:moveTo>
                <a:cubicBezTo>
                  <a:pt x="1088196" y="4732784"/>
                  <a:pt x="918431" y="5275447"/>
                  <a:pt x="812522" y="5290622"/>
                </a:cubicBezTo>
                <a:cubicBezTo>
                  <a:pt x="797393" y="5292789"/>
                  <a:pt x="783567" y="5284193"/>
                  <a:pt x="771561" y="5262215"/>
                </a:cubicBezTo>
                <a:cubicBezTo>
                  <a:pt x="675515" y="5086394"/>
                  <a:pt x="1030624" y="4670476"/>
                  <a:pt x="1144246" y="4559647"/>
                </a:cubicBezTo>
                <a:close/>
                <a:moveTo>
                  <a:pt x="2084832" y="4531560"/>
                </a:moveTo>
                <a:cubicBezTo>
                  <a:pt x="2081218" y="4652557"/>
                  <a:pt x="2071505" y="5064799"/>
                  <a:pt x="2020960" y="5034326"/>
                </a:cubicBezTo>
                <a:cubicBezTo>
                  <a:pt x="1970415" y="5003854"/>
                  <a:pt x="2055486" y="4638487"/>
                  <a:pt x="2084832" y="4531560"/>
                </a:cubicBezTo>
                <a:close/>
                <a:moveTo>
                  <a:pt x="2015797" y="4335897"/>
                </a:moveTo>
                <a:cubicBezTo>
                  <a:pt x="1993891" y="4465535"/>
                  <a:pt x="1925352" y="4889589"/>
                  <a:pt x="1869760" y="4878647"/>
                </a:cubicBezTo>
                <a:cubicBezTo>
                  <a:pt x="1866054" y="4877917"/>
                  <a:pt x="1862406" y="4875254"/>
                  <a:pt x="1858832" y="4870442"/>
                </a:cubicBezTo>
                <a:cubicBezTo>
                  <a:pt x="1801657" y="4793446"/>
                  <a:pt x="1963100" y="4436665"/>
                  <a:pt x="2015797" y="4335897"/>
                </a:cubicBezTo>
                <a:close/>
                <a:moveTo>
                  <a:pt x="1069105" y="4187737"/>
                </a:moveTo>
                <a:cubicBezTo>
                  <a:pt x="978164" y="4380747"/>
                  <a:pt x="700691" y="4988784"/>
                  <a:pt x="563668" y="4953024"/>
                </a:cubicBezTo>
                <a:cubicBezTo>
                  <a:pt x="544093" y="4947916"/>
                  <a:pt x="527385" y="4929670"/>
                  <a:pt x="514497" y="4895197"/>
                </a:cubicBezTo>
                <a:cubicBezTo>
                  <a:pt x="411387" y="4619414"/>
                  <a:pt x="911554" y="4270741"/>
                  <a:pt x="1069105" y="4187737"/>
                </a:cubicBezTo>
                <a:close/>
                <a:moveTo>
                  <a:pt x="1926861" y="4120910"/>
                </a:moveTo>
                <a:cubicBezTo>
                  <a:pt x="1890815" y="4248221"/>
                  <a:pt x="1781641" y="4647254"/>
                  <a:pt x="1713532" y="4658412"/>
                </a:cubicBezTo>
                <a:cubicBezTo>
                  <a:pt x="1703802" y="4660006"/>
                  <a:pt x="1694911" y="4653685"/>
                  <a:pt x="1687190" y="4637524"/>
                </a:cubicBezTo>
                <a:cubicBezTo>
                  <a:pt x="1625423" y="4508239"/>
                  <a:pt x="1853792" y="4202405"/>
                  <a:pt x="1926861" y="4120910"/>
                </a:cubicBezTo>
                <a:close/>
                <a:moveTo>
                  <a:pt x="2524502" y="3914459"/>
                </a:moveTo>
                <a:cubicBezTo>
                  <a:pt x="2522725" y="3990306"/>
                  <a:pt x="2517947" y="4248722"/>
                  <a:pt x="2493084" y="4229620"/>
                </a:cubicBezTo>
                <a:cubicBezTo>
                  <a:pt x="2468221" y="4210519"/>
                  <a:pt x="2510067" y="3981486"/>
                  <a:pt x="2524502" y="3914459"/>
                </a:cubicBezTo>
                <a:close/>
                <a:moveTo>
                  <a:pt x="1878538" y="3847436"/>
                </a:moveTo>
                <a:cubicBezTo>
                  <a:pt x="1820055" y="3989361"/>
                  <a:pt x="1641614" y="4436464"/>
                  <a:pt x="1553495" y="4410169"/>
                </a:cubicBezTo>
                <a:cubicBezTo>
                  <a:pt x="1540907" y="4406413"/>
                  <a:pt x="1530162" y="4392996"/>
                  <a:pt x="1521874" y="4367647"/>
                </a:cubicBezTo>
                <a:cubicBezTo>
                  <a:pt x="1455564" y="4164858"/>
                  <a:pt x="1777218" y="3908470"/>
                  <a:pt x="1878538" y="3847436"/>
                </a:cubicBezTo>
                <a:close/>
                <a:moveTo>
                  <a:pt x="2490544" y="3791806"/>
                </a:moveTo>
                <a:cubicBezTo>
                  <a:pt x="2479769" y="3873071"/>
                  <a:pt x="2446055" y="4138891"/>
                  <a:pt x="2418709" y="4132032"/>
                </a:cubicBezTo>
                <a:cubicBezTo>
                  <a:pt x="2416886" y="4131574"/>
                  <a:pt x="2415092" y="4129905"/>
                  <a:pt x="2413334" y="4126889"/>
                </a:cubicBezTo>
                <a:cubicBezTo>
                  <a:pt x="2385210" y="4078623"/>
                  <a:pt x="2464623" y="3854973"/>
                  <a:pt x="2490544" y="3791806"/>
                </a:cubicBezTo>
                <a:close/>
                <a:moveTo>
                  <a:pt x="1002940" y="3732276"/>
                </a:moveTo>
                <a:cubicBezTo>
                  <a:pt x="880308" y="3906474"/>
                  <a:pt x="521897" y="4430980"/>
                  <a:pt x="346926" y="4437915"/>
                </a:cubicBezTo>
                <a:cubicBezTo>
                  <a:pt x="306547" y="4439514"/>
                  <a:pt x="275938" y="4413552"/>
                  <a:pt x="260250" y="4349358"/>
                </a:cubicBezTo>
                <a:cubicBezTo>
                  <a:pt x="176577" y="4007003"/>
                  <a:pt x="807716" y="3775190"/>
                  <a:pt x="1002940" y="3732276"/>
                </a:cubicBezTo>
                <a:close/>
                <a:moveTo>
                  <a:pt x="2446797" y="3657041"/>
                </a:moveTo>
                <a:cubicBezTo>
                  <a:pt x="2429066" y="3736846"/>
                  <a:pt x="2375364" y="3986982"/>
                  <a:pt x="2341861" y="3993977"/>
                </a:cubicBezTo>
                <a:cubicBezTo>
                  <a:pt x="2337075" y="3994976"/>
                  <a:pt x="2332702" y="3991013"/>
                  <a:pt x="2328904" y="3980883"/>
                </a:cubicBezTo>
                <a:cubicBezTo>
                  <a:pt x="2298521" y="3899840"/>
                  <a:pt x="2410854" y="3708126"/>
                  <a:pt x="2446797" y="3657041"/>
                </a:cubicBezTo>
                <a:close/>
                <a:moveTo>
                  <a:pt x="1835988" y="3512525"/>
                </a:moveTo>
                <a:cubicBezTo>
                  <a:pt x="1757124" y="3640617"/>
                  <a:pt x="1526633" y="4026298"/>
                  <a:pt x="1414110" y="4031398"/>
                </a:cubicBezTo>
                <a:cubicBezTo>
                  <a:pt x="1388142" y="4032574"/>
                  <a:pt x="1368458" y="4013483"/>
                  <a:pt x="1358369" y="3966280"/>
                </a:cubicBezTo>
                <a:cubicBezTo>
                  <a:pt x="1304560" y="3714538"/>
                  <a:pt x="1710441" y="3544081"/>
                  <a:pt x="1835988" y="3512525"/>
                </a:cubicBezTo>
                <a:close/>
                <a:moveTo>
                  <a:pt x="2423027" y="3485612"/>
                </a:moveTo>
                <a:cubicBezTo>
                  <a:pt x="2394260" y="3574578"/>
                  <a:pt x="2306485" y="3854848"/>
                  <a:pt x="2263140" y="3838364"/>
                </a:cubicBezTo>
                <a:cubicBezTo>
                  <a:pt x="2256948" y="3836010"/>
                  <a:pt x="2251662" y="3827599"/>
                  <a:pt x="2247585" y="3811709"/>
                </a:cubicBezTo>
                <a:cubicBezTo>
                  <a:pt x="2214968" y="3684590"/>
                  <a:pt x="2373189" y="3523872"/>
                  <a:pt x="2423027" y="3485612"/>
                </a:cubicBezTo>
                <a:close/>
                <a:moveTo>
                  <a:pt x="566687" y="3366323"/>
                </a:moveTo>
                <a:cubicBezTo>
                  <a:pt x="714733" y="3371240"/>
                  <a:pt x="858467" y="3397290"/>
                  <a:pt x="935526" y="3418276"/>
                </a:cubicBezTo>
                <a:cubicBezTo>
                  <a:pt x="794056" y="3515724"/>
                  <a:pt x="399363" y="3798651"/>
                  <a:pt x="198690" y="3778449"/>
                </a:cubicBezTo>
                <a:cubicBezTo>
                  <a:pt x="131799" y="3771716"/>
                  <a:pt x="86466" y="3731302"/>
                  <a:pt x="79256" y="3639110"/>
                </a:cubicBezTo>
                <a:cubicBezTo>
                  <a:pt x="61229" y="3408632"/>
                  <a:pt x="319946" y="3358126"/>
                  <a:pt x="566687" y="3366323"/>
                </a:cubicBezTo>
                <a:close/>
                <a:moveTo>
                  <a:pt x="2402097" y="3275671"/>
                </a:moveTo>
                <a:cubicBezTo>
                  <a:pt x="2363304" y="3355966"/>
                  <a:pt x="2249926" y="3597733"/>
                  <a:pt x="2194577" y="3600929"/>
                </a:cubicBezTo>
                <a:cubicBezTo>
                  <a:pt x="2181804" y="3601666"/>
                  <a:pt x="2172121" y="3589699"/>
                  <a:pt x="2167158" y="3560110"/>
                </a:cubicBezTo>
                <a:cubicBezTo>
                  <a:pt x="2140690" y="3402304"/>
                  <a:pt x="2340341" y="3295452"/>
                  <a:pt x="2402097" y="3275671"/>
                </a:cubicBezTo>
                <a:close/>
                <a:moveTo>
                  <a:pt x="1555437" y="3243432"/>
                </a:moveTo>
                <a:cubicBezTo>
                  <a:pt x="1650644" y="3247047"/>
                  <a:pt x="1743078" y="3266202"/>
                  <a:pt x="1792635" y="3281634"/>
                </a:cubicBezTo>
                <a:cubicBezTo>
                  <a:pt x="1701656" y="3353289"/>
                  <a:pt x="1447832" y="3561332"/>
                  <a:pt x="1318780" y="3546477"/>
                </a:cubicBezTo>
                <a:cubicBezTo>
                  <a:pt x="1275763" y="3541526"/>
                  <a:pt x="1246610" y="3511809"/>
                  <a:pt x="1241973" y="3444018"/>
                </a:cubicBezTo>
                <a:cubicBezTo>
                  <a:pt x="1230380" y="3274542"/>
                  <a:pt x="1396759" y="3237404"/>
                  <a:pt x="1555437" y="3243432"/>
                </a:cubicBezTo>
                <a:close/>
                <a:moveTo>
                  <a:pt x="2264095" y="3106989"/>
                </a:moveTo>
                <a:cubicBezTo>
                  <a:pt x="2310927" y="3109255"/>
                  <a:pt x="2356395" y="3121262"/>
                  <a:pt x="2380772" y="3130936"/>
                </a:cubicBezTo>
                <a:cubicBezTo>
                  <a:pt x="2336020" y="3175853"/>
                  <a:pt x="2211165" y="3306266"/>
                  <a:pt x="2147685" y="3296954"/>
                </a:cubicBezTo>
                <a:cubicBezTo>
                  <a:pt x="2126525" y="3293851"/>
                  <a:pt x="2112184" y="3275222"/>
                  <a:pt x="2109903" y="3232727"/>
                </a:cubicBezTo>
                <a:cubicBezTo>
                  <a:pt x="2104201" y="3126490"/>
                  <a:pt x="2186042" y="3103210"/>
                  <a:pt x="2264095" y="3106989"/>
                </a:cubicBezTo>
                <a:close/>
                <a:moveTo>
                  <a:pt x="2164135" y="2790937"/>
                </a:moveTo>
                <a:cubicBezTo>
                  <a:pt x="2240948" y="2788343"/>
                  <a:pt x="2352148" y="2855247"/>
                  <a:pt x="2396681" y="2880452"/>
                </a:cubicBezTo>
                <a:cubicBezTo>
                  <a:pt x="2325270" y="2942129"/>
                  <a:pt x="2086168" y="3096323"/>
                  <a:pt x="2084837" y="2894684"/>
                </a:cubicBezTo>
                <a:cubicBezTo>
                  <a:pt x="2084338" y="2819071"/>
                  <a:pt x="2118047" y="2792494"/>
                  <a:pt x="2164135" y="2790937"/>
                </a:cubicBezTo>
                <a:close/>
                <a:moveTo>
                  <a:pt x="1352222" y="2739246"/>
                </a:moveTo>
                <a:cubicBezTo>
                  <a:pt x="1508379" y="2735108"/>
                  <a:pt x="1734444" y="2841838"/>
                  <a:pt x="1824977" y="2882046"/>
                </a:cubicBezTo>
                <a:cubicBezTo>
                  <a:pt x="1679803" y="2980437"/>
                  <a:pt x="1193720" y="3226417"/>
                  <a:pt x="1191015" y="2904750"/>
                </a:cubicBezTo>
                <a:cubicBezTo>
                  <a:pt x="1190000" y="2784126"/>
                  <a:pt x="1258528" y="2741730"/>
                  <a:pt x="1352222" y="2739246"/>
                </a:cubicBezTo>
                <a:close/>
                <a:moveTo>
                  <a:pt x="250692" y="2680658"/>
                </a:moveTo>
                <a:cubicBezTo>
                  <a:pt x="493513" y="2675030"/>
                  <a:pt x="845040" y="2820177"/>
                  <a:pt x="985817" y="2874858"/>
                </a:cubicBezTo>
                <a:cubicBezTo>
                  <a:pt x="760075" y="3008664"/>
                  <a:pt x="4223" y="3343185"/>
                  <a:pt x="17" y="2905735"/>
                </a:cubicBezTo>
                <a:cubicBezTo>
                  <a:pt x="-1560" y="2741693"/>
                  <a:pt x="104999" y="2684036"/>
                  <a:pt x="250692" y="2680658"/>
                </a:cubicBezTo>
                <a:close/>
                <a:moveTo>
                  <a:pt x="2147684" y="2488983"/>
                </a:moveTo>
                <a:cubicBezTo>
                  <a:pt x="2211164" y="2479672"/>
                  <a:pt x="2336020" y="2610084"/>
                  <a:pt x="2380771" y="2655002"/>
                </a:cubicBezTo>
                <a:cubicBezTo>
                  <a:pt x="2315767" y="2680798"/>
                  <a:pt x="2100779" y="2723190"/>
                  <a:pt x="2109903" y="2553210"/>
                </a:cubicBezTo>
                <a:cubicBezTo>
                  <a:pt x="2112184" y="2510716"/>
                  <a:pt x="2126524" y="2492087"/>
                  <a:pt x="2147684" y="2488983"/>
                </a:cubicBezTo>
                <a:close/>
                <a:moveTo>
                  <a:pt x="1318780" y="2257549"/>
                </a:moveTo>
                <a:cubicBezTo>
                  <a:pt x="1447831" y="2242695"/>
                  <a:pt x="1701656" y="2450737"/>
                  <a:pt x="1792634" y="2522394"/>
                </a:cubicBezTo>
                <a:cubicBezTo>
                  <a:pt x="1660483" y="2563546"/>
                  <a:pt x="1223424" y="2631171"/>
                  <a:pt x="1241972" y="2360008"/>
                </a:cubicBezTo>
                <a:cubicBezTo>
                  <a:pt x="1246609" y="2292219"/>
                  <a:pt x="1275762" y="2262501"/>
                  <a:pt x="1318780" y="2257549"/>
                </a:cubicBezTo>
                <a:close/>
                <a:moveTo>
                  <a:pt x="2194577" y="2185009"/>
                </a:moveTo>
                <a:cubicBezTo>
                  <a:pt x="2249926" y="2188204"/>
                  <a:pt x="2363304" y="2429972"/>
                  <a:pt x="2402097" y="2510266"/>
                </a:cubicBezTo>
                <a:cubicBezTo>
                  <a:pt x="2340341" y="2490485"/>
                  <a:pt x="2140689" y="2383633"/>
                  <a:pt x="2167158" y="2225827"/>
                </a:cubicBezTo>
                <a:cubicBezTo>
                  <a:pt x="2172121" y="2196239"/>
                  <a:pt x="2181803" y="2184272"/>
                  <a:pt x="2194577" y="2185009"/>
                </a:cubicBezTo>
                <a:close/>
                <a:moveTo>
                  <a:pt x="198689" y="2025576"/>
                </a:moveTo>
                <a:cubicBezTo>
                  <a:pt x="399362" y="2005375"/>
                  <a:pt x="794055" y="2288301"/>
                  <a:pt x="935525" y="2385750"/>
                </a:cubicBezTo>
                <a:cubicBezTo>
                  <a:pt x="730033" y="2441715"/>
                  <a:pt x="50412" y="2533682"/>
                  <a:pt x="79255" y="2164915"/>
                </a:cubicBezTo>
                <a:cubicBezTo>
                  <a:pt x="86465" y="2072725"/>
                  <a:pt x="131798" y="2032309"/>
                  <a:pt x="198689" y="2025576"/>
                </a:cubicBezTo>
                <a:close/>
                <a:moveTo>
                  <a:pt x="2263140" y="1947573"/>
                </a:moveTo>
                <a:cubicBezTo>
                  <a:pt x="2306485" y="1931090"/>
                  <a:pt x="2394259" y="2211360"/>
                  <a:pt x="2423027" y="2300325"/>
                </a:cubicBezTo>
                <a:cubicBezTo>
                  <a:pt x="2373188" y="2262066"/>
                  <a:pt x="2214968" y="2101348"/>
                  <a:pt x="2247585" y="1974229"/>
                </a:cubicBezTo>
                <a:cubicBezTo>
                  <a:pt x="2251662" y="1958339"/>
                  <a:pt x="2256948" y="1949927"/>
                  <a:pt x="2263140" y="1947573"/>
                </a:cubicBezTo>
                <a:close/>
                <a:moveTo>
                  <a:pt x="2341861" y="1791960"/>
                </a:moveTo>
                <a:cubicBezTo>
                  <a:pt x="2375364" y="1798955"/>
                  <a:pt x="2429066" y="2049092"/>
                  <a:pt x="2446797" y="2128896"/>
                </a:cubicBezTo>
                <a:cubicBezTo>
                  <a:pt x="2410854" y="2077811"/>
                  <a:pt x="2298521" y="1886097"/>
                  <a:pt x="2328903" y="1805055"/>
                </a:cubicBezTo>
                <a:cubicBezTo>
                  <a:pt x="2332701" y="1794924"/>
                  <a:pt x="2337075" y="1790961"/>
                  <a:pt x="2341861" y="1791960"/>
                </a:cubicBezTo>
                <a:close/>
                <a:moveTo>
                  <a:pt x="1414109" y="1772630"/>
                </a:moveTo>
                <a:cubicBezTo>
                  <a:pt x="1526632" y="1777728"/>
                  <a:pt x="1757123" y="2163411"/>
                  <a:pt x="1835987" y="2291502"/>
                </a:cubicBezTo>
                <a:cubicBezTo>
                  <a:pt x="1710440" y="2259946"/>
                  <a:pt x="1304559" y="2089489"/>
                  <a:pt x="1358368" y="1837747"/>
                </a:cubicBezTo>
                <a:cubicBezTo>
                  <a:pt x="1368457" y="1790545"/>
                  <a:pt x="1388142" y="1771454"/>
                  <a:pt x="1414109" y="1772630"/>
                </a:cubicBezTo>
                <a:close/>
                <a:moveTo>
                  <a:pt x="2418709" y="1653905"/>
                </a:moveTo>
                <a:cubicBezTo>
                  <a:pt x="2446055" y="1647047"/>
                  <a:pt x="2479768" y="1912867"/>
                  <a:pt x="2490544" y="1994131"/>
                </a:cubicBezTo>
                <a:cubicBezTo>
                  <a:pt x="2464622" y="1930965"/>
                  <a:pt x="2385209" y="1707314"/>
                  <a:pt x="2413333" y="1659049"/>
                </a:cubicBezTo>
                <a:cubicBezTo>
                  <a:pt x="2415091" y="1656033"/>
                  <a:pt x="2416886" y="1654363"/>
                  <a:pt x="2418709" y="1653905"/>
                </a:cubicBezTo>
                <a:close/>
                <a:moveTo>
                  <a:pt x="2497514" y="1555875"/>
                </a:moveTo>
                <a:cubicBezTo>
                  <a:pt x="2518532" y="1568804"/>
                  <a:pt x="2522835" y="1800372"/>
                  <a:pt x="2524502" y="1871478"/>
                </a:cubicBezTo>
                <a:cubicBezTo>
                  <a:pt x="2510067" y="1804452"/>
                  <a:pt x="2468221" y="1575419"/>
                  <a:pt x="2493084" y="1556317"/>
                </a:cubicBezTo>
                <a:cubicBezTo>
                  <a:pt x="2494638" y="1555123"/>
                  <a:pt x="2496113" y="1555013"/>
                  <a:pt x="2497514" y="1555875"/>
                </a:cubicBezTo>
                <a:close/>
                <a:moveTo>
                  <a:pt x="1553495" y="1393857"/>
                </a:moveTo>
                <a:cubicBezTo>
                  <a:pt x="1641613" y="1367563"/>
                  <a:pt x="1820054" y="1814667"/>
                  <a:pt x="1878538" y="1956591"/>
                </a:cubicBezTo>
                <a:cubicBezTo>
                  <a:pt x="1777218" y="1895556"/>
                  <a:pt x="1455564" y="1639170"/>
                  <a:pt x="1521873" y="1436381"/>
                </a:cubicBezTo>
                <a:cubicBezTo>
                  <a:pt x="1530161" y="1411032"/>
                  <a:pt x="1540906" y="1397613"/>
                  <a:pt x="1553495" y="1393857"/>
                </a:cubicBezTo>
                <a:close/>
                <a:moveTo>
                  <a:pt x="346925" y="1366112"/>
                </a:moveTo>
                <a:cubicBezTo>
                  <a:pt x="521896" y="1373045"/>
                  <a:pt x="880307" y="1897552"/>
                  <a:pt x="1002939" y="2071749"/>
                </a:cubicBezTo>
                <a:cubicBezTo>
                  <a:pt x="807715" y="2028835"/>
                  <a:pt x="176576" y="1797023"/>
                  <a:pt x="260249" y="1454667"/>
                </a:cubicBezTo>
                <a:cubicBezTo>
                  <a:pt x="275937" y="1390475"/>
                  <a:pt x="306546" y="1364512"/>
                  <a:pt x="346925" y="1366112"/>
                </a:cubicBezTo>
                <a:close/>
                <a:moveTo>
                  <a:pt x="1713531" y="1145614"/>
                </a:moveTo>
                <a:cubicBezTo>
                  <a:pt x="1781641" y="1156773"/>
                  <a:pt x="1890815" y="1555807"/>
                  <a:pt x="1926860" y="1683116"/>
                </a:cubicBezTo>
                <a:cubicBezTo>
                  <a:pt x="1853791" y="1601621"/>
                  <a:pt x="1625423" y="1295787"/>
                  <a:pt x="1687189" y="1166503"/>
                </a:cubicBezTo>
                <a:cubicBezTo>
                  <a:pt x="1694910" y="1150341"/>
                  <a:pt x="1703802" y="1144020"/>
                  <a:pt x="1713531" y="1145614"/>
                </a:cubicBezTo>
                <a:close/>
                <a:moveTo>
                  <a:pt x="1869759" y="925380"/>
                </a:moveTo>
                <a:cubicBezTo>
                  <a:pt x="1925352" y="914439"/>
                  <a:pt x="1993890" y="1338493"/>
                  <a:pt x="2015796" y="1468129"/>
                </a:cubicBezTo>
                <a:cubicBezTo>
                  <a:pt x="1963099" y="1367363"/>
                  <a:pt x="1801656" y="1010581"/>
                  <a:pt x="1858831" y="933586"/>
                </a:cubicBezTo>
                <a:cubicBezTo>
                  <a:pt x="1862405" y="928774"/>
                  <a:pt x="1866054" y="926110"/>
                  <a:pt x="1869759" y="925380"/>
                </a:cubicBezTo>
                <a:close/>
                <a:moveTo>
                  <a:pt x="563667" y="851001"/>
                </a:moveTo>
                <a:cubicBezTo>
                  <a:pt x="700690" y="815243"/>
                  <a:pt x="978163" y="1423279"/>
                  <a:pt x="1069104" y="1616288"/>
                </a:cubicBezTo>
                <a:cubicBezTo>
                  <a:pt x="911553" y="1533285"/>
                  <a:pt x="411386" y="1184612"/>
                  <a:pt x="514496" y="908830"/>
                </a:cubicBezTo>
                <a:cubicBezTo>
                  <a:pt x="527384" y="874357"/>
                  <a:pt x="544092" y="856109"/>
                  <a:pt x="563667" y="851001"/>
                </a:cubicBezTo>
                <a:close/>
                <a:moveTo>
                  <a:pt x="2029966" y="768995"/>
                </a:moveTo>
                <a:cubicBezTo>
                  <a:pt x="2072695" y="789620"/>
                  <a:pt x="2081443" y="1159033"/>
                  <a:pt x="2084831" y="1272466"/>
                </a:cubicBezTo>
                <a:cubicBezTo>
                  <a:pt x="2055486" y="1165541"/>
                  <a:pt x="1970414" y="800174"/>
                  <a:pt x="2020959" y="769701"/>
                </a:cubicBezTo>
                <a:cubicBezTo>
                  <a:pt x="2024119" y="767796"/>
                  <a:pt x="2027118" y="767621"/>
                  <a:pt x="2029966" y="768995"/>
                </a:cubicBezTo>
                <a:close/>
                <a:moveTo>
                  <a:pt x="812521" y="513404"/>
                </a:moveTo>
                <a:cubicBezTo>
                  <a:pt x="918430" y="528578"/>
                  <a:pt x="1088195" y="1071243"/>
                  <a:pt x="1144245" y="1244378"/>
                </a:cubicBezTo>
                <a:cubicBezTo>
                  <a:pt x="1030623" y="1133549"/>
                  <a:pt x="675514" y="717631"/>
                  <a:pt x="771560" y="541812"/>
                </a:cubicBezTo>
                <a:cubicBezTo>
                  <a:pt x="783566" y="519832"/>
                  <a:pt x="797392" y="511236"/>
                  <a:pt x="812521" y="513404"/>
                </a:cubicBezTo>
                <a:close/>
                <a:moveTo>
                  <a:pt x="1055454" y="213896"/>
                </a:moveTo>
                <a:cubicBezTo>
                  <a:pt x="1141899" y="199017"/>
                  <a:pt x="1248475" y="775708"/>
                  <a:pt x="1282539" y="952007"/>
                </a:cubicBezTo>
                <a:cubicBezTo>
                  <a:pt x="1200595" y="814970"/>
                  <a:pt x="949555" y="329765"/>
                  <a:pt x="1038460" y="225056"/>
                </a:cubicBezTo>
                <a:cubicBezTo>
                  <a:pt x="1044018" y="218512"/>
                  <a:pt x="1049691" y="214889"/>
                  <a:pt x="1055454" y="213896"/>
                </a:cubicBezTo>
                <a:close/>
                <a:moveTo>
                  <a:pt x="1304573" y="1222"/>
                </a:moveTo>
                <a:cubicBezTo>
                  <a:pt x="1371016" y="29270"/>
                  <a:pt x="1384618" y="531652"/>
                  <a:pt x="1389887" y="685916"/>
                </a:cubicBezTo>
                <a:cubicBezTo>
                  <a:pt x="1344255" y="540503"/>
                  <a:pt x="1211970" y="43623"/>
                  <a:pt x="1290567" y="2181"/>
                </a:cubicBezTo>
                <a:cubicBezTo>
                  <a:pt x="1295480" y="-409"/>
                  <a:pt x="1300144" y="-646"/>
                  <a:pt x="1304573" y="1222"/>
                </a:cubicBezTo>
                <a:close/>
              </a:path>
            </a:pathLst>
          </a:custGeom>
          <a:gradFill>
            <a:gsLst>
              <a:gs pos="62916">
                <a:srgbClr val="9E0808"/>
              </a:gs>
              <a:gs pos="57000">
                <a:srgbClr val="D0129E">
                  <a:lumMod val="73000"/>
                </a:srgbClr>
              </a:gs>
              <a:gs pos="86000">
                <a:srgbClr val="8A005F">
                  <a:lumMod val="73000"/>
                </a:srgbClr>
              </a:gs>
              <a:gs pos="2083">
                <a:schemeClr val="tx1"/>
              </a:gs>
              <a:gs pos="46000">
                <a:srgbClr val="D0129E">
                  <a:lumMod val="42000"/>
                  <a:lumOff val="58000"/>
                </a:srgbClr>
              </a:gs>
            </a:gsLst>
            <a:path path="circle">
              <a:fillToRect l="50000" t="50000" r="50000" b="50000"/>
            </a:path>
          </a:gradFill>
          <a:ln w="82550">
            <a:noFill/>
          </a:ln>
          <a:effectLst>
            <a:outerShdw blurRad="50800" dist="50800" dir="5400000" sx="140000" sy="140000" algn="ctr" rotWithShape="0">
              <a:srgbClr val="F080FC">
                <a:alpha val="20000"/>
              </a:srgbClr>
            </a:outerShdw>
          </a:effectLst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23048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6" dur="indefinit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7" dur="indefinite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250"/>
                            </p:stCondLst>
                            <p:childTnLst>
                              <p:par>
                                <p:cTn id="29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4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4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7" presetClass="entr" presetSubtype="1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1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3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2" animBg="1"/>
      <p:bldP spid="8" grpId="0" animBg="1"/>
      <p:bldP spid="8" grpId="2" animBg="1"/>
      <p:bldP spid="9" grpId="0" animBg="1"/>
      <p:bldP spid="9" grpId="2" animBg="1"/>
      <p:bldP spid="10" grpId="0" animBg="1"/>
      <p:bldP spid="10" grpId="2" animBg="1"/>
      <p:bldP spid="12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4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pic>
          <p:nvPicPr>
            <p:cNvPr id="7" name="6 Imagen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3" b="733"/>
            <a:stretch/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pic>
          <p:nvPicPr>
            <p:cNvPr id="8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843558"/>
              <a:ext cx="2481263" cy="31400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2 Rectángulo"/>
          <p:cNvSpPr/>
          <p:nvPr/>
        </p:nvSpPr>
        <p:spPr>
          <a:xfrm>
            <a:off x="2771800" y="915566"/>
            <a:ext cx="5616624" cy="3077766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La </a:t>
            </a:r>
            <a:r>
              <a:rPr lang="es-ES" b="1" dirty="0">
                <a:solidFill>
                  <a:srgbClr val="441918"/>
                </a:solidFill>
                <a:latin typeface="Hobo Std" pitchFamily="34" charset="0"/>
              </a:rPr>
              <a:t>cereza, para huesos más fuertes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La ingesta de esta fruta ayuda a combatir los síntomas y problemas relacionados a la osteoporosis, sobre todo en las mujeres en la etapa de la menopausia. Esto se debe a que la cereza contiene hierro y calcio.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Sirve también para prevenir o tratar la anemia ferropénica y los problemas de formación de dientes. Debe estar incluida en la alimentación de los niños que todavía no le han crecido los dientes permanentes</a:t>
            </a:r>
            <a:r>
              <a:rPr lang="es-ES" sz="1400" b="1" dirty="0" smtClean="0">
                <a:solidFill>
                  <a:srgbClr val="441918"/>
                </a:solidFill>
                <a:latin typeface="Hobo Std" pitchFamily="34" charset="0"/>
              </a:rPr>
              <a:t>.</a:t>
            </a: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2321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10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 flip="none" rotWithShape="1">
            <a:gsLst>
              <a:gs pos="2500">
                <a:srgbClr val="C00000"/>
              </a:gs>
              <a:gs pos="66000">
                <a:srgbClr val="2B030E">
                  <a:lumMod val="97000"/>
                </a:srgbClr>
              </a:gs>
              <a:gs pos="100000">
                <a:srgbClr val="4B041A">
                  <a:lumMod val="47000"/>
                </a:srgbClr>
              </a:gs>
              <a:gs pos="50000">
                <a:srgbClr val="EF0F44">
                  <a:lumMod val="33000"/>
                </a:srgbClr>
              </a:gs>
              <a:gs pos="9000">
                <a:srgbClr val="F9054B">
                  <a:lumMod val="18000"/>
                </a:srgbClr>
              </a:gs>
              <a:gs pos="32000">
                <a:srgbClr val="F9054B">
                  <a:lumMod val="23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5" name="14 Imagen" descr="Diapositiva42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22"/>
          <p:cNvSpPr/>
          <p:nvPr/>
        </p:nvSpPr>
        <p:spPr>
          <a:xfrm flipH="1">
            <a:off x="3912200" y="267494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4" name="Forma libre 22"/>
          <p:cNvSpPr/>
          <p:nvPr/>
        </p:nvSpPr>
        <p:spPr>
          <a:xfrm rot="2749820" flipH="1">
            <a:off x="4900979" y="517309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5" name="Forma libre 22"/>
          <p:cNvSpPr/>
          <p:nvPr/>
        </p:nvSpPr>
        <p:spPr>
          <a:xfrm rot="5400000" flipH="1">
            <a:off x="5256000" y="1385290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6" name="Forma libre 22"/>
          <p:cNvSpPr/>
          <p:nvPr/>
        </p:nvSpPr>
        <p:spPr>
          <a:xfrm rot="8183604" flipH="1">
            <a:off x="4785521" y="2366920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7" name="Forma libre 22"/>
          <p:cNvSpPr/>
          <p:nvPr/>
        </p:nvSpPr>
        <p:spPr>
          <a:xfrm rot="10800000" flipH="1">
            <a:off x="3912200" y="2646851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22"/>
          <p:cNvSpPr/>
          <p:nvPr/>
        </p:nvSpPr>
        <p:spPr>
          <a:xfrm rot="13544863" flipH="1">
            <a:off x="2999628" y="2258122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22"/>
          <p:cNvSpPr/>
          <p:nvPr/>
        </p:nvSpPr>
        <p:spPr>
          <a:xfrm rot="16200000" flipH="1">
            <a:off x="2700000" y="1385290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22"/>
          <p:cNvSpPr/>
          <p:nvPr/>
        </p:nvSpPr>
        <p:spPr>
          <a:xfrm rot="18872018" flipH="1">
            <a:off x="3009599" y="527945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rgbClr val="92D050"/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12700">
            <a:solidFill>
              <a:srgbClr val="7C0606"/>
            </a:solidFill>
          </a:ln>
          <a:effectLst/>
          <a:scene3d>
            <a:camera prst="orthographicFront"/>
            <a:lightRig rig="morning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11 Anillo"/>
          <p:cNvSpPr/>
          <p:nvPr/>
        </p:nvSpPr>
        <p:spPr>
          <a:xfrm rot="5400000">
            <a:off x="936000" y="-1080000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chemeClr val="tx1">
                    <a:lumMod val="85000"/>
                  </a:schemeClr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chemeClr val="tx1">
                    <a:lumMod val="95000"/>
                  </a:schemeClr>
                </a:gs>
                <a:gs pos="32000">
                  <a:srgbClr val="C00000"/>
                </a:gs>
                <a:gs pos="50000">
                  <a:schemeClr val="tx1">
                    <a:lumMod val="95000"/>
                  </a:schemeClr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  <a:effectLst>
            <a:glow rad="25400">
              <a:schemeClr val="tx1">
                <a:lumMod val="85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5400000">
            <a:off x="917341" y="-1118407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chemeClr val="tx1">
                    <a:lumMod val="85000"/>
                  </a:schemeClr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chemeClr val="tx1">
                    <a:lumMod val="95000"/>
                  </a:schemeClr>
                </a:gs>
                <a:gs pos="32000">
                  <a:srgbClr val="C00000"/>
                </a:gs>
                <a:gs pos="50000">
                  <a:schemeClr val="tx1">
                    <a:lumMod val="95000"/>
                  </a:schemeClr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  <a:effectLst>
            <a:glow rad="25400">
              <a:srgbClr val="99FF33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5400000">
            <a:off x="936000" y="-1116000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chemeClr val="tx1">
                    <a:lumMod val="85000"/>
                  </a:schemeClr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chemeClr val="tx1">
                    <a:lumMod val="95000"/>
                  </a:schemeClr>
                </a:gs>
                <a:gs pos="32000">
                  <a:srgbClr val="C00000"/>
                </a:gs>
                <a:gs pos="50000">
                  <a:schemeClr val="tx1">
                    <a:lumMod val="0"/>
                    <a:lumOff val="100000"/>
                  </a:schemeClr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  <a:effectLst>
            <a:glow rad="25400">
              <a:srgbClr val="99FF33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Rectángulo"/>
          <p:cNvSpPr/>
          <p:nvPr/>
        </p:nvSpPr>
        <p:spPr>
          <a:xfrm flipH="1">
            <a:off x="-60065" y="-1172666"/>
            <a:ext cx="9225767" cy="741682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48248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28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3" presetClass="entr" presetSubtype="28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3" presetClass="entr" presetSubtype="52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2" dur="indefinite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3" dur="indefinite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23" presetClass="exit" presetSubtype="54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9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2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6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155 Rectángulo"/>
          <p:cNvSpPr/>
          <p:nvPr/>
        </p:nvSpPr>
        <p:spPr>
          <a:xfrm>
            <a:off x="-3651" y="0"/>
            <a:ext cx="9147651" cy="5177770"/>
          </a:xfrm>
          <a:prstGeom prst="rect">
            <a:avLst/>
          </a:prstGeom>
          <a:gradFill>
            <a:gsLst>
              <a:gs pos="73000">
                <a:schemeClr val="accent1">
                  <a:lumMod val="0"/>
                </a:schemeClr>
              </a:gs>
              <a:gs pos="100000">
                <a:srgbClr val="002060">
                  <a:lumMod val="0"/>
                </a:srgbClr>
              </a:gs>
              <a:gs pos="2000">
                <a:schemeClr val="accent1">
                  <a:lumMod val="36000"/>
                </a:schemeClr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58" name="157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5326"/>
            <a:ext cx="9144000" cy="5143500"/>
          </a:xfrm>
          <a:prstGeom prst="rect">
            <a:avLst/>
          </a:prstGeom>
        </p:spPr>
      </p:pic>
      <p:sp>
        <p:nvSpPr>
          <p:cNvPr id="11" name="10 Rombo"/>
          <p:cNvSpPr/>
          <p:nvPr/>
        </p:nvSpPr>
        <p:spPr>
          <a:xfrm rot="16379746" flipH="1">
            <a:off x="-756632" y="-19231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ombo"/>
          <p:cNvSpPr/>
          <p:nvPr/>
        </p:nvSpPr>
        <p:spPr>
          <a:xfrm rot="16379746" flipH="1">
            <a:off x="-442103" y="126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ombo"/>
          <p:cNvSpPr/>
          <p:nvPr/>
        </p:nvSpPr>
        <p:spPr>
          <a:xfrm rot="16379746" flipH="1">
            <a:off x="-118103" y="450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ombo"/>
          <p:cNvSpPr/>
          <p:nvPr/>
        </p:nvSpPr>
        <p:spPr>
          <a:xfrm rot="16379746" flipH="1">
            <a:off x="205897" y="774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ombo"/>
          <p:cNvSpPr/>
          <p:nvPr/>
        </p:nvSpPr>
        <p:spPr>
          <a:xfrm rot="16379746" flipH="1">
            <a:off x="529897" y="1098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ombo"/>
          <p:cNvSpPr/>
          <p:nvPr/>
        </p:nvSpPr>
        <p:spPr>
          <a:xfrm rot="16379746" flipH="1">
            <a:off x="837908" y="142915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ombo"/>
          <p:cNvSpPr/>
          <p:nvPr/>
        </p:nvSpPr>
        <p:spPr>
          <a:xfrm rot="16379746" flipH="1">
            <a:off x="1152437" y="1748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ombo"/>
          <p:cNvSpPr/>
          <p:nvPr/>
        </p:nvSpPr>
        <p:spPr>
          <a:xfrm rot="16379746" flipH="1">
            <a:off x="1476437" y="2072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ombo"/>
          <p:cNvSpPr/>
          <p:nvPr/>
        </p:nvSpPr>
        <p:spPr>
          <a:xfrm rot="16379746" flipH="1">
            <a:off x="1800437" y="2396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ombo"/>
          <p:cNvSpPr/>
          <p:nvPr/>
        </p:nvSpPr>
        <p:spPr>
          <a:xfrm rot="16379746" flipH="1">
            <a:off x="2124437" y="2720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ombo"/>
          <p:cNvSpPr/>
          <p:nvPr/>
        </p:nvSpPr>
        <p:spPr>
          <a:xfrm rot="16379746" flipH="1">
            <a:off x="2422084" y="3069507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ombo"/>
          <p:cNvSpPr/>
          <p:nvPr/>
        </p:nvSpPr>
        <p:spPr>
          <a:xfrm rot="16379746" flipH="1">
            <a:off x="2736613" y="3388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ombo"/>
          <p:cNvSpPr/>
          <p:nvPr/>
        </p:nvSpPr>
        <p:spPr>
          <a:xfrm rot="16379746" flipH="1">
            <a:off x="3060613" y="3712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ombo"/>
          <p:cNvSpPr/>
          <p:nvPr/>
        </p:nvSpPr>
        <p:spPr>
          <a:xfrm rot="16379746" flipH="1">
            <a:off x="3384613" y="4036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ombo"/>
          <p:cNvSpPr/>
          <p:nvPr/>
        </p:nvSpPr>
        <p:spPr>
          <a:xfrm rot="16379746" flipH="1">
            <a:off x="3708613" y="4360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ombo"/>
          <p:cNvSpPr/>
          <p:nvPr/>
        </p:nvSpPr>
        <p:spPr>
          <a:xfrm rot="16379746" flipH="1">
            <a:off x="-4177253" y="-19231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ombo"/>
          <p:cNvSpPr/>
          <p:nvPr/>
        </p:nvSpPr>
        <p:spPr>
          <a:xfrm rot="16379746" flipH="1">
            <a:off x="-3862724" y="126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ombo"/>
          <p:cNvSpPr/>
          <p:nvPr/>
        </p:nvSpPr>
        <p:spPr>
          <a:xfrm rot="16379746" flipH="1">
            <a:off x="-3538724" y="450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ombo"/>
          <p:cNvSpPr/>
          <p:nvPr/>
        </p:nvSpPr>
        <p:spPr>
          <a:xfrm rot="16379746" flipH="1">
            <a:off x="-3214724" y="774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ombo"/>
          <p:cNvSpPr/>
          <p:nvPr/>
        </p:nvSpPr>
        <p:spPr>
          <a:xfrm rot="16379746" flipH="1">
            <a:off x="-2890724" y="109864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ombo"/>
          <p:cNvSpPr/>
          <p:nvPr/>
        </p:nvSpPr>
        <p:spPr>
          <a:xfrm rot="16379746" flipH="1">
            <a:off x="-2582713" y="142915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ombo"/>
          <p:cNvSpPr/>
          <p:nvPr/>
        </p:nvSpPr>
        <p:spPr>
          <a:xfrm rot="16379746" flipH="1">
            <a:off x="-2268184" y="1748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ombo"/>
          <p:cNvSpPr/>
          <p:nvPr/>
        </p:nvSpPr>
        <p:spPr>
          <a:xfrm rot="16379746" flipH="1">
            <a:off x="-1944184" y="2072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ombo"/>
          <p:cNvSpPr/>
          <p:nvPr/>
        </p:nvSpPr>
        <p:spPr>
          <a:xfrm rot="16379746" flipH="1">
            <a:off x="-1620184" y="2396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ombo"/>
          <p:cNvSpPr/>
          <p:nvPr/>
        </p:nvSpPr>
        <p:spPr>
          <a:xfrm rot="16379746" flipH="1">
            <a:off x="-1296184" y="272010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ombo"/>
          <p:cNvSpPr/>
          <p:nvPr/>
        </p:nvSpPr>
        <p:spPr>
          <a:xfrm rot="16379746" flipH="1">
            <a:off x="-998537" y="3069507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ombo"/>
          <p:cNvSpPr/>
          <p:nvPr/>
        </p:nvSpPr>
        <p:spPr>
          <a:xfrm rot="16379746" flipH="1">
            <a:off x="-684008" y="3388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ombo"/>
          <p:cNvSpPr/>
          <p:nvPr/>
        </p:nvSpPr>
        <p:spPr>
          <a:xfrm rot="16379746" flipH="1">
            <a:off x="-360008" y="3712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ombo"/>
          <p:cNvSpPr/>
          <p:nvPr/>
        </p:nvSpPr>
        <p:spPr>
          <a:xfrm rot="16379746" flipH="1">
            <a:off x="-36008" y="4036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ombo"/>
          <p:cNvSpPr/>
          <p:nvPr/>
        </p:nvSpPr>
        <p:spPr>
          <a:xfrm rot="16379746" flipH="1">
            <a:off x="287992" y="436046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ombo"/>
          <p:cNvSpPr/>
          <p:nvPr/>
        </p:nvSpPr>
        <p:spPr>
          <a:xfrm rot="5400000">
            <a:off x="8570608" y="-15971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ombo"/>
          <p:cNvSpPr/>
          <p:nvPr/>
        </p:nvSpPr>
        <p:spPr>
          <a:xfrm rot="5400000">
            <a:off x="8256079" y="159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ombo"/>
          <p:cNvSpPr/>
          <p:nvPr/>
        </p:nvSpPr>
        <p:spPr>
          <a:xfrm rot="5400000">
            <a:off x="7932079" y="483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ombo"/>
          <p:cNvSpPr/>
          <p:nvPr/>
        </p:nvSpPr>
        <p:spPr>
          <a:xfrm rot="5400000">
            <a:off x="7608079" y="807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ombo"/>
          <p:cNvSpPr/>
          <p:nvPr/>
        </p:nvSpPr>
        <p:spPr>
          <a:xfrm rot="5400000">
            <a:off x="7284079" y="1131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ombo"/>
          <p:cNvSpPr/>
          <p:nvPr/>
        </p:nvSpPr>
        <p:spPr>
          <a:xfrm rot="5400000">
            <a:off x="6976068" y="146175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ombo"/>
          <p:cNvSpPr/>
          <p:nvPr/>
        </p:nvSpPr>
        <p:spPr>
          <a:xfrm rot="5400000">
            <a:off x="6661539" y="1780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ombo"/>
          <p:cNvSpPr/>
          <p:nvPr/>
        </p:nvSpPr>
        <p:spPr>
          <a:xfrm rot="5400000">
            <a:off x="6337539" y="2104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ombo"/>
          <p:cNvSpPr/>
          <p:nvPr/>
        </p:nvSpPr>
        <p:spPr>
          <a:xfrm rot="5400000">
            <a:off x="6013539" y="2428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ombo"/>
          <p:cNvSpPr/>
          <p:nvPr/>
        </p:nvSpPr>
        <p:spPr>
          <a:xfrm rot="5400000">
            <a:off x="5689539" y="2752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ombo"/>
          <p:cNvSpPr/>
          <p:nvPr/>
        </p:nvSpPr>
        <p:spPr>
          <a:xfrm rot="5400000">
            <a:off x="5391892" y="3102106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ombo"/>
          <p:cNvSpPr/>
          <p:nvPr/>
        </p:nvSpPr>
        <p:spPr>
          <a:xfrm rot="5400000">
            <a:off x="5077363" y="3421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ombo"/>
          <p:cNvSpPr/>
          <p:nvPr/>
        </p:nvSpPr>
        <p:spPr>
          <a:xfrm rot="5400000">
            <a:off x="4753363" y="3745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ombo"/>
          <p:cNvSpPr/>
          <p:nvPr/>
        </p:nvSpPr>
        <p:spPr>
          <a:xfrm rot="5400000">
            <a:off x="4429363" y="4069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ombo"/>
          <p:cNvSpPr/>
          <p:nvPr/>
        </p:nvSpPr>
        <p:spPr>
          <a:xfrm rot="5400000">
            <a:off x="4105363" y="4393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Rombo"/>
          <p:cNvSpPr/>
          <p:nvPr/>
        </p:nvSpPr>
        <p:spPr>
          <a:xfrm rot="5400000">
            <a:off x="11991229" y="-15971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Rombo"/>
          <p:cNvSpPr/>
          <p:nvPr/>
        </p:nvSpPr>
        <p:spPr>
          <a:xfrm rot="5400000">
            <a:off x="11676700" y="159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Rombo"/>
          <p:cNvSpPr/>
          <p:nvPr/>
        </p:nvSpPr>
        <p:spPr>
          <a:xfrm rot="5400000">
            <a:off x="11352700" y="483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Rombo"/>
          <p:cNvSpPr/>
          <p:nvPr/>
        </p:nvSpPr>
        <p:spPr>
          <a:xfrm rot="5400000">
            <a:off x="11028700" y="807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Rombo"/>
          <p:cNvSpPr/>
          <p:nvPr/>
        </p:nvSpPr>
        <p:spPr>
          <a:xfrm rot="5400000">
            <a:off x="10704700" y="11312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Rombo"/>
          <p:cNvSpPr/>
          <p:nvPr/>
        </p:nvSpPr>
        <p:spPr>
          <a:xfrm rot="5400000">
            <a:off x="10396689" y="146175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Rombo"/>
          <p:cNvSpPr/>
          <p:nvPr/>
        </p:nvSpPr>
        <p:spPr>
          <a:xfrm rot="5400000">
            <a:off x="10082160" y="1780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Rombo"/>
          <p:cNvSpPr/>
          <p:nvPr/>
        </p:nvSpPr>
        <p:spPr>
          <a:xfrm rot="5400000">
            <a:off x="9758160" y="2104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Rombo"/>
          <p:cNvSpPr/>
          <p:nvPr/>
        </p:nvSpPr>
        <p:spPr>
          <a:xfrm rot="5400000">
            <a:off x="9434160" y="2428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Rombo"/>
          <p:cNvSpPr/>
          <p:nvPr/>
        </p:nvSpPr>
        <p:spPr>
          <a:xfrm rot="5400000">
            <a:off x="9110160" y="275270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Rombo"/>
          <p:cNvSpPr/>
          <p:nvPr/>
        </p:nvSpPr>
        <p:spPr>
          <a:xfrm rot="5400000">
            <a:off x="8812513" y="3102106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Rombo"/>
          <p:cNvSpPr/>
          <p:nvPr/>
        </p:nvSpPr>
        <p:spPr>
          <a:xfrm rot="5400000">
            <a:off x="8497984" y="3421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Rombo"/>
          <p:cNvSpPr/>
          <p:nvPr/>
        </p:nvSpPr>
        <p:spPr>
          <a:xfrm rot="5400000">
            <a:off x="8173984" y="3745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Rombo"/>
          <p:cNvSpPr/>
          <p:nvPr/>
        </p:nvSpPr>
        <p:spPr>
          <a:xfrm rot="5400000">
            <a:off x="7849984" y="4069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Rombo"/>
          <p:cNvSpPr/>
          <p:nvPr/>
        </p:nvSpPr>
        <p:spPr>
          <a:xfrm rot="5400000">
            <a:off x="7525984" y="439306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Rombo"/>
          <p:cNvSpPr/>
          <p:nvPr/>
        </p:nvSpPr>
        <p:spPr>
          <a:xfrm rot="5400000">
            <a:off x="15158351" y="-417997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6" name="125 Rombo"/>
          <p:cNvSpPr/>
          <p:nvPr/>
        </p:nvSpPr>
        <p:spPr>
          <a:xfrm rot="5400000">
            <a:off x="14843822" y="-99041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7" name="126 Rombo"/>
          <p:cNvSpPr/>
          <p:nvPr/>
        </p:nvSpPr>
        <p:spPr>
          <a:xfrm rot="5400000">
            <a:off x="14519822" y="22495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8" name="127 Rombo"/>
          <p:cNvSpPr/>
          <p:nvPr/>
        </p:nvSpPr>
        <p:spPr>
          <a:xfrm rot="5400000">
            <a:off x="14195822" y="54895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Rombo"/>
          <p:cNvSpPr/>
          <p:nvPr/>
        </p:nvSpPr>
        <p:spPr>
          <a:xfrm rot="5400000">
            <a:off x="13871822" y="87295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0" name="129 Rombo"/>
          <p:cNvSpPr/>
          <p:nvPr/>
        </p:nvSpPr>
        <p:spPr>
          <a:xfrm rot="5400000">
            <a:off x="13563811" y="120346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Rombo"/>
          <p:cNvSpPr/>
          <p:nvPr/>
        </p:nvSpPr>
        <p:spPr>
          <a:xfrm rot="5400000">
            <a:off x="13249282" y="1522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Rombo"/>
          <p:cNvSpPr/>
          <p:nvPr/>
        </p:nvSpPr>
        <p:spPr>
          <a:xfrm rot="5400000">
            <a:off x="12925282" y="1846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Rombo"/>
          <p:cNvSpPr/>
          <p:nvPr/>
        </p:nvSpPr>
        <p:spPr>
          <a:xfrm rot="5400000">
            <a:off x="12601282" y="2170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Rombo"/>
          <p:cNvSpPr/>
          <p:nvPr/>
        </p:nvSpPr>
        <p:spPr>
          <a:xfrm rot="5400000">
            <a:off x="12277282" y="2494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Rombo"/>
          <p:cNvSpPr/>
          <p:nvPr/>
        </p:nvSpPr>
        <p:spPr>
          <a:xfrm rot="5400000">
            <a:off x="11979635" y="284382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Rombo"/>
          <p:cNvSpPr/>
          <p:nvPr/>
        </p:nvSpPr>
        <p:spPr>
          <a:xfrm rot="5400000">
            <a:off x="11665106" y="3162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Rombo"/>
          <p:cNvSpPr/>
          <p:nvPr/>
        </p:nvSpPr>
        <p:spPr>
          <a:xfrm rot="5400000">
            <a:off x="11341106" y="3486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Rombo"/>
          <p:cNvSpPr/>
          <p:nvPr/>
        </p:nvSpPr>
        <p:spPr>
          <a:xfrm rot="5400000">
            <a:off x="11017106" y="3810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9" name="138 Rombo"/>
          <p:cNvSpPr/>
          <p:nvPr/>
        </p:nvSpPr>
        <p:spPr>
          <a:xfrm rot="5400000">
            <a:off x="10693106" y="4134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0" name="139 Rombo"/>
          <p:cNvSpPr/>
          <p:nvPr/>
        </p:nvSpPr>
        <p:spPr>
          <a:xfrm rot="5400000">
            <a:off x="18578972" y="-417997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1" name="140 Rombo"/>
          <p:cNvSpPr/>
          <p:nvPr/>
        </p:nvSpPr>
        <p:spPr>
          <a:xfrm rot="5400000">
            <a:off x="18264443" y="-99041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2" name="141 Rombo"/>
          <p:cNvSpPr/>
          <p:nvPr/>
        </p:nvSpPr>
        <p:spPr>
          <a:xfrm rot="5400000">
            <a:off x="17940443" y="22495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3" name="142 Rombo"/>
          <p:cNvSpPr/>
          <p:nvPr/>
        </p:nvSpPr>
        <p:spPr>
          <a:xfrm rot="5400000">
            <a:off x="17616443" y="54895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4" name="143 Rombo"/>
          <p:cNvSpPr/>
          <p:nvPr/>
        </p:nvSpPr>
        <p:spPr>
          <a:xfrm rot="5400000">
            <a:off x="17292443" y="87295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5" name="144 Rombo"/>
          <p:cNvSpPr/>
          <p:nvPr/>
        </p:nvSpPr>
        <p:spPr>
          <a:xfrm rot="5400000">
            <a:off x="16984432" y="120346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6" name="145 Rombo"/>
          <p:cNvSpPr/>
          <p:nvPr/>
        </p:nvSpPr>
        <p:spPr>
          <a:xfrm rot="5400000">
            <a:off x="16669903" y="1522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7" name="146 Rombo"/>
          <p:cNvSpPr/>
          <p:nvPr/>
        </p:nvSpPr>
        <p:spPr>
          <a:xfrm rot="5400000">
            <a:off x="16345903" y="1846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8" name="147 Rombo"/>
          <p:cNvSpPr/>
          <p:nvPr/>
        </p:nvSpPr>
        <p:spPr>
          <a:xfrm rot="5400000">
            <a:off x="16021903" y="2170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9" name="148 Rombo"/>
          <p:cNvSpPr/>
          <p:nvPr/>
        </p:nvSpPr>
        <p:spPr>
          <a:xfrm rot="5400000">
            <a:off x="15697903" y="2494425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0" name="149 Rombo"/>
          <p:cNvSpPr/>
          <p:nvPr/>
        </p:nvSpPr>
        <p:spPr>
          <a:xfrm rot="5400000">
            <a:off x="15400256" y="2843823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1" name="150 Rombo"/>
          <p:cNvSpPr/>
          <p:nvPr/>
        </p:nvSpPr>
        <p:spPr>
          <a:xfrm rot="5400000">
            <a:off x="15085727" y="3162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2" name="151 Rombo"/>
          <p:cNvSpPr/>
          <p:nvPr/>
        </p:nvSpPr>
        <p:spPr>
          <a:xfrm rot="5400000">
            <a:off x="14761727" y="3486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3" name="152 Rombo"/>
          <p:cNvSpPr/>
          <p:nvPr/>
        </p:nvSpPr>
        <p:spPr>
          <a:xfrm rot="5400000">
            <a:off x="14437727" y="3810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4" name="153 Rombo"/>
          <p:cNvSpPr/>
          <p:nvPr/>
        </p:nvSpPr>
        <p:spPr>
          <a:xfrm rot="5400000">
            <a:off x="14113727" y="4134779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6" name="185 Rombo"/>
          <p:cNvSpPr/>
          <p:nvPr/>
        </p:nvSpPr>
        <p:spPr>
          <a:xfrm rot="16379746" flipH="1">
            <a:off x="-7203010" y="-1672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7" name="186 Rombo"/>
          <p:cNvSpPr/>
          <p:nvPr/>
        </p:nvSpPr>
        <p:spPr>
          <a:xfrm rot="16379746" flipH="1">
            <a:off x="-6888481" y="151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8" name="187 Rombo"/>
          <p:cNvSpPr/>
          <p:nvPr/>
        </p:nvSpPr>
        <p:spPr>
          <a:xfrm rot="16379746" flipH="1">
            <a:off x="-6564481" y="475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9" name="188 Rombo"/>
          <p:cNvSpPr/>
          <p:nvPr/>
        </p:nvSpPr>
        <p:spPr>
          <a:xfrm rot="16379746" flipH="1">
            <a:off x="-6240481" y="799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0" name="189 Rombo"/>
          <p:cNvSpPr/>
          <p:nvPr/>
        </p:nvSpPr>
        <p:spPr>
          <a:xfrm rot="16379746" flipH="1">
            <a:off x="-5916481" y="1123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1" name="190 Rombo"/>
          <p:cNvSpPr/>
          <p:nvPr/>
        </p:nvSpPr>
        <p:spPr>
          <a:xfrm rot="16379746" flipH="1">
            <a:off x="-5608470" y="145418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2" name="191 Rombo"/>
          <p:cNvSpPr/>
          <p:nvPr/>
        </p:nvSpPr>
        <p:spPr>
          <a:xfrm rot="16379746" flipH="1">
            <a:off x="-5293941" y="1773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3" name="192 Rombo"/>
          <p:cNvSpPr/>
          <p:nvPr/>
        </p:nvSpPr>
        <p:spPr>
          <a:xfrm rot="16379746" flipH="1">
            <a:off x="-4969941" y="2097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4" name="193 Rombo"/>
          <p:cNvSpPr/>
          <p:nvPr/>
        </p:nvSpPr>
        <p:spPr>
          <a:xfrm rot="16379746" flipH="1">
            <a:off x="-4645941" y="2421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5" name="194 Rombo"/>
          <p:cNvSpPr/>
          <p:nvPr/>
        </p:nvSpPr>
        <p:spPr>
          <a:xfrm rot="16379746" flipH="1">
            <a:off x="-4321941" y="2745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6" name="195 Rombo"/>
          <p:cNvSpPr/>
          <p:nvPr/>
        </p:nvSpPr>
        <p:spPr>
          <a:xfrm rot="16379746" flipH="1">
            <a:off x="-4024294" y="30945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7" name="196 Rombo"/>
          <p:cNvSpPr/>
          <p:nvPr/>
        </p:nvSpPr>
        <p:spPr>
          <a:xfrm rot="16379746" flipH="1">
            <a:off x="-3709765" y="3413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8" name="197 Rombo"/>
          <p:cNvSpPr/>
          <p:nvPr/>
        </p:nvSpPr>
        <p:spPr>
          <a:xfrm rot="16379746" flipH="1">
            <a:off x="-3385765" y="3737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9" name="198 Rombo"/>
          <p:cNvSpPr/>
          <p:nvPr/>
        </p:nvSpPr>
        <p:spPr>
          <a:xfrm rot="16379746" flipH="1">
            <a:off x="-3061765" y="4061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0" name="199 Rombo"/>
          <p:cNvSpPr/>
          <p:nvPr/>
        </p:nvSpPr>
        <p:spPr>
          <a:xfrm rot="16379746" flipH="1">
            <a:off x="-2737765" y="4385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1" name="200 Rombo"/>
          <p:cNvSpPr/>
          <p:nvPr/>
        </p:nvSpPr>
        <p:spPr>
          <a:xfrm rot="16379746" flipH="1">
            <a:off x="-10623631" y="-1672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2" name="201 Rombo"/>
          <p:cNvSpPr/>
          <p:nvPr/>
        </p:nvSpPr>
        <p:spPr>
          <a:xfrm rot="16379746" flipH="1">
            <a:off x="-10309102" y="151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3" name="202 Rombo"/>
          <p:cNvSpPr/>
          <p:nvPr/>
        </p:nvSpPr>
        <p:spPr>
          <a:xfrm rot="16379746" flipH="1">
            <a:off x="-9985102" y="475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4" name="203 Rombo"/>
          <p:cNvSpPr/>
          <p:nvPr/>
        </p:nvSpPr>
        <p:spPr>
          <a:xfrm rot="16379746" flipH="1">
            <a:off x="-9661102" y="799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5" name="204 Rombo"/>
          <p:cNvSpPr/>
          <p:nvPr/>
        </p:nvSpPr>
        <p:spPr>
          <a:xfrm rot="16379746" flipH="1">
            <a:off x="-9337102" y="112367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6" name="205 Rombo"/>
          <p:cNvSpPr/>
          <p:nvPr/>
        </p:nvSpPr>
        <p:spPr>
          <a:xfrm rot="16379746" flipH="1">
            <a:off x="-9029091" y="145418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7" name="206 Rombo"/>
          <p:cNvSpPr/>
          <p:nvPr/>
        </p:nvSpPr>
        <p:spPr>
          <a:xfrm rot="16379746" flipH="1">
            <a:off x="-8714562" y="1773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8" name="207 Rombo"/>
          <p:cNvSpPr/>
          <p:nvPr/>
        </p:nvSpPr>
        <p:spPr>
          <a:xfrm rot="16379746" flipH="1">
            <a:off x="-8390562" y="2097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9" name="208 Rombo"/>
          <p:cNvSpPr/>
          <p:nvPr/>
        </p:nvSpPr>
        <p:spPr>
          <a:xfrm rot="16379746" flipH="1">
            <a:off x="-8066562" y="2421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0" name="209 Rombo"/>
          <p:cNvSpPr/>
          <p:nvPr/>
        </p:nvSpPr>
        <p:spPr>
          <a:xfrm rot="16379746" flipH="1">
            <a:off x="-7742562" y="2745144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1" name="210 Rombo"/>
          <p:cNvSpPr/>
          <p:nvPr/>
        </p:nvSpPr>
        <p:spPr>
          <a:xfrm rot="16379746" flipH="1">
            <a:off x="-7444915" y="3094542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2" name="211 Rombo"/>
          <p:cNvSpPr/>
          <p:nvPr/>
        </p:nvSpPr>
        <p:spPr>
          <a:xfrm rot="16379746" flipH="1">
            <a:off x="-7130386" y="3413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3" name="212 Rombo"/>
          <p:cNvSpPr/>
          <p:nvPr/>
        </p:nvSpPr>
        <p:spPr>
          <a:xfrm rot="16379746" flipH="1">
            <a:off x="-6806386" y="3737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4" name="213 Rombo"/>
          <p:cNvSpPr/>
          <p:nvPr/>
        </p:nvSpPr>
        <p:spPr>
          <a:xfrm rot="16379746" flipH="1">
            <a:off x="-6482386" y="4061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5" name="214 Rombo"/>
          <p:cNvSpPr/>
          <p:nvPr/>
        </p:nvSpPr>
        <p:spPr>
          <a:xfrm rot="16379746" flipH="1">
            <a:off x="-6158386" y="4385498"/>
            <a:ext cx="1283352" cy="206063"/>
          </a:xfrm>
          <a:prstGeom prst="diamond">
            <a:avLst/>
          </a:prstGeom>
          <a:gradFill>
            <a:gsLst>
              <a:gs pos="12080">
                <a:srgbClr val="9E0B3F"/>
              </a:gs>
              <a:gs pos="54000">
                <a:schemeClr val="tx1"/>
              </a:gs>
              <a:gs pos="0">
                <a:schemeClr val="tx1"/>
              </a:gs>
              <a:gs pos="4000">
                <a:srgbClr val="C00000"/>
              </a:gs>
              <a:gs pos="17496">
                <a:srgbClr val="48141D">
                  <a:lumMod val="95000"/>
                </a:srgbClr>
              </a:gs>
              <a:gs pos="42000">
                <a:srgbClr val="006600">
                  <a:lumMod val="27000"/>
                  <a:alpha val="0"/>
                </a:srgbClr>
              </a:gs>
              <a:gs pos="100000">
                <a:srgbClr val="006600">
                  <a:lumMod val="27000"/>
                  <a:alpha val="0"/>
                </a:srgbClr>
              </a:gs>
            </a:gsLst>
            <a:path path="circle">
              <a:fillToRect l="50000" t="50000" r="50000" b="50000"/>
            </a:path>
          </a:gradFill>
          <a:ln w="12700">
            <a:noFill/>
            <a:prstDash val="sysDot"/>
          </a:ln>
          <a:effectLst/>
          <a:scene3d>
            <a:camera prst="orthographicFront"/>
            <a:lightRig rig="flood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7" name="156 Rectángulo"/>
          <p:cNvSpPr/>
          <p:nvPr/>
        </p:nvSpPr>
        <p:spPr>
          <a:xfrm flipH="1">
            <a:off x="-10981728" y="-812626"/>
            <a:ext cx="30523480" cy="5956126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37096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4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4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4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5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5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4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5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4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" dur="4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5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" dur="4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5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4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4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0" dur="4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2" dur="5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" dur="4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5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0" dur="4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2" dur="5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4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4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0" dur="4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5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4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4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0" dur="4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2" dur="5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5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0" dur="4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5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5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4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4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4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2" dur="5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5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4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4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4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5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5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4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5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5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4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4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0" dur="4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5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5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4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4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0" dur="4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5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5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0" dur="4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5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4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4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0" dur="4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5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5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4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4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0" dur="4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5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5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0" dur="4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5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5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0" dur="4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5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4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4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0" dur="42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5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5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0" dur="4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5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5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5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5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4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4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5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5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4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4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0" dur="4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5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5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40" dur="4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5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5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0" dur="4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5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5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4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4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0" dur="4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5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5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0" dur="4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2" dur="5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5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4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4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80" dur="4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5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5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7" dur="4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4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0" dur="42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2" dur="5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5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0" dur="4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5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5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7" dur="4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4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10" dur="4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2" dur="5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5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4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5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5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0" dur="42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2" dur="5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5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4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4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0" dur="4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5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5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7" dur="4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8" dur="4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0" dur="4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2" dur="5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5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7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0" dur="4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5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5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7" dur="4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4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4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2" dur="55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55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7" dur="4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4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0" dur="4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55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55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0" dur="4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2" dur="5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5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7" dur="4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8" dur="4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4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5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5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7" dur="4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8" dur="4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0" dur="4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2" dur="55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55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7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0" dur="4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5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5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7" dur="4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8" dur="4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4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2" dur="5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5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7" dur="4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4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0" dur="4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5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5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0" dur="4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2" dur="5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5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7" dur="4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4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4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55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55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7" dur="4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8" dur="4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4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2" dur="55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55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7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0" dur="4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5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5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7" dur="4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8" dur="4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4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2" dur="5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5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7" dur="4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4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0" dur="4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5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5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10" dur="4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2" dur="5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5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7" dur="4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8" dur="4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20" dur="4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5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5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7" dur="4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8" dur="4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0" dur="4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2" dur="5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5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7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0" dur="4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5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5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7" dur="4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8" dur="4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0" dur="4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2" dur="55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55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7" dur="4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4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0" dur="4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5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5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0" dur="4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2" dur="5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5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7" dur="4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8" dur="4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0" dur="4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5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5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7" dur="4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8" dur="4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0" dur="4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2" dur="5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" dur="5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7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0" dur="4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5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5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7" dur="4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8" dur="4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0" dur="4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2" dur="5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5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7" dur="4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8" dur="4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0" dur="4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55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55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7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0" dur="4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2" dur="5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3" dur="5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7" dur="4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8" dur="4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0" dur="4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55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55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7" dur="4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8" dur="4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50" dur="4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2" dur="55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55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7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60" dur="4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5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5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7" dur="4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8" dur="4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70" dur="4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2" dur="5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55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7" dur="4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8" dur="4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80" dur="4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5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5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7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90" dur="4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2" dur="5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3" dur="5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7" dur="4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8" dur="4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00" dur="4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5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55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7" dur="4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8" dur="4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10" dur="425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2" dur="5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3" dur="55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7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0" dur="4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5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5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7" dur="4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8" dur="4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30" dur="4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2" dur="55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55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7" dur="4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8" dur="4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40" dur="425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55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55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7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50" dur="425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2" dur="5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3" dur="5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7" dur="4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8" dur="4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60" dur="425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55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55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7" dur="4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4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70" dur="42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2" dur="55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3" dur="55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7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80" dur="425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5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5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7" dur="4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4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90" dur="425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2" dur="5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5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7" dur="4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8" dur="4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00" dur="4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2" dur="5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5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7" dur="4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4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0" dur="425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2" dur="55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3" dur="5500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7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8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20" dur="42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2" dur="5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5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7" dur="4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4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0" dur="42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2" dur="5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3" dur="5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7" dur="4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4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0" dur="42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2" dur="55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5500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0" dur="42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2" dur="5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5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7" dur="4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8" dur="4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60" dur="42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2" dur="5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5500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4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4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0" dur="42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2" dur="55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3" dur="5500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7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8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80" dur="42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2" dur="5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5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7" dur="4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4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90" dur="425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2" dur="5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3" dur="5500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7" dur="4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8" dur="4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0" dur="42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2" dur="55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5500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7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10" dur="42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2" dur="5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3" dur="5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7" dur="4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8" dur="4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20" dur="42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2" dur="5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5500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7" dur="4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4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0" dur="42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2" dur="55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3" dur="5500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7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8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40" dur="42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2" dur="5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5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7" dur="4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4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50" dur="42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52" dur="5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3" dur="5500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7" dur="4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8" dur="4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60" dur="42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2" dur="55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5500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7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0" dur="42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2" dur="5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5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7" dur="4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8" dur="4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80" dur="42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82" dur="5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5500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7" dur="4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4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90" dur="42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2" dur="5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3" dur="5500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7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8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00" dur="42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2" dur="5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5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7" dur="4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4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0" dur="42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12" dur="5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3" dur="5500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7" dur="4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4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20" dur="42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2" dur="55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5500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7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8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30" dur="42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2" dur="5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3" dur="5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7" dur="4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8" dur="4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40" dur="42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2" dur="55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5500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7" dur="4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8" dur="4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50" dur="42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2" dur="550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3" dur="5500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7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8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60" dur="425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2" dur="5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5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7" dur="4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8" dur="4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70" dur="425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72" dur="55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3" dur="5500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7" dur="4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8" dur="4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0" dur="425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2" dur="5500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3" dur="5500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7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0" dur="425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2" dur="5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3" dur="5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5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7" dur="4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8" dur="4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0" dur="42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2" dur="55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5500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7" dur="5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5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9" dur="5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0" dur="5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12" dur="indefinite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213" dur="indefinite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110" grpId="0" animBg="1"/>
      <p:bldP spid="110" grpId="1" animBg="1"/>
      <p:bldP spid="110" grpId="2" animBg="1"/>
      <p:bldP spid="111" grpId="0" animBg="1"/>
      <p:bldP spid="111" grpId="1" animBg="1"/>
      <p:bldP spid="111" grpId="2" animBg="1"/>
      <p:bldP spid="112" grpId="0" animBg="1"/>
      <p:bldP spid="112" grpId="1" animBg="1"/>
      <p:bldP spid="112" grpId="2" animBg="1"/>
      <p:bldP spid="113" grpId="0" animBg="1"/>
      <p:bldP spid="113" grpId="1" animBg="1"/>
      <p:bldP spid="113" grpId="2" animBg="1"/>
      <p:bldP spid="114" grpId="0" animBg="1"/>
      <p:bldP spid="114" grpId="1" animBg="1"/>
      <p:bldP spid="114" grpId="2" animBg="1"/>
      <p:bldP spid="115" grpId="0" animBg="1"/>
      <p:bldP spid="115" grpId="1" animBg="1"/>
      <p:bldP spid="115" grpId="2" animBg="1"/>
      <p:bldP spid="116" grpId="0" animBg="1"/>
      <p:bldP spid="116" grpId="1" animBg="1"/>
      <p:bldP spid="116" grpId="2" animBg="1"/>
      <p:bldP spid="117" grpId="0" animBg="1"/>
      <p:bldP spid="117" grpId="1" animBg="1"/>
      <p:bldP spid="117" grpId="2" animBg="1"/>
      <p:bldP spid="118" grpId="0" animBg="1"/>
      <p:bldP spid="118" grpId="1" animBg="1"/>
      <p:bldP spid="118" grpId="2" animBg="1"/>
      <p:bldP spid="119" grpId="0" animBg="1"/>
      <p:bldP spid="119" grpId="1" animBg="1"/>
      <p:bldP spid="119" grpId="2" animBg="1"/>
      <p:bldP spid="120" grpId="0" animBg="1"/>
      <p:bldP spid="120" grpId="1" animBg="1"/>
      <p:bldP spid="120" grpId="2" animBg="1"/>
      <p:bldP spid="121" grpId="0" animBg="1"/>
      <p:bldP spid="121" grpId="1" animBg="1"/>
      <p:bldP spid="121" grpId="2" animBg="1"/>
      <p:bldP spid="122" grpId="0" animBg="1"/>
      <p:bldP spid="122" grpId="1" animBg="1"/>
      <p:bldP spid="122" grpId="2" animBg="1"/>
      <p:bldP spid="123" grpId="0" animBg="1"/>
      <p:bldP spid="123" grpId="1" animBg="1"/>
      <p:bldP spid="123" grpId="2" animBg="1"/>
      <p:bldP spid="124" grpId="0" animBg="1"/>
      <p:bldP spid="124" grpId="1" animBg="1"/>
      <p:bldP spid="124" grpId="2" animBg="1"/>
      <p:bldP spid="125" grpId="0" animBg="1"/>
      <p:bldP spid="125" grpId="1" animBg="1"/>
      <p:bldP spid="125" grpId="2" animBg="1"/>
      <p:bldP spid="126" grpId="0" animBg="1"/>
      <p:bldP spid="126" grpId="1" animBg="1"/>
      <p:bldP spid="126" grpId="2" animBg="1"/>
      <p:bldP spid="127" grpId="0" animBg="1"/>
      <p:bldP spid="127" grpId="1" animBg="1"/>
      <p:bldP spid="127" grpId="2" animBg="1"/>
      <p:bldP spid="128" grpId="0" animBg="1"/>
      <p:bldP spid="128" grpId="1" animBg="1"/>
      <p:bldP spid="128" grpId="2" animBg="1"/>
      <p:bldP spid="129" grpId="0" animBg="1"/>
      <p:bldP spid="129" grpId="1" animBg="1"/>
      <p:bldP spid="129" grpId="2" animBg="1"/>
      <p:bldP spid="130" grpId="0" animBg="1"/>
      <p:bldP spid="130" grpId="1" animBg="1"/>
      <p:bldP spid="130" grpId="2" animBg="1"/>
      <p:bldP spid="131" grpId="0" animBg="1"/>
      <p:bldP spid="131" grpId="1" animBg="1"/>
      <p:bldP spid="131" grpId="2" animBg="1"/>
      <p:bldP spid="132" grpId="0" animBg="1"/>
      <p:bldP spid="132" grpId="1" animBg="1"/>
      <p:bldP spid="132" grpId="2" animBg="1"/>
      <p:bldP spid="133" grpId="0" animBg="1"/>
      <p:bldP spid="133" grpId="1" animBg="1"/>
      <p:bldP spid="133" grpId="2" animBg="1"/>
      <p:bldP spid="134" grpId="0" animBg="1"/>
      <p:bldP spid="134" grpId="1" animBg="1"/>
      <p:bldP spid="134" grpId="2" animBg="1"/>
      <p:bldP spid="135" grpId="0" animBg="1"/>
      <p:bldP spid="135" grpId="1" animBg="1"/>
      <p:bldP spid="135" grpId="2" animBg="1"/>
      <p:bldP spid="136" grpId="0" animBg="1"/>
      <p:bldP spid="136" grpId="1" animBg="1"/>
      <p:bldP spid="136" grpId="2" animBg="1"/>
      <p:bldP spid="137" grpId="0" animBg="1"/>
      <p:bldP spid="137" grpId="1" animBg="1"/>
      <p:bldP spid="137" grpId="2" animBg="1"/>
      <p:bldP spid="138" grpId="0" animBg="1"/>
      <p:bldP spid="138" grpId="1" animBg="1"/>
      <p:bldP spid="138" grpId="2" animBg="1"/>
      <p:bldP spid="139" grpId="0" animBg="1"/>
      <p:bldP spid="139" grpId="1" animBg="1"/>
      <p:bldP spid="139" grpId="2" animBg="1"/>
      <p:bldP spid="140" grpId="0" animBg="1"/>
      <p:bldP spid="140" grpId="1" animBg="1"/>
      <p:bldP spid="140" grpId="2" animBg="1"/>
      <p:bldP spid="141" grpId="0" animBg="1"/>
      <p:bldP spid="141" grpId="1" animBg="1"/>
      <p:bldP spid="141" grpId="2" animBg="1"/>
      <p:bldP spid="142" grpId="0" animBg="1"/>
      <p:bldP spid="142" grpId="1" animBg="1"/>
      <p:bldP spid="142" grpId="2" animBg="1"/>
      <p:bldP spid="143" grpId="0" animBg="1"/>
      <p:bldP spid="143" grpId="1" animBg="1"/>
      <p:bldP spid="143" grpId="2" animBg="1"/>
      <p:bldP spid="144" grpId="0" animBg="1"/>
      <p:bldP spid="144" grpId="1" animBg="1"/>
      <p:bldP spid="144" grpId="2" animBg="1"/>
      <p:bldP spid="145" grpId="0" animBg="1"/>
      <p:bldP spid="145" grpId="1" animBg="1"/>
      <p:bldP spid="145" grpId="2" animBg="1"/>
      <p:bldP spid="146" grpId="0" animBg="1"/>
      <p:bldP spid="146" grpId="1" animBg="1"/>
      <p:bldP spid="146" grpId="2" animBg="1"/>
      <p:bldP spid="147" grpId="0" animBg="1"/>
      <p:bldP spid="147" grpId="1" animBg="1"/>
      <p:bldP spid="147" grpId="2" animBg="1"/>
      <p:bldP spid="148" grpId="0" animBg="1"/>
      <p:bldP spid="148" grpId="1" animBg="1"/>
      <p:bldP spid="148" grpId="2" animBg="1"/>
      <p:bldP spid="149" grpId="0" animBg="1"/>
      <p:bldP spid="149" grpId="1" animBg="1"/>
      <p:bldP spid="149" grpId="2" animBg="1"/>
      <p:bldP spid="150" grpId="0" animBg="1"/>
      <p:bldP spid="150" grpId="1" animBg="1"/>
      <p:bldP spid="150" grpId="2" animBg="1"/>
      <p:bldP spid="151" grpId="0" animBg="1"/>
      <p:bldP spid="151" grpId="1" animBg="1"/>
      <p:bldP spid="151" grpId="2" animBg="1"/>
      <p:bldP spid="152" grpId="0" animBg="1"/>
      <p:bldP spid="152" grpId="1" animBg="1"/>
      <p:bldP spid="152" grpId="2" animBg="1"/>
      <p:bldP spid="153" grpId="0" animBg="1"/>
      <p:bldP spid="153" grpId="1" animBg="1"/>
      <p:bldP spid="153" grpId="2" animBg="1"/>
      <p:bldP spid="154" grpId="0" animBg="1"/>
      <p:bldP spid="154" grpId="1" animBg="1"/>
      <p:bldP spid="154" grpId="2" animBg="1"/>
      <p:bldP spid="186" grpId="0" animBg="1"/>
      <p:bldP spid="186" grpId="1" animBg="1"/>
      <p:bldP spid="186" grpId="2" animBg="1"/>
      <p:bldP spid="187" grpId="0" animBg="1"/>
      <p:bldP spid="187" grpId="1" animBg="1"/>
      <p:bldP spid="187" grpId="2" animBg="1"/>
      <p:bldP spid="188" grpId="0" animBg="1"/>
      <p:bldP spid="188" grpId="1" animBg="1"/>
      <p:bldP spid="188" grpId="2" animBg="1"/>
      <p:bldP spid="189" grpId="0" animBg="1"/>
      <p:bldP spid="189" grpId="1" animBg="1"/>
      <p:bldP spid="189" grpId="2" animBg="1"/>
      <p:bldP spid="190" grpId="0" animBg="1"/>
      <p:bldP spid="190" grpId="1" animBg="1"/>
      <p:bldP spid="190" grpId="2" animBg="1"/>
      <p:bldP spid="191" grpId="0" animBg="1"/>
      <p:bldP spid="191" grpId="1" animBg="1"/>
      <p:bldP spid="191" grpId="2" animBg="1"/>
      <p:bldP spid="192" grpId="0" animBg="1"/>
      <p:bldP spid="192" grpId="1" animBg="1"/>
      <p:bldP spid="192" grpId="2" animBg="1"/>
      <p:bldP spid="193" grpId="0" animBg="1"/>
      <p:bldP spid="193" grpId="1" animBg="1"/>
      <p:bldP spid="193" grpId="2" animBg="1"/>
      <p:bldP spid="194" grpId="0" animBg="1"/>
      <p:bldP spid="194" grpId="1" animBg="1"/>
      <p:bldP spid="194" grpId="2" animBg="1"/>
      <p:bldP spid="195" grpId="0" animBg="1"/>
      <p:bldP spid="195" grpId="1" animBg="1"/>
      <p:bldP spid="195" grpId="2" animBg="1"/>
      <p:bldP spid="196" grpId="0" animBg="1"/>
      <p:bldP spid="196" grpId="1" animBg="1"/>
      <p:bldP spid="196" grpId="2" animBg="1"/>
      <p:bldP spid="197" grpId="0" animBg="1"/>
      <p:bldP spid="197" grpId="1" animBg="1"/>
      <p:bldP spid="197" grpId="2" animBg="1"/>
      <p:bldP spid="198" grpId="0" animBg="1"/>
      <p:bldP spid="198" grpId="1" animBg="1"/>
      <p:bldP spid="198" grpId="2" animBg="1"/>
      <p:bldP spid="199" grpId="0" animBg="1"/>
      <p:bldP spid="199" grpId="1" animBg="1"/>
      <p:bldP spid="199" grpId="2" animBg="1"/>
      <p:bldP spid="200" grpId="0" animBg="1"/>
      <p:bldP spid="200" grpId="1" animBg="1"/>
      <p:bldP spid="200" grpId="2" animBg="1"/>
      <p:bldP spid="201" grpId="0" animBg="1"/>
      <p:bldP spid="201" grpId="1" animBg="1"/>
      <p:bldP spid="201" grpId="2" animBg="1"/>
      <p:bldP spid="202" grpId="0" animBg="1"/>
      <p:bldP spid="202" grpId="1" animBg="1"/>
      <p:bldP spid="202" grpId="2" animBg="1"/>
      <p:bldP spid="203" grpId="0" animBg="1"/>
      <p:bldP spid="203" grpId="1" animBg="1"/>
      <p:bldP spid="203" grpId="2" animBg="1"/>
      <p:bldP spid="204" grpId="0" animBg="1"/>
      <p:bldP spid="204" grpId="1" animBg="1"/>
      <p:bldP spid="204" grpId="2" animBg="1"/>
      <p:bldP spid="205" grpId="0" animBg="1"/>
      <p:bldP spid="205" grpId="1" animBg="1"/>
      <p:bldP spid="205" grpId="2" animBg="1"/>
      <p:bldP spid="206" grpId="0" animBg="1"/>
      <p:bldP spid="206" grpId="1" animBg="1"/>
      <p:bldP spid="206" grpId="2" animBg="1"/>
      <p:bldP spid="207" grpId="0" animBg="1"/>
      <p:bldP spid="207" grpId="1" animBg="1"/>
      <p:bldP spid="207" grpId="2" animBg="1"/>
      <p:bldP spid="208" grpId="0" animBg="1"/>
      <p:bldP spid="208" grpId="1" animBg="1"/>
      <p:bldP spid="208" grpId="2" animBg="1"/>
      <p:bldP spid="209" grpId="0" animBg="1"/>
      <p:bldP spid="209" grpId="1" animBg="1"/>
      <p:bldP spid="209" grpId="2" animBg="1"/>
      <p:bldP spid="210" grpId="0" animBg="1"/>
      <p:bldP spid="210" grpId="1" animBg="1"/>
      <p:bldP spid="210" grpId="2" animBg="1"/>
      <p:bldP spid="211" grpId="0" animBg="1"/>
      <p:bldP spid="211" grpId="1" animBg="1"/>
      <p:bldP spid="211" grpId="2" animBg="1"/>
      <p:bldP spid="212" grpId="0" animBg="1"/>
      <p:bldP spid="212" grpId="1" animBg="1"/>
      <p:bldP spid="212" grpId="2" animBg="1"/>
      <p:bldP spid="213" grpId="0" animBg="1"/>
      <p:bldP spid="213" grpId="1" animBg="1"/>
      <p:bldP spid="213" grpId="2" animBg="1"/>
      <p:bldP spid="214" grpId="0" animBg="1"/>
      <p:bldP spid="214" grpId="1" animBg="1"/>
      <p:bldP spid="214" grpId="2" animBg="1"/>
      <p:bldP spid="215" grpId="0" animBg="1"/>
      <p:bldP spid="215" grpId="1" animBg="1"/>
      <p:bldP spid="215" grpId="2" animBg="1"/>
      <p:bldP spid="157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14 Grupo"/>
          <p:cNvGrpSpPr/>
          <p:nvPr/>
        </p:nvGrpSpPr>
        <p:grpSpPr>
          <a:xfrm>
            <a:off x="0" y="-23305"/>
            <a:ext cx="9144000" cy="5143500"/>
            <a:chOff x="0" y="0"/>
            <a:chExt cx="9144000" cy="5143500"/>
          </a:xfrm>
        </p:grpSpPr>
        <p:sp>
          <p:nvSpPr>
            <p:cNvPr id="16" name="1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" name="1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1" name="10 Imagen" descr="Diapositiva2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4"/>
          <p:cNvSpPr/>
          <p:nvPr/>
        </p:nvSpPr>
        <p:spPr>
          <a:xfrm rot="18762372">
            <a:off x="2643002" y="-7016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4"/>
          <p:cNvSpPr/>
          <p:nvPr/>
        </p:nvSpPr>
        <p:spPr>
          <a:xfrm rot="2837628" flipH="1">
            <a:off x="4587217" y="-70160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4"/>
          <p:cNvSpPr/>
          <p:nvPr/>
        </p:nvSpPr>
        <p:spPr>
          <a:xfrm rot="7962372">
            <a:off x="4637224" y="3442632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4"/>
          <p:cNvSpPr/>
          <p:nvPr/>
        </p:nvSpPr>
        <p:spPr>
          <a:xfrm rot="13637628" flipH="1">
            <a:off x="2693008" y="3442631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Forma libre 4"/>
          <p:cNvSpPr/>
          <p:nvPr/>
        </p:nvSpPr>
        <p:spPr>
          <a:xfrm rot="2562372">
            <a:off x="6300195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4"/>
          <p:cNvSpPr/>
          <p:nvPr/>
        </p:nvSpPr>
        <p:spPr>
          <a:xfrm rot="8237628" flipH="1">
            <a:off x="6300194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Forma libre 4"/>
          <p:cNvSpPr/>
          <p:nvPr/>
        </p:nvSpPr>
        <p:spPr>
          <a:xfrm rot="13362372">
            <a:off x="971602" y="2643758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Forma libre 4"/>
          <p:cNvSpPr/>
          <p:nvPr/>
        </p:nvSpPr>
        <p:spPr>
          <a:xfrm rot="19037628" flipH="1">
            <a:off x="971603" y="699543"/>
            <a:ext cx="1841007" cy="1827439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noFill/>
          <a:ln w="38100">
            <a:gradFill flip="none" rotWithShape="1">
              <a:gsLst>
                <a:gs pos="17917">
                  <a:srgbClr val="C00000"/>
                </a:gs>
                <a:gs pos="49000">
                  <a:srgbClr val="FF0000"/>
                </a:gs>
                <a:gs pos="62000">
                  <a:schemeClr val="tx1">
                    <a:lumMod val="95000"/>
                  </a:schemeClr>
                </a:gs>
                <a:gs pos="72000">
                  <a:srgbClr val="009900"/>
                </a:gs>
              </a:gsLst>
              <a:lin ang="5400000" scaled="1"/>
              <a:tileRect/>
            </a:gradFill>
          </a:ln>
          <a:effectLst/>
          <a:scene3d>
            <a:camera prst="obliqueBottomLeft"/>
            <a:lightRig rig="flat" dir="t"/>
          </a:scene3d>
          <a:sp3d extrusionH="25400" prstMaterial="metal">
            <a:bevelT w="165100" prst="coolSlant"/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48706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4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4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" dur="4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4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4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" dur="4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" dur="4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4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3" presetClass="entr" presetSubtype="27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ntr" presetSubtype="3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91" dur="4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7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98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20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7 Grupo"/>
          <p:cNvGrpSpPr/>
          <p:nvPr/>
        </p:nvGrpSpPr>
        <p:grpSpPr>
          <a:xfrm>
            <a:off x="18196" y="15835"/>
            <a:ext cx="9108504" cy="5143500"/>
            <a:chOff x="539552" y="-8013426"/>
            <a:chExt cx="9108504" cy="5143500"/>
          </a:xfrm>
        </p:grpSpPr>
        <p:sp>
          <p:nvSpPr>
            <p:cNvPr id="19" name="18 Rectángulo"/>
            <p:cNvSpPr/>
            <p:nvPr/>
          </p:nvSpPr>
          <p:spPr>
            <a:xfrm flipH="1">
              <a:off x="5076056" y="-8013426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>
              <a:off x="539552" y="-8013426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7" name="16 Imagen" descr="Diapositiva21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98307" b="1"/>
          <a:stretch/>
        </p:blipFill>
        <p:spPr>
          <a:xfrm>
            <a:off x="24714" y="-5082128"/>
            <a:ext cx="9144000" cy="10243476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25"/>
          <p:cNvSpPr/>
          <p:nvPr/>
        </p:nvSpPr>
        <p:spPr>
          <a:xfrm rot="10800000" flipH="1">
            <a:off x="-252535" y="4467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3" name="Forma libre 25"/>
          <p:cNvSpPr/>
          <p:nvPr/>
        </p:nvSpPr>
        <p:spPr>
          <a:xfrm rot="10800000" flipH="1">
            <a:off x="935089" y="776017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4" name="Forma libre 25"/>
          <p:cNvSpPr/>
          <p:nvPr/>
        </p:nvSpPr>
        <p:spPr>
          <a:xfrm rot="10800000" flipH="1">
            <a:off x="2231233" y="1424089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5" name="Forma libre 25"/>
          <p:cNvSpPr/>
          <p:nvPr/>
        </p:nvSpPr>
        <p:spPr>
          <a:xfrm rot="10800000" flipH="1">
            <a:off x="3353304" y="2088232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6" name="Forma libre 25"/>
          <p:cNvSpPr/>
          <p:nvPr/>
        </p:nvSpPr>
        <p:spPr>
          <a:xfrm rot="10800000" flipH="1">
            <a:off x="4540928" y="2859782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7" name="Forma libre 25"/>
          <p:cNvSpPr/>
          <p:nvPr/>
        </p:nvSpPr>
        <p:spPr>
          <a:xfrm rot="10800000" flipH="1">
            <a:off x="5837072" y="3507854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25"/>
          <p:cNvSpPr/>
          <p:nvPr/>
        </p:nvSpPr>
        <p:spPr>
          <a:xfrm rot="10800000">
            <a:off x="7568856" y="0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48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1" name="Forma libre 25"/>
          <p:cNvSpPr/>
          <p:nvPr/>
        </p:nvSpPr>
        <p:spPr>
          <a:xfrm rot="10800000">
            <a:off x="6381232" y="771550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Forma libre 25"/>
          <p:cNvSpPr/>
          <p:nvPr/>
        </p:nvSpPr>
        <p:spPr>
          <a:xfrm rot="10800000">
            <a:off x="5085088" y="1419622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3" name="Forma libre 25"/>
          <p:cNvSpPr/>
          <p:nvPr/>
        </p:nvSpPr>
        <p:spPr>
          <a:xfrm rot="10800000">
            <a:off x="3963017" y="2083765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4" name="Forma libre 25"/>
          <p:cNvSpPr/>
          <p:nvPr/>
        </p:nvSpPr>
        <p:spPr>
          <a:xfrm rot="10800000">
            <a:off x="2775393" y="2855315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5" name="Forma libre 25"/>
          <p:cNvSpPr/>
          <p:nvPr/>
        </p:nvSpPr>
        <p:spPr>
          <a:xfrm rot="10800000">
            <a:off x="1479249" y="3503387"/>
            <a:ext cx="1827680" cy="1635646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7000">
                <a:srgbClr val="FF3300"/>
              </a:gs>
              <a:gs pos="60000">
                <a:srgbClr val="7030A0">
                  <a:lumMod val="40000"/>
                  <a:alpha val="0"/>
                </a:srgbClr>
              </a:gs>
              <a:gs pos="49000">
                <a:srgbClr val="7D893A">
                  <a:alpha val="0"/>
                </a:srgbClr>
              </a:gs>
              <a:gs pos="89000">
                <a:srgbClr val="FF0000"/>
              </a:gs>
              <a:gs pos="16000">
                <a:srgbClr val="663300"/>
              </a:gs>
              <a:gs pos="71000">
                <a:srgbClr val="CAF656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92D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2700">
            <a:solidFill>
              <a:schemeClr val="tx1"/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058420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4" dur="4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4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75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4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4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4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4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8" dur="4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4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4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4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4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2" dur="4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75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4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4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4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4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6" dur="4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4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75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4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4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70" dur="4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75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4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4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4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84" dur="4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75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98" dur="4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4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12" dur="4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4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26" dur="4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" dur="4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4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0" dur="4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54" dur="4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" dur="4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4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8" dur="4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9" dur="3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1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82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20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95 Rectángulo"/>
          <p:cNvSpPr/>
          <p:nvPr/>
        </p:nvSpPr>
        <p:spPr>
          <a:xfrm>
            <a:off x="-3652" y="0"/>
            <a:ext cx="9147651" cy="5143500"/>
          </a:xfrm>
          <a:prstGeom prst="rect">
            <a:avLst/>
          </a:prstGeom>
          <a:gradFill>
            <a:gsLst>
              <a:gs pos="42000">
                <a:srgbClr val="2B030E"/>
              </a:gs>
              <a:gs pos="60000">
                <a:srgbClr val="4B041A">
                  <a:lumMod val="47000"/>
                </a:srgbClr>
              </a:gs>
              <a:gs pos="9000">
                <a:srgbClr val="EF0F44">
                  <a:lumMod val="33000"/>
                </a:srgbClr>
              </a:gs>
              <a:gs pos="92000">
                <a:srgbClr val="CE0853">
                  <a:lumMod val="35000"/>
                </a:srgbClr>
              </a:gs>
              <a:gs pos="100000">
                <a:srgbClr val="F9054B"/>
              </a:gs>
              <a:gs pos="0">
                <a:srgbClr val="F9054B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95" name="94 Imagen" descr="Diapositiva37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002"/>
            <a:ext cx="9144000" cy="5151502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Rectángulo"/>
          <p:cNvSpPr/>
          <p:nvPr/>
        </p:nvSpPr>
        <p:spPr>
          <a:xfrm>
            <a:off x="179512" y="29171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Rectángulo"/>
          <p:cNvSpPr/>
          <p:nvPr/>
        </p:nvSpPr>
        <p:spPr>
          <a:xfrm>
            <a:off x="605371" y="41878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>
            <a:off x="1031230" y="808388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Rectángulo"/>
          <p:cNvSpPr/>
          <p:nvPr/>
        </p:nvSpPr>
        <p:spPr>
          <a:xfrm>
            <a:off x="1457089" y="41878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>
            <a:off x="1882948" y="29171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>
            <a:off x="2409437" y="-213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>
            <a:off x="2835296" y="387479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>
            <a:off x="3261155" y="777087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>
            <a:off x="3687014" y="387479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>
            <a:off x="4112873" y="-213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>
            <a:off x="4644008" y="-4699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>
            <a:off x="5069867" y="38491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>
            <a:off x="5495726" y="774518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>
            <a:off x="5921585" y="38491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>
            <a:off x="6347444" y="-4699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>
            <a:off x="6873933" y="-3600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>
            <a:off x="7299792" y="353609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>
            <a:off x="7725651" y="743217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>
            <a:off x="8151510" y="353609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8577369" y="-36000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>
            <a:off x="8577369" y="2044962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>
            <a:off x="8151510" y="1655354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>
            <a:off x="7725651" y="1265745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>
            <a:off x="7299792" y="1655354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>
            <a:off x="6873933" y="2044962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>
            <a:off x="6347444" y="2076263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>
            <a:off x="5921585" y="1686655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>
            <a:off x="5495726" y="1297046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>
            <a:off x="5069867" y="1686655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4644008" y="2076263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>
            <a:off x="4112873" y="2078832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>
            <a:off x="3687014" y="1689224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>
            <a:off x="3261155" y="1299615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>
            <a:off x="2835296" y="1689224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>
            <a:off x="2409437" y="2078832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>
            <a:off x="1882948" y="2110133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>
            <a:off x="1457089" y="1720525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>
            <a:off x="1031230" y="1330916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>
            <a:off x="605371" y="1720525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>
            <a:off x="179512" y="2110133"/>
            <a:ext cx="387119" cy="389609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Rectángulo"/>
          <p:cNvSpPr/>
          <p:nvPr/>
        </p:nvSpPr>
        <p:spPr>
          <a:xfrm>
            <a:off x="8577369" y="4677882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Rectángulo"/>
          <p:cNvSpPr/>
          <p:nvPr/>
        </p:nvSpPr>
        <p:spPr>
          <a:xfrm>
            <a:off x="8151510" y="428356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Rectángulo"/>
          <p:cNvSpPr/>
          <p:nvPr/>
        </p:nvSpPr>
        <p:spPr>
          <a:xfrm>
            <a:off x="7725651" y="388923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Rectángulo"/>
          <p:cNvSpPr/>
          <p:nvPr/>
        </p:nvSpPr>
        <p:spPr>
          <a:xfrm>
            <a:off x="7299792" y="428356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Rectángulo"/>
          <p:cNvSpPr/>
          <p:nvPr/>
        </p:nvSpPr>
        <p:spPr>
          <a:xfrm>
            <a:off x="6873933" y="4677882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Rectángulo"/>
          <p:cNvSpPr/>
          <p:nvPr/>
        </p:nvSpPr>
        <p:spPr>
          <a:xfrm>
            <a:off x="6347444" y="470956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Rectángulo"/>
          <p:cNvSpPr/>
          <p:nvPr/>
        </p:nvSpPr>
        <p:spPr>
          <a:xfrm>
            <a:off x="5921585" y="431523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Rectángulo"/>
          <p:cNvSpPr/>
          <p:nvPr/>
        </p:nvSpPr>
        <p:spPr>
          <a:xfrm>
            <a:off x="5495726" y="3920918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Rectángulo"/>
          <p:cNvSpPr/>
          <p:nvPr/>
        </p:nvSpPr>
        <p:spPr>
          <a:xfrm>
            <a:off x="5069867" y="431523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Rectángulo"/>
          <p:cNvSpPr/>
          <p:nvPr/>
        </p:nvSpPr>
        <p:spPr>
          <a:xfrm>
            <a:off x="4644008" y="470956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Rectángulo"/>
          <p:cNvSpPr/>
          <p:nvPr/>
        </p:nvSpPr>
        <p:spPr>
          <a:xfrm>
            <a:off x="4112873" y="4712162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Rectángulo"/>
          <p:cNvSpPr/>
          <p:nvPr/>
        </p:nvSpPr>
        <p:spPr>
          <a:xfrm>
            <a:off x="3687014" y="431784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Rectángulo"/>
          <p:cNvSpPr/>
          <p:nvPr/>
        </p:nvSpPr>
        <p:spPr>
          <a:xfrm>
            <a:off x="3261155" y="392351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Rectángulo"/>
          <p:cNvSpPr/>
          <p:nvPr/>
        </p:nvSpPr>
        <p:spPr>
          <a:xfrm>
            <a:off x="2835296" y="431784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Rectángulo"/>
          <p:cNvSpPr/>
          <p:nvPr/>
        </p:nvSpPr>
        <p:spPr>
          <a:xfrm>
            <a:off x="2409437" y="4712162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Rectángulo"/>
          <p:cNvSpPr/>
          <p:nvPr/>
        </p:nvSpPr>
        <p:spPr>
          <a:xfrm>
            <a:off x="1882948" y="474384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Rectángulo"/>
          <p:cNvSpPr/>
          <p:nvPr/>
        </p:nvSpPr>
        <p:spPr>
          <a:xfrm>
            <a:off x="1457089" y="434951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Rectángulo"/>
          <p:cNvSpPr/>
          <p:nvPr/>
        </p:nvSpPr>
        <p:spPr>
          <a:xfrm>
            <a:off x="1031230" y="3955198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Rectángulo"/>
          <p:cNvSpPr/>
          <p:nvPr/>
        </p:nvSpPr>
        <p:spPr>
          <a:xfrm>
            <a:off x="605371" y="434951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Rectángulo"/>
          <p:cNvSpPr/>
          <p:nvPr/>
        </p:nvSpPr>
        <p:spPr>
          <a:xfrm>
            <a:off x="179512" y="474384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Rectángulo"/>
          <p:cNvSpPr/>
          <p:nvPr/>
        </p:nvSpPr>
        <p:spPr>
          <a:xfrm>
            <a:off x="179512" y="263770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Rectángulo"/>
          <p:cNvSpPr/>
          <p:nvPr/>
        </p:nvSpPr>
        <p:spPr>
          <a:xfrm>
            <a:off x="605371" y="303203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Rectángulo"/>
          <p:cNvSpPr/>
          <p:nvPr/>
        </p:nvSpPr>
        <p:spPr>
          <a:xfrm>
            <a:off x="1031230" y="3426352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Rectángulo"/>
          <p:cNvSpPr/>
          <p:nvPr/>
        </p:nvSpPr>
        <p:spPr>
          <a:xfrm>
            <a:off x="1457089" y="303203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Rectángulo"/>
          <p:cNvSpPr/>
          <p:nvPr/>
        </p:nvSpPr>
        <p:spPr>
          <a:xfrm>
            <a:off x="1882948" y="263770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>
            <a:off x="2409437" y="260603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>
            <a:off x="2835296" y="300035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3261155" y="3394673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Rectángulo"/>
          <p:cNvSpPr/>
          <p:nvPr/>
        </p:nvSpPr>
        <p:spPr>
          <a:xfrm>
            <a:off x="3687014" y="300035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Rectángulo"/>
          <p:cNvSpPr/>
          <p:nvPr/>
        </p:nvSpPr>
        <p:spPr>
          <a:xfrm>
            <a:off x="4112873" y="260603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>
            <a:off x="4644008" y="260342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>
            <a:off x="5069867" y="299775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>
            <a:off x="5495726" y="3392072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>
            <a:off x="5921585" y="299775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>
            <a:off x="6347444" y="2603429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>
            <a:off x="6873933" y="257175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>
            <a:off x="7299792" y="296607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>
            <a:off x="7725651" y="3360393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>
            <a:off x="8151510" y="2966071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>
            <a:off x="8577369" y="2571750"/>
            <a:ext cx="387119" cy="394321"/>
          </a:xfrm>
          <a:prstGeom prst="rect">
            <a:avLst/>
          </a:prstGeom>
          <a:gradFill flip="none" rotWithShape="1">
            <a:gsLst>
              <a:gs pos="0">
                <a:srgbClr val="CCCCFF">
                  <a:alpha val="54000"/>
                  <a:lumMod val="0"/>
                  <a:lumOff val="100000"/>
                </a:srgbClr>
              </a:gs>
              <a:gs pos="38000">
                <a:srgbClr val="FF0000">
                  <a:alpha val="72000"/>
                </a:srgbClr>
              </a:gs>
              <a:gs pos="80000">
                <a:srgbClr val="99CCFF">
                  <a:alpha val="78000"/>
                  <a:lumMod val="0"/>
                  <a:lumOff val="100000"/>
                </a:srgbClr>
              </a:gs>
              <a:gs pos="100000">
                <a:srgbClr val="CCCCFF">
                  <a:alpha val="39000"/>
                  <a:lumMod val="0"/>
                  <a:lumOff val="100000"/>
                </a:srgbClr>
              </a:gs>
            </a:gsLst>
            <a:lin ang="0" scaled="0"/>
            <a:tileRect/>
          </a:gradFill>
          <a:ln>
            <a:solidFill>
              <a:schemeClr val="tx1"/>
            </a:solidFill>
          </a:ln>
          <a:scene3d>
            <a:camera prst="orthographicFront"/>
            <a:lightRig rig="flood" dir="t"/>
          </a:scene3d>
          <a:sp3d prstMaterial="powder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352204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" dur="6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3" dur="6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8" dur="6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4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" dur="6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" dur="6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" dur="6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" dur="4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4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" dur="6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" dur="4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3" dur="6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38" dur="6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9" dur="4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53" dur="6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4" dur="4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4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8" dur="6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9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83" dur="6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98" dur="6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9" dur="4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13" dur="6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28" dur="6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9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43" dur="6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58" dur="6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9" dur="4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73" dur="6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88" dur="6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9" dur="4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4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03" dur="6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1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18" dur="6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4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33" dur="6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4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5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8" dur="6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6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9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4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63" dur="6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78" dur="6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2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9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0" dur="4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93" dur="6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1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4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5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08" dur="6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6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4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4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23" dur="6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38" dur="6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2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9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0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53" dur="6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1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4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5" dur="4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68" dur="6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2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6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9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0" dur="4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83" dur="6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1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2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98" dur="6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2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9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4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13" dur="6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4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5" dur="4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28" dur="6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2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6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9" dur="4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0" dur="4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43" dur="6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1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2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58" dur="6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2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9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4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73" dur="6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1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2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4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5" dur="4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88" dur="6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2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6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03" dur="6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1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4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18" dur="6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2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4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9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0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33" dur="6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1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4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4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5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48" dur="6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2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6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4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4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4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63" dur="6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1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2" dur="4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5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5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78" dur="6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2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4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9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0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93" dur="6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4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1" dur="4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2" dur="4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4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5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8" dur="6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2" dur="4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4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6" dur="4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7" dur="4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45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45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23" dur="6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4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1" dur="4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2" dur="4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38" dur="6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2" dur="4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4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4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4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9" dur="4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0" dur="4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53" dur="6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1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2" dur="4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4" dur="4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5" dur="4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68" dur="6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2" dur="4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4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6" dur="4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7" dur="4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3" dur="6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1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2" dur="4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8" dur="6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2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4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9" dur="4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0" dur="45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3" dur="6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1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2" dur="4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4" dur="4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5" dur="4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28" dur="6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2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6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7" dur="4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43" dur="6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7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1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2" dur="4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4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4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58" dur="6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2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6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4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9" dur="4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0" dur="45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73" dur="6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7" dur="4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4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1" dur="4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2" dur="4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4" dur="4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5" dur="4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88" dur="6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2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6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7" dur="4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9" dur="4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0" dur="45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3" dur="6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7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1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4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4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5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8" dur="6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2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6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9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0" dur="4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3" dur="6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7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8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1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2" dur="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4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5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8" dur="6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2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6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7" dur="4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9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0" dur="4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3" dur="6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7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8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1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4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5" dur="4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8" dur="6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2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6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4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9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0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3" dur="6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7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8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1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2" dur="4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4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5" dur="4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8" dur="6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2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3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6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7" dur="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19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0" dur="4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3" dur="6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7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1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34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5" dur="45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8" dur="6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2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6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49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0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3" dur="6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7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8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1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2" dur="4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4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5" dur="4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8" dur="6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2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6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7" dur="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79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0" dur="4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3" dur="6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7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8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1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94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5" dur="4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8" dur="6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2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6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7" dur="4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9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0" dur="4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3" dur="6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7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8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1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2" dur="4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4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5" dur="45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8" dur="6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2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3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6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7" dur="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39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0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43" dur="6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7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1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2" dur="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54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5" dur="4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58" dur="6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2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6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7" dur="4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69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0" dur="45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73" dur="6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7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8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1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2" dur="4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4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5" dur="4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7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88" dur="6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2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3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6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7" dur="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8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99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0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2" presetID="3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03" dur="6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23" presetClass="entr" presetSubtype="27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7" dur="4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4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9" presetID="16" presetClass="entr" presetSubtype="4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211" dur="4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13" dur="indefinite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214" dur="indefinite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3" grpId="0" animBg="1"/>
      <p:bldP spid="3" grpId="1" animBg="1"/>
      <p:bldP spid="3" grpId="2" animBg="1"/>
      <p:bldP spid="3" grpId="3" animBg="1"/>
      <p:bldP spid="4" grpId="0" animBg="1"/>
      <p:bldP spid="4" grpId="1" animBg="1"/>
      <p:bldP spid="4" grpId="2" animBg="1"/>
      <p:bldP spid="4" grpId="3" animBg="1"/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114" grpId="0" animBg="1"/>
      <p:bldP spid="114" grpId="1" animBg="1"/>
      <p:bldP spid="114" grpId="2" animBg="1"/>
      <p:bldP spid="114" grpId="3" animBg="1"/>
      <p:bldP spid="115" grpId="0" animBg="1"/>
      <p:bldP spid="115" grpId="1" animBg="1"/>
      <p:bldP spid="115" grpId="2" animBg="1"/>
      <p:bldP spid="115" grpId="3" animBg="1"/>
      <p:bldP spid="116" grpId="0" animBg="1"/>
      <p:bldP spid="116" grpId="1" animBg="1"/>
      <p:bldP spid="116" grpId="2" animBg="1"/>
      <p:bldP spid="116" grpId="3" animBg="1"/>
      <p:bldP spid="117" grpId="0" animBg="1"/>
      <p:bldP spid="117" grpId="1" animBg="1"/>
      <p:bldP spid="117" grpId="2" animBg="1"/>
      <p:bldP spid="117" grpId="3" animBg="1"/>
      <p:bldP spid="118" grpId="0" animBg="1"/>
      <p:bldP spid="118" grpId="1" animBg="1"/>
      <p:bldP spid="118" grpId="2" animBg="1"/>
      <p:bldP spid="118" grpId="3" animBg="1"/>
      <p:bldP spid="109" grpId="0" animBg="1"/>
      <p:bldP spid="109" grpId="1" animBg="1"/>
      <p:bldP spid="109" grpId="2" animBg="1"/>
      <p:bldP spid="109" grpId="3" animBg="1"/>
      <p:bldP spid="110" grpId="0" animBg="1"/>
      <p:bldP spid="110" grpId="1" animBg="1"/>
      <p:bldP spid="110" grpId="2" animBg="1"/>
      <p:bldP spid="110" grpId="3" animBg="1"/>
      <p:bldP spid="111" grpId="0" animBg="1"/>
      <p:bldP spid="111" grpId="1" animBg="1"/>
      <p:bldP spid="111" grpId="2" animBg="1"/>
      <p:bldP spid="111" grpId="3" animBg="1"/>
      <p:bldP spid="112" grpId="0" animBg="1"/>
      <p:bldP spid="112" grpId="1" animBg="1"/>
      <p:bldP spid="112" grpId="2" animBg="1"/>
      <p:bldP spid="112" grpId="3" animBg="1"/>
      <p:bldP spid="113" grpId="0" animBg="1"/>
      <p:bldP spid="113" grpId="1" animBg="1"/>
      <p:bldP spid="113" grpId="2" animBg="1"/>
      <p:bldP spid="113" grpId="3" animBg="1"/>
      <p:bldP spid="102" grpId="0" animBg="1"/>
      <p:bldP spid="102" grpId="1" animBg="1"/>
      <p:bldP spid="102" grpId="2" animBg="1"/>
      <p:bldP spid="102" grpId="3" animBg="1"/>
      <p:bldP spid="103" grpId="0" animBg="1"/>
      <p:bldP spid="103" grpId="1" animBg="1"/>
      <p:bldP spid="103" grpId="2" animBg="1"/>
      <p:bldP spid="103" grpId="3" animBg="1"/>
      <p:bldP spid="104" grpId="0" animBg="1"/>
      <p:bldP spid="104" grpId="1" animBg="1"/>
      <p:bldP spid="104" grpId="2" animBg="1"/>
      <p:bldP spid="104" grpId="3" animBg="1"/>
      <p:bldP spid="105" grpId="0" animBg="1"/>
      <p:bldP spid="105" grpId="1" animBg="1"/>
      <p:bldP spid="105" grpId="2" animBg="1"/>
      <p:bldP spid="105" grpId="3" animBg="1"/>
      <p:bldP spid="106" grpId="0" animBg="1"/>
      <p:bldP spid="106" grpId="1" animBg="1"/>
      <p:bldP spid="106" grpId="2" animBg="1"/>
      <p:bldP spid="106" grpId="3" animBg="1"/>
      <p:bldP spid="97" grpId="0" animBg="1"/>
      <p:bldP spid="97" grpId="1" animBg="1"/>
      <p:bldP spid="97" grpId="2" animBg="1"/>
      <p:bldP spid="97" grpId="3" animBg="1"/>
      <p:bldP spid="98" grpId="0" animBg="1"/>
      <p:bldP spid="98" grpId="1" animBg="1"/>
      <p:bldP spid="98" grpId="2" animBg="1"/>
      <p:bldP spid="98" grpId="3" animBg="1"/>
      <p:bldP spid="99" grpId="0" animBg="1"/>
      <p:bldP spid="99" grpId="1" animBg="1"/>
      <p:bldP spid="99" grpId="2" animBg="1"/>
      <p:bldP spid="99" grpId="3" animBg="1"/>
      <p:bldP spid="100" grpId="0" animBg="1"/>
      <p:bldP spid="100" grpId="1" animBg="1"/>
      <p:bldP spid="100" grpId="2" animBg="1"/>
      <p:bldP spid="100" grpId="3" animBg="1"/>
      <p:bldP spid="101" grpId="0" animBg="1"/>
      <p:bldP spid="101" grpId="1" animBg="1"/>
      <p:bldP spid="101" grpId="2" animBg="1"/>
      <p:bldP spid="101" grpId="3" animBg="1"/>
      <p:bldP spid="88" grpId="0" animBg="1"/>
      <p:bldP spid="88" grpId="1" animBg="1"/>
      <p:bldP spid="88" grpId="2" animBg="1"/>
      <p:bldP spid="88" grpId="3" animBg="1"/>
      <p:bldP spid="89" grpId="0" animBg="1"/>
      <p:bldP spid="89" grpId="1" animBg="1"/>
      <p:bldP spid="89" grpId="2" animBg="1"/>
      <p:bldP spid="89" grpId="3" animBg="1"/>
      <p:bldP spid="90" grpId="0" animBg="1"/>
      <p:bldP spid="90" grpId="1" animBg="1"/>
      <p:bldP spid="90" grpId="2" animBg="1"/>
      <p:bldP spid="90" grpId="3" animBg="1"/>
      <p:bldP spid="91" grpId="0" animBg="1"/>
      <p:bldP spid="91" grpId="1" animBg="1"/>
      <p:bldP spid="91" grpId="2" animBg="1"/>
      <p:bldP spid="91" grpId="3" animBg="1"/>
      <p:bldP spid="92" grpId="0" animBg="1"/>
      <p:bldP spid="92" grpId="1" animBg="1"/>
      <p:bldP spid="92" grpId="2" animBg="1"/>
      <p:bldP spid="9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  <p:bldP spid="85" grpId="1" animBg="1"/>
      <p:bldP spid="85" grpId="2" animBg="1"/>
      <p:bldP spid="85" grpId="3" animBg="1"/>
      <p:bldP spid="86" grpId="0" animBg="1"/>
      <p:bldP spid="86" grpId="1" animBg="1"/>
      <p:bldP spid="86" grpId="2" animBg="1"/>
      <p:bldP spid="86" grpId="3" animBg="1"/>
      <p:bldP spid="87" grpId="0" animBg="1"/>
      <p:bldP spid="87" grpId="1" animBg="1"/>
      <p:bldP spid="87" grpId="2" animBg="1"/>
      <p:bldP spid="87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93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4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pic>
          <p:nvPicPr>
            <p:cNvPr id="7" name="6 Imagen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3" b="733"/>
            <a:stretch/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pic>
          <p:nvPicPr>
            <p:cNvPr id="8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843558"/>
              <a:ext cx="2481263" cy="31400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2 Rectángulo"/>
          <p:cNvSpPr/>
          <p:nvPr/>
        </p:nvSpPr>
        <p:spPr>
          <a:xfrm>
            <a:off x="2411760" y="267494"/>
            <a:ext cx="6048672" cy="4462760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Las </a:t>
            </a:r>
            <a:r>
              <a:rPr lang="es-ES" b="1" dirty="0">
                <a:solidFill>
                  <a:srgbClr val="441918"/>
                </a:solidFill>
                <a:latin typeface="Hobo Std" pitchFamily="34" charset="0"/>
              </a:rPr>
              <a:t>grandes bondades de las </a:t>
            </a: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cerezas</a:t>
            </a:r>
          </a:p>
          <a:p>
            <a:pPr algn="ctr">
              <a:defRPr/>
            </a:pPr>
            <a:endParaRPr lang="es-ES" sz="1400" b="1" dirty="0" smtClean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A modo de resumen, vale la pena destacar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cuales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son las grandes bondades de las cerezas. Estos son los beneficios más importantes que tiene esta fruta para nuestro cuerpo:</a:t>
            </a: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Tienen una gran cantidad de antioxidantes que ayudan a controlar enfermedades cardíacas, como así también cáncer o artritis.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Son una de las pocas fuentes en contener melatonina, un compuesto que sirve para regular el ritmo del corazón y los ciclos del sueño, siendo ideales para los que padecen de insomnio o cansancio crónico.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Se trata de una excelente fuente de beta-caroteno o vitamina A, unas 20 veces más que las fresas o los arándanos.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Son ricas en vitaminas C y E, hierro, fibra, ácido fólico, potasio y magnesio.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Popularmente hablando, se dice que son el “alimento para el cerebro”, ya que ayuda en la salud de la mente, para prevenir la pérdida de la memoria o </a:t>
            </a:r>
            <a:r>
              <a:rPr lang="es-ES" sz="1200" b="1" dirty="0" err="1">
                <a:solidFill>
                  <a:srgbClr val="441918"/>
                </a:solidFill>
                <a:latin typeface="Hobo Std" pitchFamily="34" charset="0"/>
              </a:rPr>
              <a:t>alzheimer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Permiten reducir los síntomas de la gota y la artritis, así como la inflamación y la retención de líquidos.</a:t>
            </a: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endParaRPr lang="es-ES" sz="1200" b="1" i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2438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107 Grupo"/>
          <p:cNvGrpSpPr/>
          <p:nvPr/>
        </p:nvGrpSpPr>
        <p:grpSpPr>
          <a:xfrm>
            <a:off x="0" y="-23305"/>
            <a:ext cx="9144000" cy="5143500"/>
            <a:chOff x="0" y="0"/>
            <a:chExt cx="9144000" cy="5143500"/>
          </a:xfrm>
        </p:grpSpPr>
        <p:sp>
          <p:nvSpPr>
            <p:cNvPr id="109" name="10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0" name="10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1" name="11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2" name="111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06" name="105 Imagen" descr="Diapositiva20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" name="26 Grupo"/>
          <p:cNvGrpSpPr/>
          <p:nvPr/>
        </p:nvGrpSpPr>
        <p:grpSpPr>
          <a:xfrm rot="7987546">
            <a:off x="1197544" y="262738"/>
            <a:ext cx="3175102" cy="1898798"/>
            <a:chOff x="1162192" y="715790"/>
            <a:chExt cx="3175102" cy="1898798"/>
          </a:xfrm>
          <a:gradFill>
            <a:gsLst>
              <a:gs pos="40000">
                <a:srgbClr val="FF0000"/>
              </a:gs>
              <a:gs pos="82000">
                <a:schemeClr val="tx1"/>
              </a:gs>
              <a:gs pos="22000">
                <a:srgbClr val="C00000"/>
              </a:gs>
              <a:gs pos="70000">
                <a:srgbClr val="92D050"/>
              </a:gs>
              <a:gs pos="51000">
                <a:srgbClr val="92D050"/>
              </a:gs>
            </a:gsLst>
            <a:lin ang="5400000" scaled="0"/>
          </a:gradFill>
          <a:scene3d>
            <a:camera prst="orthographicFront"/>
            <a:lightRig rig="chilly" dir="t"/>
          </a:scene3d>
        </p:grpSpPr>
        <p:grpSp>
          <p:nvGrpSpPr>
            <p:cNvPr id="3" name="2 Grupo"/>
            <p:cNvGrpSpPr/>
            <p:nvPr/>
          </p:nvGrpSpPr>
          <p:grpSpPr>
            <a:xfrm>
              <a:off x="1166657" y="1188103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20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6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4" name="3 Grupo"/>
            <p:cNvGrpSpPr/>
            <p:nvPr/>
          </p:nvGrpSpPr>
          <p:grpSpPr>
            <a:xfrm>
              <a:off x="1162192" y="71579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13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4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5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5" name="4 Grupo"/>
            <p:cNvGrpSpPr/>
            <p:nvPr/>
          </p:nvGrpSpPr>
          <p:grpSpPr>
            <a:xfrm>
              <a:off x="1187624" y="165600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6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grpSp>
        <p:nvGrpSpPr>
          <p:cNvPr id="28" name="27 Grupo"/>
          <p:cNvGrpSpPr/>
          <p:nvPr/>
        </p:nvGrpSpPr>
        <p:grpSpPr>
          <a:xfrm rot="13568492" flipH="1">
            <a:off x="4804316" y="257574"/>
            <a:ext cx="3175102" cy="1898798"/>
            <a:chOff x="1162192" y="715790"/>
            <a:chExt cx="3175102" cy="1898798"/>
          </a:xfrm>
          <a:gradFill>
            <a:gsLst>
              <a:gs pos="40000">
                <a:srgbClr val="FF0000"/>
              </a:gs>
              <a:gs pos="82000">
                <a:schemeClr val="tx1"/>
              </a:gs>
              <a:gs pos="22000">
                <a:srgbClr val="C00000"/>
              </a:gs>
              <a:gs pos="70000">
                <a:srgbClr val="92D050"/>
              </a:gs>
              <a:gs pos="51000">
                <a:srgbClr val="92D050"/>
              </a:gs>
            </a:gsLst>
            <a:lin ang="5400000" scaled="0"/>
          </a:gradFill>
          <a:scene3d>
            <a:camera prst="orthographicFront"/>
            <a:lightRig rig="chilly" dir="t"/>
          </a:scene3d>
        </p:grpSpPr>
        <p:grpSp>
          <p:nvGrpSpPr>
            <p:cNvPr id="29" name="28 Grupo"/>
            <p:cNvGrpSpPr/>
            <p:nvPr/>
          </p:nvGrpSpPr>
          <p:grpSpPr>
            <a:xfrm>
              <a:off x="1166657" y="1188103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46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7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8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9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0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1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52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30" name="29 Grupo"/>
            <p:cNvGrpSpPr/>
            <p:nvPr/>
          </p:nvGrpSpPr>
          <p:grpSpPr>
            <a:xfrm>
              <a:off x="1162192" y="71579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39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0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1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2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3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4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5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31" name="30 Grupo"/>
            <p:cNvGrpSpPr/>
            <p:nvPr/>
          </p:nvGrpSpPr>
          <p:grpSpPr>
            <a:xfrm>
              <a:off x="1187624" y="165600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32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3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4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5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6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7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8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grpSp>
        <p:nvGrpSpPr>
          <p:cNvPr id="55" name="54 Grupo"/>
          <p:cNvGrpSpPr/>
          <p:nvPr/>
        </p:nvGrpSpPr>
        <p:grpSpPr>
          <a:xfrm rot="13612454" flipV="1">
            <a:off x="1197544" y="2921870"/>
            <a:ext cx="3175102" cy="1898798"/>
            <a:chOff x="1162192" y="715790"/>
            <a:chExt cx="3175102" cy="1898798"/>
          </a:xfrm>
          <a:gradFill>
            <a:gsLst>
              <a:gs pos="40000">
                <a:srgbClr val="FF0000"/>
              </a:gs>
              <a:gs pos="82000">
                <a:schemeClr val="tx1"/>
              </a:gs>
              <a:gs pos="22000">
                <a:srgbClr val="C00000"/>
              </a:gs>
              <a:gs pos="70000">
                <a:srgbClr val="92D050"/>
              </a:gs>
              <a:gs pos="51000">
                <a:srgbClr val="92D050"/>
              </a:gs>
            </a:gsLst>
            <a:lin ang="5400000" scaled="0"/>
          </a:gradFill>
          <a:scene3d>
            <a:camera prst="orthographicFront"/>
            <a:lightRig rig="chilly" dir="t"/>
          </a:scene3d>
        </p:grpSpPr>
        <p:grpSp>
          <p:nvGrpSpPr>
            <p:cNvPr id="81" name="80 Grupo"/>
            <p:cNvGrpSpPr/>
            <p:nvPr/>
          </p:nvGrpSpPr>
          <p:grpSpPr>
            <a:xfrm>
              <a:off x="1166657" y="1188103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98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9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0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1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2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3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4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82" name="81 Grupo"/>
            <p:cNvGrpSpPr/>
            <p:nvPr/>
          </p:nvGrpSpPr>
          <p:grpSpPr>
            <a:xfrm>
              <a:off x="1162192" y="71579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91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2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3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4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5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6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7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83" name="82 Grupo"/>
            <p:cNvGrpSpPr/>
            <p:nvPr/>
          </p:nvGrpSpPr>
          <p:grpSpPr>
            <a:xfrm>
              <a:off x="1187624" y="165600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84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5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6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7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8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9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0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grpSp>
        <p:nvGrpSpPr>
          <p:cNvPr id="56" name="55 Grupo"/>
          <p:cNvGrpSpPr/>
          <p:nvPr/>
        </p:nvGrpSpPr>
        <p:grpSpPr>
          <a:xfrm rot="8031508" flipH="1" flipV="1">
            <a:off x="4804316" y="2927034"/>
            <a:ext cx="3175102" cy="1898798"/>
            <a:chOff x="1162192" y="715790"/>
            <a:chExt cx="3175102" cy="1898798"/>
          </a:xfrm>
          <a:gradFill>
            <a:gsLst>
              <a:gs pos="40000">
                <a:srgbClr val="FF0000"/>
              </a:gs>
              <a:gs pos="82000">
                <a:schemeClr val="tx1"/>
              </a:gs>
              <a:gs pos="22000">
                <a:srgbClr val="C00000"/>
              </a:gs>
              <a:gs pos="70000">
                <a:srgbClr val="92D050"/>
              </a:gs>
              <a:gs pos="51000">
                <a:srgbClr val="92D050"/>
              </a:gs>
            </a:gsLst>
            <a:lin ang="5400000" scaled="0"/>
          </a:gradFill>
          <a:scene3d>
            <a:camera prst="orthographicFront"/>
            <a:lightRig rig="chilly" dir="t"/>
          </a:scene3d>
        </p:grpSpPr>
        <p:grpSp>
          <p:nvGrpSpPr>
            <p:cNvPr id="57" name="56 Grupo"/>
            <p:cNvGrpSpPr/>
            <p:nvPr/>
          </p:nvGrpSpPr>
          <p:grpSpPr>
            <a:xfrm>
              <a:off x="1166657" y="1188103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74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5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6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7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8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9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0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58" name="57 Grupo"/>
            <p:cNvGrpSpPr/>
            <p:nvPr/>
          </p:nvGrpSpPr>
          <p:grpSpPr>
            <a:xfrm>
              <a:off x="1162192" y="71579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67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8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9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0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1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2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3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59" name="58 Grupo"/>
            <p:cNvGrpSpPr/>
            <p:nvPr/>
          </p:nvGrpSpPr>
          <p:grpSpPr>
            <a:xfrm>
              <a:off x="1187624" y="1656000"/>
              <a:ext cx="3149670" cy="958588"/>
              <a:chOff x="2411762" y="411509"/>
              <a:chExt cx="4312093" cy="1232521"/>
            </a:xfrm>
            <a:grpFill/>
          </p:grpSpPr>
          <p:sp>
            <p:nvSpPr>
              <p:cNvPr id="60" name="2 Datos almacenados"/>
              <p:cNvSpPr/>
              <p:nvPr/>
            </p:nvSpPr>
            <p:spPr>
              <a:xfrm rot="5400000">
                <a:off x="4283971" y="411509"/>
                <a:ext cx="504056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1" name="2 Datos almacenados"/>
              <p:cNvSpPr/>
              <p:nvPr/>
            </p:nvSpPr>
            <p:spPr>
              <a:xfrm rot="5400000">
                <a:off x="3599895" y="591529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2" name="2 Datos almacenados"/>
              <p:cNvSpPr/>
              <p:nvPr/>
            </p:nvSpPr>
            <p:spPr>
              <a:xfrm rot="5400000">
                <a:off x="5112064" y="591530"/>
                <a:ext cx="432048" cy="5040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3" name="2 Datos almacenados"/>
              <p:cNvSpPr/>
              <p:nvPr/>
            </p:nvSpPr>
            <p:spPr>
              <a:xfrm rot="5400000">
                <a:off x="2951823" y="951569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4" name="2 Datos almacenados"/>
              <p:cNvSpPr/>
              <p:nvPr/>
            </p:nvSpPr>
            <p:spPr>
              <a:xfrm rot="5400000">
                <a:off x="2439382" y="1319993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5" name="2 Datos almacenados"/>
              <p:cNvSpPr/>
              <p:nvPr/>
            </p:nvSpPr>
            <p:spPr>
              <a:xfrm rot="5400000">
                <a:off x="5832007" y="936000"/>
                <a:ext cx="360040" cy="432049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66" name="2 Datos almacenados"/>
              <p:cNvSpPr/>
              <p:nvPr/>
            </p:nvSpPr>
            <p:spPr>
              <a:xfrm rot="5400000">
                <a:off x="6399819" y="1319994"/>
                <a:ext cx="296416" cy="351656"/>
              </a:xfrm>
              <a:custGeom>
                <a:avLst/>
                <a:gdLst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8333 w 10000"/>
                  <a:gd name="connsiteY2" fmla="*/ 5000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1667 w 10000"/>
                  <a:gd name="connsiteY0" fmla="*/ 0 h 10000"/>
                  <a:gd name="connsiteX1" fmla="*/ 10000 w 10000"/>
                  <a:gd name="connsiteY1" fmla="*/ 0 h 10000"/>
                  <a:gd name="connsiteX2" fmla="*/ 6980 w 10000"/>
                  <a:gd name="connsiteY2" fmla="*/ 5046 h 10000"/>
                  <a:gd name="connsiteX3" fmla="*/ 10000 w 10000"/>
                  <a:gd name="connsiteY3" fmla="*/ 10000 h 10000"/>
                  <a:gd name="connsiteX4" fmla="*/ 1667 w 10000"/>
                  <a:gd name="connsiteY4" fmla="*/ 10000 h 10000"/>
                  <a:gd name="connsiteX5" fmla="*/ 0 w 10000"/>
                  <a:gd name="connsiteY5" fmla="*/ 5000 h 10000"/>
                  <a:gd name="connsiteX6" fmla="*/ 1667 w 10000"/>
                  <a:gd name="connsiteY6" fmla="*/ 0 h 10000"/>
                  <a:gd name="connsiteX0" fmla="*/ 2726 w 11059"/>
                  <a:gd name="connsiteY0" fmla="*/ 0 h 10000"/>
                  <a:gd name="connsiteX1" fmla="*/ 11059 w 11059"/>
                  <a:gd name="connsiteY1" fmla="*/ 0 h 10000"/>
                  <a:gd name="connsiteX2" fmla="*/ 8039 w 11059"/>
                  <a:gd name="connsiteY2" fmla="*/ 5046 h 10000"/>
                  <a:gd name="connsiteX3" fmla="*/ 11059 w 11059"/>
                  <a:gd name="connsiteY3" fmla="*/ 10000 h 10000"/>
                  <a:gd name="connsiteX4" fmla="*/ 2726 w 11059"/>
                  <a:gd name="connsiteY4" fmla="*/ 10000 h 10000"/>
                  <a:gd name="connsiteX5" fmla="*/ 0 w 11059"/>
                  <a:gd name="connsiteY5" fmla="*/ 5000 h 10000"/>
                  <a:gd name="connsiteX6" fmla="*/ 2726 w 11059"/>
                  <a:gd name="connsiteY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59" h="10000">
                    <a:moveTo>
                      <a:pt x="2726" y="0"/>
                    </a:moveTo>
                    <a:lnTo>
                      <a:pt x="11059" y="0"/>
                    </a:lnTo>
                    <a:cubicBezTo>
                      <a:pt x="10138" y="0"/>
                      <a:pt x="8039" y="2285"/>
                      <a:pt x="8039" y="5046"/>
                    </a:cubicBezTo>
                    <a:cubicBezTo>
                      <a:pt x="8039" y="7807"/>
                      <a:pt x="10138" y="10000"/>
                      <a:pt x="11059" y="10000"/>
                    </a:cubicBezTo>
                    <a:lnTo>
                      <a:pt x="2726" y="10000"/>
                    </a:lnTo>
                    <a:cubicBezTo>
                      <a:pt x="1805" y="10000"/>
                      <a:pt x="0" y="7761"/>
                      <a:pt x="0" y="5000"/>
                    </a:cubicBezTo>
                    <a:cubicBezTo>
                      <a:pt x="0" y="2239"/>
                      <a:pt x="1805" y="0"/>
                      <a:pt x="2726" y="0"/>
                    </a:cubicBezTo>
                    <a:close/>
                  </a:path>
                </a:pathLst>
              </a:custGeom>
              <a:grpFill/>
              <a:ln>
                <a:solidFill>
                  <a:schemeClr val="tx1"/>
                </a:solidFill>
              </a:ln>
              <a:sp3d prstMaterial="powder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113" name="112 Rectángulo"/>
          <p:cNvSpPr/>
          <p:nvPr/>
        </p:nvSpPr>
        <p:spPr>
          <a:xfrm flipH="1">
            <a:off x="4604" y="-467482"/>
            <a:ext cx="9225767" cy="5991559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63348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7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75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xit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47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47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7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3" presetClass="entr" presetSubtype="27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7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7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3" dur="27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5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9" dur="indefinite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50" dur="indefinite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54 Grupo"/>
          <p:cNvGrpSpPr/>
          <p:nvPr/>
        </p:nvGrpSpPr>
        <p:grpSpPr>
          <a:xfrm rot="16200000">
            <a:off x="1998511" y="-2022892"/>
            <a:ext cx="5146979" cy="9144001"/>
            <a:chOff x="-1" y="0"/>
            <a:chExt cx="9144001" cy="5143500"/>
          </a:xfrm>
        </p:grpSpPr>
        <p:sp>
          <p:nvSpPr>
            <p:cNvPr id="57" name="56 Rectángulo"/>
            <p:cNvSpPr/>
            <p:nvPr/>
          </p:nvSpPr>
          <p:spPr>
            <a:xfrm rot="10800000" flipH="1">
              <a:off x="4571999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8" name="57 Rectángulo"/>
            <p:cNvSpPr/>
            <p:nvPr/>
          </p:nvSpPr>
          <p:spPr>
            <a:xfrm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" name="58 Rectángulo"/>
            <p:cNvSpPr/>
            <p:nvPr/>
          </p:nvSpPr>
          <p:spPr>
            <a:xfrm rot="10800000">
              <a:off x="-1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Rectángulo"/>
            <p:cNvSpPr/>
            <p:nvPr/>
          </p:nvSpPr>
          <p:spPr>
            <a:xfrm flipH="1">
              <a:off x="-1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56" name="55 Imagen" descr="Diapositiva25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36264"/>
            <a:ext cx="9211514" cy="515930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" name="1 Grupo"/>
          <p:cNvGrpSpPr/>
          <p:nvPr/>
        </p:nvGrpSpPr>
        <p:grpSpPr>
          <a:xfrm rot="16200000">
            <a:off x="-364697" y="-30159"/>
            <a:ext cx="1359577" cy="613742"/>
            <a:chOff x="-1188640" y="-36000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" name="2 Rectángulo"/>
            <p:cNvSpPr/>
            <p:nvPr/>
          </p:nvSpPr>
          <p:spPr>
            <a:xfrm>
              <a:off x="-1188640" y="-36000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rgbClr val="009999">
                    <a:alpha val="0"/>
                  </a:srgb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" name="3 Elipse"/>
            <p:cNvSpPr/>
            <p:nvPr/>
          </p:nvSpPr>
          <p:spPr>
            <a:xfrm>
              <a:off x="-360323" y="79403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5" name="4 Grupo"/>
          <p:cNvGrpSpPr/>
          <p:nvPr/>
        </p:nvGrpSpPr>
        <p:grpSpPr>
          <a:xfrm rot="16200000">
            <a:off x="676319" y="595744"/>
            <a:ext cx="1359577" cy="613742"/>
            <a:chOff x="-147624" y="589902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6" name="5 Rectángulo"/>
            <p:cNvSpPr/>
            <p:nvPr/>
          </p:nvSpPr>
          <p:spPr>
            <a:xfrm>
              <a:off x="-147624" y="589902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6 Elipse"/>
            <p:cNvSpPr/>
            <p:nvPr/>
          </p:nvSpPr>
          <p:spPr>
            <a:xfrm>
              <a:off x="680693" y="705305"/>
              <a:ext cx="432431" cy="333026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sunse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8" name="7 Grupo"/>
          <p:cNvGrpSpPr/>
          <p:nvPr/>
        </p:nvGrpSpPr>
        <p:grpSpPr>
          <a:xfrm rot="16200000">
            <a:off x="1613253" y="1261797"/>
            <a:ext cx="1359577" cy="613742"/>
            <a:chOff x="789310" y="1255955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9" name="8 Rectángulo"/>
            <p:cNvSpPr/>
            <p:nvPr/>
          </p:nvSpPr>
          <p:spPr>
            <a:xfrm>
              <a:off x="789310" y="1255955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9 Elipse"/>
            <p:cNvSpPr/>
            <p:nvPr/>
          </p:nvSpPr>
          <p:spPr>
            <a:xfrm>
              <a:off x="1617627" y="1371358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6" name="15 Grupo"/>
          <p:cNvGrpSpPr/>
          <p:nvPr/>
        </p:nvGrpSpPr>
        <p:grpSpPr>
          <a:xfrm rot="5400000" flipH="1">
            <a:off x="8117049" y="32631"/>
            <a:ext cx="1440160" cy="613742"/>
            <a:chOff x="-1188640" y="-36000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6" name="25 Rectángulo"/>
            <p:cNvSpPr/>
            <p:nvPr/>
          </p:nvSpPr>
          <p:spPr>
            <a:xfrm>
              <a:off x="-1188640" y="-36000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26 Elipse"/>
            <p:cNvSpPr/>
            <p:nvPr/>
          </p:nvSpPr>
          <p:spPr>
            <a:xfrm>
              <a:off x="-360323" y="79403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7" name="16 Grupo"/>
          <p:cNvGrpSpPr/>
          <p:nvPr/>
        </p:nvGrpSpPr>
        <p:grpSpPr>
          <a:xfrm rot="5400000" flipH="1">
            <a:off x="7076033" y="658533"/>
            <a:ext cx="1440160" cy="613742"/>
            <a:chOff x="-147624" y="589902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4" name="23 Rectángulo"/>
            <p:cNvSpPr/>
            <p:nvPr/>
          </p:nvSpPr>
          <p:spPr>
            <a:xfrm>
              <a:off x="-147624" y="589902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24 Elipse"/>
            <p:cNvSpPr/>
            <p:nvPr/>
          </p:nvSpPr>
          <p:spPr>
            <a:xfrm>
              <a:off x="680693" y="705305"/>
              <a:ext cx="432431" cy="333026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sunse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8" name="17 Grupo"/>
          <p:cNvGrpSpPr/>
          <p:nvPr/>
        </p:nvGrpSpPr>
        <p:grpSpPr>
          <a:xfrm rot="5400000" flipH="1">
            <a:off x="6139099" y="1324586"/>
            <a:ext cx="1440160" cy="613742"/>
            <a:chOff x="789310" y="1255955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2" name="21 Rectángulo"/>
            <p:cNvSpPr/>
            <p:nvPr/>
          </p:nvSpPr>
          <p:spPr>
            <a:xfrm>
              <a:off x="789310" y="1255955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22 Elipse"/>
            <p:cNvSpPr/>
            <p:nvPr/>
          </p:nvSpPr>
          <p:spPr>
            <a:xfrm>
              <a:off x="1617627" y="1371358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9" name="28 Grupo"/>
          <p:cNvGrpSpPr/>
          <p:nvPr/>
        </p:nvGrpSpPr>
        <p:grpSpPr>
          <a:xfrm rot="16200000" flipV="1">
            <a:off x="-365345" y="4555851"/>
            <a:ext cx="1359577" cy="613742"/>
            <a:chOff x="-1188640" y="-36000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9" name="38 Rectángulo"/>
            <p:cNvSpPr/>
            <p:nvPr/>
          </p:nvSpPr>
          <p:spPr>
            <a:xfrm>
              <a:off x="-1188640" y="-36000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39 Elipse"/>
            <p:cNvSpPr/>
            <p:nvPr/>
          </p:nvSpPr>
          <p:spPr>
            <a:xfrm>
              <a:off x="-360323" y="79403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0" name="29 Grupo"/>
          <p:cNvGrpSpPr/>
          <p:nvPr/>
        </p:nvGrpSpPr>
        <p:grpSpPr>
          <a:xfrm rot="16200000" flipV="1">
            <a:off x="675672" y="3929948"/>
            <a:ext cx="1359575" cy="613742"/>
            <a:chOff x="-147624" y="589902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7" name="36 Rectángulo"/>
            <p:cNvSpPr/>
            <p:nvPr/>
          </p:nvSpPr>
          <p:spPr>
            <a:xfrm>
              <a:off x="-147624" y="589902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37 Elipse"/>
            <p:cNvSpPr/>
            <p:nvPr/>
          </p:nvSpPr>
          <p:spPr>
            <a:xfrm>
              <a:off x="680693" y="705305"/>
              <a:ext cx="432431" cy="333026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sunse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1" name="30 Grupo"/>
          <p:cNvGrpSpPr/>
          <p:nvPr/>
        </p:nvGrpSpPr>
        <p:grpSpPr>
          <a:xfrm rot="16200000" flipV="1">
            <a:off x="1612606" y="3263896"/>
            <a:ext cx="1359575" cy="613742"/>
            <a:chOff x="789310" y="1255955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5" name="34 Rectángulo"/>
            <p:cNvSpPr/>
            <p:nvPr/>
          </p:nvSpPr>
          <p:spPr>
            <a:xfrm>
              <a:off x="789310" y="1255955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35 Elipse"/>
            <p:cNvSpPr/>
            <p:nvPr/>
          </p:nvSpPr>
          <p:spPr>
            <a:xfrm>
              <a:off x="1617627" y="1371358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2" name="31 Grupo"/>
          <p:cNvGrpSpPr/>
          <p:nvPr/>
        </p:nvGrpSpPr>
        <p:grpSpPr>
          <a:xfrm rot="16200000" flipV="1">
            <a:off x="2519410" y="2304589"/>
            <a:ext cx="1504755" cy="613742"/>
            <a:chOff x="1798316" y="1922008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3" name="32 Rectángulo"/>
            <p:cNvSpPr/>
            <p:nvPr/>
          </p:nvSpPr>
          <p:spPr>
            <a:xfrm>
              <a:off x="1798316" y="1922008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33 Elipse"/>
            <p:cNvSpPr/>
            <p:nvPr/>
          </p:nvSpPr>
          <p:spPr>
            <a:xfrm>
              <a:off x="2626633" y="2037411"/>
              <a:ext cx="432431" cy="333026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sunse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2" name="41 Grupo"/>
          <p:cNvGrpSpPr/>
          <p:nvPr/>
        </p:nvGrpSpPr>
        <p:grpSpPr>
          <a:xfrm rot="5400000" flipH="1" flipV="1">
            <a:off x="8116401" y="4546638"/>
            <a:ext cx="1440160" cy="613742"/>
            <a:chOff x="-1188640" y="-36000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2" name="51 Rectángulo"/>
            <p:cNvSpPr/>
            <p:nvPr/>
          </p:nvSpPr>
          <p:spPr>
            <a:xfrm>
              <a:off x="-1188640" y="-36000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52 Elipse"/>
            <p:cNvSpPr/>
            <p:nvPr/>
          </p:nvSpPr>
          <p:spPr>
            <a:xfrm>
              <a:off x="-360323" y="79403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3" name="42 Grupo"/>
          <p:cNvGrpSpPr/>
          <p:nvPr/>
        </p:nvGrpSpPr>
        <p:grpSpPr>
          <a:xfrm rot="5400000" flipH="1" flipV="1">
            <a:off x="7075384" y="3920737"/>
            <a:ext cx="1440162" cy="613742"/>
            <a:chOff x="-147624" y="589902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0" name="49 Rectángulo"/>
            <p:cNvSpPr/>
            <p:nvPr/>
          </p:nvSpPr>
          <p:spPr>
            <a:xfrm>
              <a:off x="-147624" y="589902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50 Elipse"/>
            <p:cNvSpPr/>
            <p:nvPr/>
          </p:nvSpPr>
          <p:spPr>
            <a:xfrm>
              <a:off x="680693" y="705305"/>
              <a:ext cx="432431" cy="333026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sunse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4" name="43 Grupo"/>
          <p:cNvGrpSpPr/>
          <p:nvPr/>
        </p:nvGrpSpPr>
        <p:grpSpPr>
          <a:xfrm rot="5400000" flipH="1" flipV="1">
            <a:off x="6138451" y="3254684"/>
            <a:ext cx="1440160" cy="613742"/>
            <a:chOff x="789310" y="1255955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8" name="47 Rectángulo"/>
            <p:cNvSpPr/>
            <p:nvPr/>
          </p:nvSpPr>
          <p:spPr>
            <a:xfrm>
              <a:off x="789310" y="1255955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48 Elipse"/>
            <p:cNvSpPr/>
            <p:nvPr/>
          </p:nvSpPr>
          <p:spPr>
            <a:xfrm>
              <a:off x="1617627" y="1371358"/>
              <a:ext cx="432431" cy="333026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  <a:scene3d>
              <a:camera prst="orthographicFront"/>
              <a:lightRig rig="morning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5" name="44 Grupo"/>
          <p:cNvGrpSpPr/>
          <p:nvPr/>
        </p:nvGrpSpPr>
        <p:grpSpPr>
          <a:xfrm rot="5400000" flipH="1" flipV="1">
            <a:off x="5166903" y="2264879"/>
            <a:ext cx="1440160" cy="613742"/>
            <a:chOff x="1798316" y="1922008"/>
            <a:chExt cx="2125612" cy="613742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6" name="45 Rectángulo"/>
            <p:cNvSpPr/>
            <p:nvPr/>
          </p:nvSpPr>
          <p:spPr>
            <a:xfrm>
              <a:off x="1798316" y="1922008"/>
              <a:ext cx="2125612" cy="613742"/>
            </a:xfrm>
            <a:prstGeom prst="rect">
              <a:avLst/>
            </a:pr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46 Elipse"/>
            <p:cNvSpPr/>
            <p:nvPr/>
          </p:nvSpPr>
          <p:spPr>
            <a:xfrm>
              <a:off x="2626633" y="2037411"/>
              <a:ext cx="432431" cy="333026"/>
            </a:xfrm>
            <a:prstGeom prst="ellipse">
              <a:avLst/>
            </a:prstGeom>
            <a:solidFill>
              <a:srgbClr val="9E0808"/>
            </a:solidFill>
            <a:ln>
              <a:noFill/>
            </a:ln>
            <a:scene3d>
              <a:camera prst="orthographicFront"/>
              <a:lightRig rig="sunse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sp>
        <p:nvSpPr>
          <p:cNvPr id="54" name="53 Rectángulo"/>
          <p:cNvSpPr/>
          <p:nvPr/>
        </p:nvSpPr>
        <p:spPr>
          <a:xfrm flipH="1">
            <a:off x="8218" y="-501348"/>
            <a:ext cx="9225767" cy="6673498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77772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4" dur="7000" fill="hold"/>
                                        <p:tgtEl>
                                          <p:spTgt spid="55"/>
                                        </p:tgtEl>
                                      </p:cBhvr>
                                      <p:by x="1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75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4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81" dur="32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3" dur="indefinite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84" dur="indefinite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6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>
            <a:gsLst>
              <a:gs pos="73000">
                <a:srgbClr val="2B030E"/>
              </a:gs>
              <a:gs pos="100000">
                <a:srgbClr val="4B041A">
                  <a:lumMod val="47000"/>
                </a:srgbClr>
              </a:gs>
              <a:gs pos="35000">
                <a:srgbClr val="EF0F44">
                  <a:lumMod val="33000"/>
                </a:srgbClr>
              </a:gs>
              <a:gs pos="0">
                <a:srgbClr val="F9054B">
                  <a:lumMod val="54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8" name="7 Imagen" descr="Diapositiva2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5333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Forma libre 2"/>
          <p:cNvSpPr/>
          <p:nvPr/>
        </p:nvSpPr>
        <p:spPr>
          <a:xfrm rot="1362752">
            <a:off x="3006772" y="1177867"/>
            <a:ext cx="2995396" cy="2752702"/>
          </a:xfrm>
          <a:custGeom>
            <a:avLst/>
            <a:gdLst>
              <a:gd name="connsiteX0" fmla="*/ 3287516 w 6627726"/>
              <a:gd name="connsiteY0" fmla="*/ 5892216 h 6575122"/>
              <a:gd name="connsiteX1" fmla="*/ 3628970 w 6627726"/>
              <a:gd name="connsiteY1" fmla="*/ 6233669 h 6575122"/>
              <a:gd name="connsiteX2" fmla="*/ 3287516 w 6627726"/>
              <a:gd name="connsiteY2" fmla="*/ 6575122 h 6575122"/>
              <a:gd name="connsiteX3" fmla="*/ 2946062 w 6627726"/>
              <a:gd name="connsiteY3" fmla="*/ 6233669 h 6575122"/>
              <a:gd name="connsiteX4" fmla="*/ 3287516 w 6627726"/>
              <a:gd name="connsiteY4" fmla="*/ 5892216 h 6575122"/>
              <a:gd name="connsiteX5" fmla="*/ 2474852 w 6627726"/>
              <a:gd name="connsiteY5" fmla="*/ 5103431 h 6575122"/>
              <a:gd name="connsiteX6" fmla="*/ 2575011 w 6627726"/>
              <a:gd name="connsiteY6" fmla="*/ 5120775 h 6575122"/>
              <a:gd name="connsiteX7" fmla="*/ 2718811 w 6627726"/>
              <a:gd name="connsiteY7" fmla="*/ 5455307 h 6575122"/>
              <a:gd name="connsiteX8" fmla="*/ 2386114 w 6627726"/>
              <a:gd name="connsiteY8" fmla="*/ 5603306 h 6575122"/>
              <a:gd name="connsiteX9" fmla="*/ 2242314 w 6627726"/>
              <a:gd name="connsiteY9" fmla="*/ 5268773 h 6575122"/>
              <a:gd name="connsiteX10" fmla="*/ 2474852 w 6627726"/>
              <a:gd name="connsiteY10" fmla="*/ 5103431 h 6575122"/>
              <a:gd name="connsiteX11" fmla="*/ 4177050 w 6627726"/>
              <a:gd name="connsiteY11" fmla="*/ 5052371 h 6575122"/>
              <a:gd name="connsiteX12" fmla="*/ 4277209 w 6627726"/>
              <a:gd name="connsiteY12" fmla="*/ 5069715 h 6575122"/>
              <a:gd name="connsiteX13" fmla="*/ 4421009 w 6627726"/>
              <a:gd name="connsiteY13" fmla="*/ 5404248 h 6575122"/>
              <a:gd name="connsiteX14" fmla="*/ 4088312 w 6627726"/>
              <a:gd name="connsiteY14" fmla="*/ 5552246 h 6575122"/>
              <a:gd name="connsiteX15" fmla="*/ 3944512 w 6627726"/>
              <a:gd name="connsiteY15" fmla="*/ 5217713 h 6575122"/>
              <a:gd name="connsiteX16" fmla="*/ 4177050 w 6627726"/>
              <a:gd name="connsiteY16" fmla="*/ 5052371 h 6575122"/>
              <a:gd name="connsiteX17" fmla="*/ 5378060 w 6627726"/>
              <a:gd name="connsiteY17" fmla="*/ 5011803 h 6575122"/>
              <a:gd name="connsiteX18" fmla="*/ 5719514 w 6627726"/>
              <a:gd name="connsiteY18" fmla="*/ 5353256 h 6575122"/>
              <a:gd name="connsiteX19" fmla="*/ 5378060 w 6627726"/>
              <a:gd name="connsiteY19" fmla="*/ 5694709 h 6575122"/>
              <a:gd name="connsiteX20" fmla="*/ 5036606 w 6627726"/>
              <a:gd name="connsiteY20" fmla="*/ 5353256 h 6575122"/>
              <a:gd name="connsiteX21" fmla="*/ 5378060 w 6627726"/>
              <a:gd name="connsiteY21" fmla="*/ 5011803 h 6575122"/>
              <a:gd name="connsiteX22" fmla="*/ 1202109 w 6627726"/>
              <a:gd name="connsiteY22" fmla="*/ 5011803 h 6575122"/>
              <a:gd name="connsiteX23" fmla="*/ 1543562 w 6627726"/>
              <a:gd name="connsiteY23" fmla="*/ 5353256 h 6575122"/>
              <a:gd name="connsiteX24" fmla="*/ 1202109 w 6627726"/>
              <a:gd name="connsiteY24" fmla="*/ 5694709 h 6575122"/>
              <a:gd name="connsiteX25" fmla="*/ 860654 w 6627726"/>
              <a:gd name="connsiteY25" fmla="*/ 5353256 h 6575122"/>
              <a:gd name="connsiteX26" fmla="*/ 1202109 w 6627726"/>
              <a:gd name="connsiteY26" fmla="*/ 5011803 h 6575122"/>
              <a:gd name="connsiteX27" fmla="*/ 3288384 w 6627726"/>
              <a:gd name="connsiteY27" fmla="*/ 4681014 h 6575122"/>
              <a:gd name="connsiteX28" fmla="*/ 3417824 w 6627726"/>
              <a:gd name="connsiteY28" fmla="*/ 4739635 h 6575122"/>
              <a:gd name="connsiteX29" fmla="*/ 3413161 w 6627726"/>
              <a:gd name="connsiteY29" fmla="*/ 5000565 h 6575122"/>
              <a:gd name="connsiteX30" fmla="*/ 3152350 w 6627726"/>
              <a:gd name="connsiteY30" fmla="*/ 4991403 h 6575122"/>
              <a:gd name="connsiteX31" fmla="*/ 3157013 w 6627726"/>
              <a:gd name="connsiteY31" fmla="*/ 4730473 h 6575122"/>
              <a:gd name="connsiteX32" fmla="*/ 3288384 w 6627726"/>
              <a:gd name="connsiteY32" fmla="*/ 4681014 h 6575122"/>
              <a:gd name="connsiteX33" fmla="*/ 4432061 w 6627726"/>
              <a:gd name="connsiteY33" fmla="*/ 4278651 h 6575122"/>
              <a:gd name="connsiteX34" fmla="*/ 4561501 w 6627726"/>
              <a:gd name="connsiteY34" fmla="*/ 4337272 h 6575122"/>
              <a:gd name="connsiteX35" fmla="*/ 4556838 w 6627726"/>
              <a:gd name="connsiteY35" fmla="*/ 4598202 h 6575122"/>
              <a:gd name="connsiteX36" fmla="*/ 4296027 w 6627726"/>
              <a:gd name="connsiteY36" fmla="*/ 4589040 h 6575122"/>
              <a:gd name="connsiteX37" fmla="*/ 4300690 w 6627726"/>
              <a:gd name="connsiteY37" fmla="*/ 4328110 h 6575122"/>
              <a:gd name="connsiteX38" fmla="*/ 4432061 w 6627726"/>
              <a:gd name="connsiteY38" fmla="*/ 4278651 h 6575122"/>
              <a:gd name="connsiteX39" fmla="*/ 2162002 w 6627726"/>
              <a:gd name="connsiteY39" fmla="*/ 4178782 h 6575122"/>
              <a:gd name="connsiteX40" fmla="*/ 2291441 w 6627726"/>
              <a:gd name="connsiteY40" fmla="*/ 4237403 h 6575122"/>
              <a:gd name="connsiteX41" fmla="*/ 2286778 w 6627726"/>
              <a:gd name="connsiteY41" fmla="*/ 4498333 h 6575122"/>
              <a:gd name="connsiteX42" fmla="*/ 2025967 w 6627726"/>
              <a:gd name="connsiteY42" fmla="*/ 4489171 h 6575122"/>
              <a:gd name="connsiteX43" fmla="*/ 2030630 w 6627726"/>
              <a:gd name="connsiteY43" fmla="*/ 4228241 h 6575122"/>
              <a:gd name="connsiteX44" fmla="*/ 2162002 w 6627726"/>
              <a:gd name="connsiteY44" fmla="*/ 4178782 h 6575122"/>
              <a:gd name="connsiteX45" fmla="*/ 3643268 w 6627726"/>
              <a:gd name="connsiteY45" fmla="*/ 4079556 h 6575122"/>
              <a:gd name="connsiteX46" fmla="*/ 3686763 w 6627726"/>
              <a:gd name="connsiteY46" fmla="*/ 4090774 h 6575122"/>
              <a:gd name="connsiteX47" fmla="*/ 3740499 w 6627726"/>
              <a:gd name="connsiteY47" fmla="*/ 4240160 h 6575122"/>
              <a:gd name="connsiteX48" fmla="*/ 3590239 w 6627726"/>
              <a:gd name="connsiteY48" fmla="*/ 4291400 h 6575122"/>
              <a:gd name="connsiteX49" fmla="*/ 3536503 w 6627726"/>
              <a:gd name="connsiteY49" fmla="*/ 4142014 h 6575122"/>
              <a:gd name="connsiteX50" fmla="*/ 3643268 w 6627726"/>
              <a:gd name="connsiteY50" fmla="*/ 4079556 h 6575122"/>
              <a:gd name="connsiteX51" fmla="*/ 2894345 w 6627726"/>
              <a:gd name="connsiteY51" fmla="*/ 4037759 h 6575122"/>
              <a:gd name="connsiteX52" fmla="*/ 2937840 w 6627726"/>
              <a:gd name="connsiteY52" fmla="*/ 4048977 h 6575122"/>
              <a:gd name="connsiteX53" fmla="*/ 2991577 w 6627726"/>
              <a:gd name="connsiteY53" fmla="*/ 4198363 h 6575122"/>
              <a:gd name="connsiteX54" fmla="*/ 2841316 w 6627726"/>
              <a:gd name="connsiteY54" fmla="*/ 4249603 h 6575122"/>
              <a:gd name="connsiteX55" fmla="*/ 2787580 w 6627726"/>
              <a:gd name="connsiteY55" fmla="*/ 4100217 h 6575122"/>
              <a:gd name="connsiteX56" fmla="*/ 2894345 w 6627726"/>
              <a:gd name="connsiteY56" fmla="*/ 4037759 h 6575122"/>
              <a:gd name="connsiteX57" fmla="*/ 1263295 w 6627726"/>
              <a:gd name="connsiteY57" fmla="*/ 3911720 h 6575122"/>
              <a:gd name="connsiteX58" fmla="*/ 1363455 w 6627726"/>
              <a:gd name="connsiteY58" fmla="*/ 3929064 h 6575122"/>
              <a:gd name="connsiteX59" fmla="*/ 1507254 w 6627726"/>
              <a:gd name="connsiteY59" fmla="*/ 4263597 h 6575122"/>
              <a:gd name="connsiteX60" fmla="*/ 1174558 w 6627726"/>
              <a:gd name="connsiteY60" fmla="*/ 4411595 h 6575122"/>
              <a:gd name="connsiteX61" fmla="*/ 1030758 w 6627726"/>
              <a:gd name="connsiteY61" fmla="*/ 4077062 h 6575122"/>
              <a:gd name="connsiteX62" fmla="*/ 1263295 w 6627726"/>
              <a:gd name="connsiteY62" fmla="*/ 3911720 h 6575122"/>
              <a:gd name="connsiteX63" fmla="*/ 5382138 w 6627726"/>
              <a:gd name="connsiteY63" fmla="*/ 3840858 h 6575122"/>
              <a:gd name="connsiteX64" fmla="*/ 5482298 w 6627726"/>
              <a:gd name="connsiteY64" fmla="*/ 3858202 h 6575122"/>
              <a:gd name="connsiteX65" fmla="*/ 5626097 w 6627726"/>
              <a:gd name="connsiteY65" fmla="*/ 4192735 h 6575122"/>
              <a:gd name="connsiteX66" fmla="*/ 5293401 w 6627726"/>
              <a:gd name="connsiteY66" fmla="*/ 4340733 h 6575122"/>
              <a:gd name="connsiteX67" fmla="*/ 5149601 w 6627726"/>
              <a:gd name="connsiteY67" fmla="*/ 4006200 h 6575122"/>
              <a:gd name="connsiteX68" fmla="*/ 5382138 w 6627726"/>
              <a:gd name="connsiteY68" fmla="*/ 3840858 h 6575122"/>
              <a:gd name="connsiteX69" fmla="*/ 4206539 w 6627726"/>
              <a:gd name="connsiteY69" fmla="*/ 3603215 h 6575122"/>
              <a:gd name="connsiteX70" fmla="*/ 4250034 w 6627726"/>
              <a:gd name="connsiteY70" fmla="*/ 3614433 h 6575122"/>
              <a:gd name="connsiteX71" fmla="*/ 4303770 w 6627726"/>
              <a:gd name="connsiteY71" fmla="*/ 3763819 h 6575122"/>
              <a:gd name="connsiteX72" fmla="*/ 4153510 w 6627726"/>
              <a:gd name="connsiteY72" fmla="*/ 3815059 h 6575122"/>
              <a:gd name="connsiteX73" fmla="*/ 4099773 w 6627726"/>
              <a:gd name="connsiteY73" fmla="*/ 3665674 h 6575122"/>
              <a:gd name="connsiteX74" fmla="*/ 4206539 w 6627726"/>
              <a:gd name="connsiteY74" fmla="*/ 3603215 h 6575122"/>
              <a:gd name="connsiteX75" fmla="*/ 2395838 w 6627726"/>
              <a:gd name="connsiteY75" fmla="*/ 3479400 h 6575122"/>
              <a:gd name="connsiteX76" fmla="*/ 2439333 w 6627726"/>
              <a:gd name="connsiteY76" fmla="*/ 3490618 h 6575122"/>
              <a:gd name="connsiteX77" fmla="*/ 2493069 w 6627726"/>
              <a:gd name="connsiteY77" fmla="*/ 3640004 h 6575122"/>
              <a:gd name="connsiteX78" fmla="*/ 2342809 w 6627726"/>
              <a:gd name="connsiteY78" fmla="*/ 3691244 h 6575122"/>
              <a:gd name="connsiteX79" fmla="*/ 2289072 w 6627726"/>
              <a:gd name="connsiteY79" fmla="*/ 3541858 h 6575122"/>
              <a:gd name="connsiteX80" fmla="*/ 2395838 w 6627726"/>
              <a:gd name="connsiteY80" fmla="*/ 3479400 h 6575122"/>
              <a:gd name="connsiteX81" fmla="*/ 4906730 w 6627726"/>
              <a:gd name="connsiteY81" fmla="*/ 3146219 h 6575122"/>
              <a:gd name="connsiteX82" fmla="*/ 5036170 w 6627726"/>
              <a:gd name="connsiteY82" fmla="*/ 3204840 h 6575122"/>
              <a:gd name="connsiteX83" fmla="*/ 5031507 w 6627726"/>
              <a:gd name="connsiteY83" fmla="*/ 3465770 h 6575122"/>
              <a:gd name="connsiteX84" fmla="*/ 4770696 w 6627726"/>
              <a:gd name="connsiteY84" fmla="*/ 3456608 h 6575122"/>
              <a:gd name="connsiteX85" fmla="*/ 4775359 w 6627726"/>
              <a:gd name="connsiteY85" fmla="*/ 3195679 h 6575122"/>
              <a:gd name="connsiteX86" fmla="*/ 4906730 w 6627726"/>
              <a:gd name="connsiteY86" fmla="*/ 3146219 h 6575122"/>
              <a:gd name="connsiteX87" fmla="*/ 1722052 w 6627726"/>
              <a:gd name="connsiteY87" fmla="*/ 3029413 h 6575122"/>
              <a:gd name="connsiteX88" fmla="*/ 1851491 w 6627726"/>
              <a:gd name="connsiteY88" fmla="*/ 3088035 h 6575122"/>
              <a:gd name="connsiteX89" fmla="*/ 1846828 w 6627726"/>
              <a:gd name="connsiteY89" fmla="*/ 3348965 h 6575122"/>
              <a:gd name="connsiteX90" fmla="*/ 1586018 w 6627726"/>
              <a:gd name="connsiteY90" fmla="*/ 3339803 h 6575122"/>
              <a:gd name="connsiteX91" fmla="*/ 1590681 w 6627726"/>
              <a:gd name="connsiteY91" fmla="*/ 3078873 h 6575122"/>
              <a:gd name="connsiteX92" fmla="*/ 1722052 w 6627726"/>
              <a:gd name="connsiteY92" fmla="*/ 3029413 h 6575122"/>
              <a:gd name="connsiteX93" fmla="*/ 6286272 w 6627726"/>
              <a:gd name="connsiteY93" fmla="*/ 2946108 h 6575122"/>
              <a:gd name="connsiteX94" fmla="*/ 6627726 w 6627726"/>
              <a:gd name="connsiteY94" fmla="*/ 3287561 h 6575122"/>
              <a:gd name="connsiteX95" fmla="*/ 6286272 w 6627726"/>
              <a:gd name="connsiteY95" fmla="*/ 3629014 h 6575122"/>
              <a:gd name="connsiteX96" fmla="*/ 5944818 w 6627726"/>
              <a:gd name="connsiteY96" fmla="*/ 3287561 h 6575122"/>
              <a:gd name="connsiteX97" fmla="*/ 6286272 w 6627726"/>
              <a:gd name="connsiteY97" fmla="*/ 2946108 h 6575122"/>
              <a:gd name="connsiteX98" fmla="*/ 341454 w 6627726"/>
              <a:gd name="connsiteY98" fmla="*/ 2946108 h 6575122"/>
              <a:gd name="connsiteX99" fmla="*/ 682908 w 6627726"/>
              <a:gd name="connsiteY99" fmla="*/ 3287561 h 6575122"/>
              <a:gd name="connsiteX100" fmla="*/ 341454 w 6627726"/>
              <a:gd name="connsiteY100" fmla="*/ 3629014 h 6575122"/>
              <a:gd name="connsiteX101" fmla="*/ 0 w 6627726"/>
              <a:gd name="connsiteY101" fmla="*/ 3287561 h 6575122"/>
              <a:gd name="connsiteX102" fmla="*/ 341454 w 6627726"/>
              <a:gd name="connsiteY102" fmla="*/ 2946108 h 6575122"/>
              <a:gd name="connsiteX103" fmla="*/ 4231685 w 6627726"/>
              <a:gd name="connsiteY103" fmla="*/ 2856526 h 6575122"/>
              <a:gd name="connsiteX104" fmla="*/ 4275180 w 6627726"/>
              <a:gd name="connsiteY104" fmla="*/ 2867744 h 6575122"/>
              <a:gd name="connsiteX105" fmla="*/ 4328916 w 6627726"/>
              <a:gd name="connsiteY105" fmla="*/ 3017130 h 6575122"/>
              <a:gd name="connsiteX106" fmla="*/ 4178656 w 6627726"/>
              <a:gd name="connsiteY106" fmla="*/ 3068370 h 6575122"/>
              <a:gd name="connsiteX107" fmla="*/ 4124919 w 6627726"/>
              <a:gd name="connsiteY107" fmla="*/ 2918984 h 6575122"/>
              <a:gd name="connsiteX108" fmla="*/ 4231685 w 6627726"/>
              <a:gd name="connsiteY108" fmla="*/ 2856526 h 6575122"/>
              <a:gd name="connsiteX109" fmla="*/ 2430717 w 6627726"/>
              <a:gd name="connsiteY109" fmla="*/ 2748843 h 6575122"/>
              <a:gd name="connsiteX110" fmla="*/ 2474212 w 6627726"/>
              <a:gd name="connsiteY110" fmla="*/ 2760061 h 6575122"/>
              <a:gd name="connsiteX111" fmla="*/ 2527948 w 6627726"/>
              <a:gd name="connsiteY111" fmla="*/ 2909447 h 6575122"/>
              <a:gd name="connsiteX112" fmla="*/ 2377688 w 6627726"/>
              <a:gd name="connsiteY112" fmla="*/ 2960687 h 6575122"/>
              <a:gd name="connsiteX113" fmla="*/ 2323951 w 6627726"/>
              <a:gd name="connsiteY113" fmla="*/ 2811301 h 6575122"/>
              <a:gd name="connsiteX114" fmla="*/ 2430717 w 6627726"/>
              <a:gd name="connsiteY114" fmla="*/ 2748843 h 6575122"/>
              <a:gd name="connsiteX115" fmla="*/ 3727169 w 6627726"/>
              <a:gd name="connsiteY115" fmla="*/ 2306726 h 6575122"/>
              <a:gd name="connsiteX116" fmla="*/ 3770664 w 6627726"/>
              <a:gd name="connsiteY116" fmla="*/ 2317944 h 6575122"/>
              <a:gd name="connsiteX117" fmla="*/ 3824401 w 6627726"/>
              <a:gd name="connsiteY117" fmla="*/ 2467330 h 6575122"/>
              <a:gd name="connsiteX118" fmla="*/ 3674140 w 6627726"/>
              <a:gd name="connsiteY118" fmla="*/ 2518570 h 6575122"/>
              <a:gd name="connsiteX119" fmla="*/ 3620404 w 6627726"/>
              <a:gd name="connsiteY119" fmla="*/ 2369184 h 6575122"/>
              <a:gd name="connsiteX120" fmla="*/ 3727169 w 6627726"/>
              <a:gd name="connsiteY120" fmla="*/ 2306726 h 6575122"/>
              <a:gd name="connsiteX121" fmla="*/ 2984254 w 6627726"/>
              <a:gd name="connsiteY121" fmla="*/ 2256370 h 6575122"/>
              <a:gd name="connsiteX122" fmla="*/ 3027749 w 6627726"/>
              <a:gd name="connsiteY122" fmla="*/ 2267588 h 6575122"/>
              <a:gd name="connsiteX123" fmla="*/ 3081486 w 6627726"/>
              <a:gd name="connsiteY123" fmla="*/ 2416974 h 6575122"/>
              <a:gd name="connsiteX124" fmla="*/ 2931225 w 6627726"/>
              <a:gd name="connsiteY124" fmla="*/ 2468215 h 6575122"/>
              <a:gd name="connsiteX125" fmla="*/ 2877489 w 6627726"/>
              <a:gd name="connsiteY125" fmla="*/ 2318829 h 6575122"/>
              <a:gd name="connsiteX126" fmla="*/ 2984254 w 6627726"/>
              <a:gd name="connsiteY126" fmla="*/ 2256370 h 6575122"/>
              <a:gd name="connsiteX127" fmla="*/ 1234165 w 6627726"/>
              <a:gd name="connsiteY127" fmla="*/ 2217046 h 6575122"/>
              <a:gd name="connsiteX128" fmla="*/ 1334324 w 6627726"/>
              <a:gd name="connsiteY128" fmla="*/ 2234390 h 6575122"/>
              <a:gd name="connsiteX129" fmla="*/ 1478124 w 6627726"/>
              <a:gd name="connsiteY129" fmla="*/ 2568923 h 6575122"/>
              <a:gd name="connsiteX130" fmla="*/ 1145427 w 6627726"/>
              <a:gd name="connsiteY130" fmla="*/ 2716921 h 6575122"/>
              <a:gd name="connsiteX131" fmla="*/ 1001627 w 6627726"/>
              <a:gd name="connsiteY131" fmla="*/ 2382388 h 6575122"/>
              <a:gd name="connsiteX132" fmla="*/ 1234165 w 6627726"/>
              <a:gd name="connsiteY132" fmla="*/ 2217046 h 6575122"/>
              <a:gd name="connsiteX133" fmla="*/ 5328578 w 6627726"/>
              <a:gd name="connsiteY133" fmla="*/ 2110831 h 6575122"/>
              <a:gd name="connsiteX134" fmla="*/ 5428738 w 6627726"/>
              <a:gd name="connsiteY134" fmla="*/ 2128175 h 6575122"/>
              <a:gd name="connsiteX135" fmla="*/ 5572537 w 6627726"/>
              <a:gd name="connsiteY135" fmla="*/ 2462708 h 6575122"/>
              <a:gd name="connsiteX136" fmla="*/ 5239841 w 6627726"/>
              <a:gd name="connsiteY136" fmla="*/ 2610706 h 6575122"/>
              <a:gd name="connsiteX137" fmla="*/ 5096041 w 6627726"/>
              <a:gd name="connsiteY137" fmla="*/ 2276174 h 6575122"/>
              <a:gd name="connsiteX138" fmla="*/ 5328578 w 6627726"/>
              <a:gd name="connsiteY138" fmla="*/ 2110831 h 6575122"/>
              <a:gd name="connsiteX139" fmla="*/ 4452551 w 6627726"/>
              <a:gd name="connsiteY139" fmla="*/ 2006487 h 6575122"/>
              <a:gd name="connsiteX140" fmla="*/ 4581990 w 6627726"/>
              <a:gd name="connsiteY140" fmla="*/ 2065109 h 6575122"/>
              <a:gd name="connsiteX141" fmla="*/ 4577327 w 6627726"/>
              <a:gd name="connsiteY141" fmla="*/ 2326039 h 6575122"/>
              <a:gd name="connsiteX142" fmla="*/ 4316516 w 6627726"/>
              <a:gd name="connsiteY142" fmla="*/ 2316877 h 6575122"/>
              <a:gd name="connsiteX143" fmla="*/ 4321179 w 6627726"/>
              <a:gd name="connsiteY143" fmla="*/ 2055947 h 6575122"/>
              <a:gd name="connsiteX144" fmla="*/ 4452551 w 6627726"/>
              <a:gd name="connsiteY144" fmla="*/ 2006487 h 6575122"/>
              <a:gd name="connsiteX145" fmla="*/ 2202255 w 6627726"/>
              <a:gd name="connsiteY145" fmla="*/ 1927459 h 6575122"/>
              <a:gd name="connsiteX146" fmla="*/ 2331695 w 6627726"/>
              <a:gd name="connsiteY146" fmla="*/ 1986081 h 6575122"/>
              <a:gd name="connsiteX147" fmla="*/ 2327032 w 6627726"/>
              <a:gd name="connsiteY147" fmla="*/ 2247010 h 6575122"/>
              <a:gd name="connsiteX148" fmla="*/ 2066221 w 6627726"/>
              <a:gd name="connsiteY148" fmla="*/ 2237848 h 6575122"/>
              <a:gd name="connsiteX149" fmla="*/ 2070885 w 6627726"/>
              <a:gd name="connsiteY149" fmla="*/ 1976918 h 6575122"/>
              <a:gd name="connsiteX150" fmla="*/ 2202255 w 6627726"/>
              <a:gd name="connsiteY150" fmla="*/ 1927459 h 6575122"/>
              <a:gd name="connsiteX151" fmla="*/ 3340397 w 6627726"/>
              <a:gd name="connsiteY151" fmla="*/ 1494620 h 6575122"/>
              <a:gd name="connsiteX152" fmla="*/ 3469837 w 6627726"/>
              <a:gd name="connsiteY152" fmla="*/ 1553241 h 6575122"/>
              <a:gd name="connsiteX153" fmla="*/ 3465174 w 6627726"/>
              <a:gd name="connsiteY153" fmla="*/ 1814171 h 6575122"/>
              <a:gd name="connsiteX154" fmla="*/ 3204363 w 6627726"/>
              <a:gd name="connsiteY154" fmla="*/ 1805009 h 6575122"/>
              <a:gd name="connsiteX155" fmla="*/ 3209026 w 6627726"/>
              <a:gd name="connsiteY155" fmla="*/ 1544079 h 6575122"/>
              <a:gd name="connsiteX156" fmla="*/ 3340397 w 6627726"/>
              <a:gd name="connsiteY156" fmla="*/ 1494620 h 6575122"/>
              <a:gd name="connsiteX157" fmla="*/ 2414824 w 6627726"/>
              <a:gd name="connsiteY157" fmla="*/ 970181 h 6575122"/>
              <a:gd name="connsiteX158" fmla="*/ 2514984 w 6627726"/>
              <a:gd name="connsiteY158" fmla="*/ 987525 h 6575122"/>
              <a:gd name="connsiteX159" fmla="*/ 2658784 w 6627726"/>
              <a:gd name="connsiteY159" fmla="*/ 1322058 h 6575122"/>
              <a:gd name="connsiteX160" fmla="*/ 2326087 w 6627726"/>
              <a:gd name="connsiteY160" fmla="*/ 1470056 h 6575122"/>
              <a:gd name="connsiteX161" fmla="*/ 2182287 w 6627726"/>
              <a:gd name="connsiteY161" fmla="*/ 1135523 h 6575122"/>
              <a:gd name="connsiteX162" fmla="*/ 2414824 w 6627726"/>
              <a:gd name="connsiteY162" fmla="*/ 970181 h 6575122"/>
              <a:gd name="connsiteX163" fmla="*/ 4104684 w 6627726"/>
              <a:gd name="connsiteY163" fmla="*/ 940080 h 6575122"/>
              <a:gd name="connsiteX164" fmla="*/ 4204843 w 6627726"/>
              <a:gd name="connsiteY164" fmla="*/ 957424 h 6575122"/>
              <a:gd name="connsiteX165" fmla="*/ 4348643 w 6627726"/>
              <a:gd name="connsiteY165" fmla="*/ 1291957 h 6575122"/>
              <a:gd name="connsiteX166" fmla="*/ 4015946 w 6627726"/>
              <a:gd name="connsiteY166" fmla="*/ 1439955 h 6575122"/>
              <a:gd name="connsiteX167" fmla="*/ 3872147 w 6627726"/>
              <a:gd name="connsiteY167" fmla="*/ 1105422 h 6575122"/>
              <a:gd name="connsiteX168" fmla="*/ 4104684 w 6627726"/>
              <a:gd name="connsiteY168" fmla="*/ 940080 h 6575122"/>
              <a:gd name="connsiteX169" fmla="*/ 1202110 w 6627726"/>
              <a:gd name="connsiteY169" fmla="*/ 848766 h 6575122"/>
              <a:gd name="connsiteX170" fmla="*/ 1543564 w 6627726"/>
              <a:gd name="connsiteY170" fmla="*/ 1190219 h 6575122"/>
              <a:gd name="connsiteX171" fmla="*/ 1202110 w 6627726"/>
              <a:gd name="connsiteY171" fmla="*/ 1531672 h 6575122"/>
              <a:gd name="connsiteX172" fmla="*/ 860656 w 6627726"/>
              <a:gd name="connsiteY172" fmla="*/ 1190219 h 6575122"/>
              <a:gd name="connsiteX173" fmla="*/ 1202110 w 6627726"/>
              <a:gd name="connsiteY173" fmla="*/ 848766 h 6575122"/>
              <a:gd name="connsiteX174" fmla="*/ 5378060 w 6627726"/>
              <a:gd name="connsiteY174" fmla="*/ 848765 h 6575122"/>
              <a:gd name="connsiteX175" fmla="*/ 5719514 w 6627726"/>
              <a:gd name="connsiteY175" fmla="*/ 1190218 h 6575122"/>
              <a:gd name="connsiteX176" fmla="*/ 5378060 w 6627726"/>
              <a:gd name="connsiteY176" fmla="*/ 1531671 h 6575122"/>
              <a:gd name="connsiteX177" fmla="*/ 5036606 w 6627726"/>
              <a:gd name="connsiteY177" fmla="*/ 1190218 h 6575122"/>
              <a:gd name="connsiteX178" fmla="*/ 5378060 w 6627726"/>
              <a:gd name="connsiteY178" fmla="*/ 848765 h 6575122"/>
              <a:gd name="connsiteX179" fmla="*/ 3287516 w 6627726"/>
              <a:gd name="connsiteY179" fmla="*/ 0 h 6575122"/>
              <a:gd name="connsiteX180" fmla="*/ 3628970 w 6627726"/>
              <a:gd name="connsiteY180" fmla="*/ 341453 h 6575122"/>
              <a:gd name="connsiteX181" fmla="*/ 3287516 w 6627726"/>
              <a:gd name="connsiteY181" fmla="*/ 682906 h 6575122"/>
              <a:gd name="connsiteX182" fmla="*/ 2946062 w 6627726"/>
              <a:gd name="connsiteY182" fmla="*/ 341453 h 6575122"/>
              <a:gd name="connsiteX183" fmla="*/ 3287516 w 6627726"/>
              <a:gd name="connsiteY183" fmla="*/ 0 h 657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627726" h="6575122">
                <a:moveTo>
                  <a:pt x="3287516" y="5892216"/>
                </a:moveTo>
                <a:cubicBezTo>
                  <a:pt x="3476096" y="5892216"/>
                  <a:pt x="3628970" y="6045090"/>
                  <a:pt x="3628970" y="6233669"/>
                </a:cubicBezTo>
                <a:cubicBezTo>
                  <a:pt x="3628970" y="6422248"/>
                  <a:pt x="3476096" y="6575122"/>
                  <a:pt x="3287516" y="6575122"/>
                </a:cubicBezTo>
                <a:cubicBezTo>
                  <a:pt x="3098936" y="6575122"/>
                  <a:pt x="2946062" y="6422248"/>
                  <a:pt x="2946062" y="6233669"/>
                </a:cubicBezTo>
                <a:cubicBezTo>
                  <a:pt x="2946062" y="6045090"/>
                  <a:pt x="3098936" y="5892216"/>
                  <a:pt x="3287516" y="5892216"/>
                </a:cubicBezTo>
                <a:close/>
                <a:moveTo>
                  <a:pt x="2474852" y="5103431"/>
                </a:moveTo>
                <a:cubicBezTo>
                  <a:pt x="2508135" y="5102380"/>
                  <a:pt x="2542116" y="5107897"/>
                  <a:pt x="2575011" y="5120775"/>
                </a:cubicBezTo>
                <a:cubicBezTo>
                  <a:pt x="2706592" y="5172285"/>
                  <a:pt x="2770973" y="5322060"/>
                  <a:pt x="2718811" y="5455307"/>
                </a:cubicBezTo>
                <a:cubicBezTo>
                  <a:pt x="2666648" y="5588554"/>
                  <a:pt x="2517695" y="5654816"/>
                  <a:pt x="2386114" y="5603306"/>
                </a:cubicBezTo>
                <a:cubicBezTo>
                  <a:pt x="2254533" y="5551796"/>
                  <a:pt x="2190152" y="5402020"/>
                  <a:pt x="2242314" y="5268773"/>
                </a:cubicBezTo>
                <a:cubicBezTo>
                  <a:pt x="2281436" y="5168838"/>
                  <a:pt x="2375003" y="5106582"/>
                  <a:pt x="2474852" y="5103431"/>
                </a:cubicBezTo>
                <a:close/>
                <a:moveTo>
                  <a:pt x="4177050" y="5052371"/>
                </a:moveTo>
                <a:cubicBezTo>
                  <a:pt x="4210333" y="5051321"/>
                  <a:pt x="4244314" y="5056838"/>
                  <a:pt x="4277209" y="5069715"/>
                </a:cubicBezTo>
                <a:cubicBezTo>
                  <a:pt x="4408790" y="5121225"/>
                  <a:pt x="4473171" y="5271001"/>
                  <a:pt x="4421009" y="5404248"/>
                </a:cubicBezTo>
                <a:cubicBezTo>
                  <a:pt x="4368847" y="5537495"/>
                  <a:pt x="4219893" y="5603756"/>
                  <a:pt x="4088312" y="5552246"/>
                </a:cubicBezTo>
                <a:cubicBezTo>
                  <a:pt x="3956731" y="5500736"/>
                  <a:pt x="3892350" y="5350960"/>
                  <a:pt x="3944512" y="5217713"/>
                </a:cubicBezTo>
                <a:cubicBezTo>
                  <a:pt x="3983634" y="5117778"/>
                  <a:pt x="4077201" y="5055522"/>
                  <a:pt x="4177050" y="5052371"/>
                </a:cubicBezTo>
                <a:close/>
                <a:moveTo>
                  <a:pt x="5378060" y="5011803"/>
                </a:moveTo>
                <a:cubicBezTo>
                  <a:pt x="5566640" y="5011803"/>
                  <a:pt x="5719514" y="5164677"/>
                  <a:pt x="5719514" y="5353256"/>
                </a:cubicBezTo>
                <a:cubicBezTo>
                  <a:pt x="5719514" y="5541835"/>
                  <a:pt x="5566640" y="5694709"/>
                  <a:pt x="5378060" y="5694709"/>
                </a:cubicBezTo>
                <a:cubicBezTo>
                  <a:pt x="5189480" y="5694709"/>
                  <a:pt x="5036606" y="5541835"/>
                  <a:pt x="5036606" y="5353256"/>
                </a:cubicBezTo>
                <a:cubicBezTo>
                  <a:pt x="5036606" y="5164677"/>
                  <a:pt x="5189480" y="5011803"/>
                  <a:pt x="5378060" y="5011803"/>
                </a:cubicBezTo>
                <a:close/>
                <a:moveTo>
                  <a:pt x="1202109" y="5011803"/>
                </a:moveTo>
                <a:cubicBezTo>
                  <a:pt x="1390688" y="5011803"/>
                  <a:pt x="1543562" y="5164677"/>
                  <a:pt x="1543562" y="5353256"/>
                </a:cubicBezTo>
                <a:cubicBezTo>
                  <a:pt x="1543562" y="5541835"/>
                  <a:pt x="1390688" y="5694709"/>
                  <a:pt x="1202109" y="5694709"/>
                </a:cubicBezTo>
                <a:cubicBezTo>
                  <a:pt x="1013529" y="5694709"/>
                  <a:pt x="860654" y="5541835"/>
                  <a:pt x="860654" y="5353256"/>
                </a:cubicBezTo>
                <a:cubicBezTo>
                  <a:pt x="860654" y="5164677"/>
                  <a:pt x="1013529" y="5011803"/>
                  <a:pt x="1202109" y="5011803"/>
                </a:cubicBezTo>
                <a:close/>
                <a:moveTo>
                  <a:pt x="3288384" y="4681014"/>
                </a:moveTo>
                <a:cubicBezTo>
                  <a:pt x="3335582" y="4682672"/>
                  <a:pt x="3382457" y="4702343"/>
                  <a:pt x="3417824" y="4739635"/>
                </a:cubicBezTo>
                <a:cubicBezTo>
                  <a:pt x="3488557" y="4814219"/>
                  <a:pt x="3486470" y="4931041"/>
                  <a:pt x="3413161" y="5000565"/>
                </a:cubicBezTo>
                <a:cubicBezTo>
                  <a:pt x="3339853" y="5070089"/>
                  <a:pt x="3223084" y="5065987"/>
                  <a:pt x="3152350" y="4991403"/>
                </a:cubicBezTo>
                <a:cubicBezTo>
                  <a:pt x="3081617" y="4916820"/>
                  <a:pt x="3083705" y="4799997"/>
                  <a:pt x="3157013" y="4730473"/>
                </a:cubicBezTo>
                <a:cubicBezTo>
                  <a:pt x="3193668" y="4695712"/>
                  <a:pt x="3241187" y="4679356"/>
                  <a:pt x="3288384" y="4681014"/>
                </a:cubicBezTo>
                <a:close/>
                <a:moveTo>
                  <a:pt x="4432061" y="4278651"/>
                </a:moveTo>
                <a:cubicBezTo>
                  <a:pt x="4479259" y="4280309"/>
                  <a:pt x="4526134" y="4299980"/>
                  <a:pt x="4561501" y="4337272"/>
                </a:cubicBezTo>
                <a:cubicBezTo>
                  <a:pt x="4632235" y="4411856"/>
                  <a:pt x="4630146" y="4528679"/>
                  <a:pt x="4556838" y="4598202"/>
                </a:cubicBezTo>
                <a:cubicBezTo>
                  <a:pt x="4483530" y="4667726"/>
                  <a:pt x="4366761" y="4663624"/>
                  <a:pt x="4296027" y="4589040"/>
                </a:cubicBezTo>
                <a:cubicBezTo>
                  <a:pt x="4225294" y="4514456"/>
                  <a:pt x="4227382" y="4397634"/>
                  <a:pt x="4300690" y="4328110"/>
                </a:cubicBezTo>
                <a:cubicBezTo>
                  <a:pt x="4337345" y="4293349"/>
                  <a:pt x="4384864" y="4276993"/>
                  <a:pt x="4432061" y="4278651"/>
                </a:cubicBezTo>
                <a:close/>
                <a:moveTo>
                  <a:pt x="2162002" y="4178782"/>
                </a:moveTo>
                <a:cubicBezTo>
                  <a:pt x="2209199" y="4180440"/>
                  <a:pt x="2256075" y="4200111"/>
                  <a:pt x="2291441" y="4237403"/>
                </a:cubicBezTo>
                <a:cubicBezTo>
                  <a:pt x="2362175" y="4311987"/>
                  <a:pt x="2360087" y="4428809"/>
                  <a:pt x="2286778" y="4498333"/>
                </a:cubicBezTo>
                <a:cubicBezTo>
                  <a:pt x="2213470" y="4567857"/>
                  <a:pt x="2096701" y="4563755"/>
                  <a:pt x="2025967" y="4489171"/>
                </a:cubicBezTo>
                <a:cubicBezTo>
                  <a:pt x="1955234" y="4414587"/>
                  <a:pt x="1957322" y="4297765"/>
                  <a:pt x="2030630" y="4228241"/>
                </a:cubicBezTo>
                <a:cubicBezTo>
                  <a:pt x="2067285" y="4193479"/>
                  <a:pt x="2114804" y="4177124"/>
                  <a:pt x="2162002" y="4178782"/>
                </a:cubicBezTo>
                <a:close/>
                <a:moveTo>
                  <a:pt x="3643268" y="4079556"/>
                </a:moveTo>
                <a:cubicBezTo>
                  <a:pt x="3657913" y="4080350"/>
                  <a:pt x="3672680" y="4083998"/>
                  <a:pt x="3686763" y="4090774"/>
                </a:cubicBezTo>
                <a:cubicBezTo>
                  <a:pt x="3743095" y="4117876"/>
                  <a:pt x="3767154" y="4184758"/>
                  <a:pt x="3740499" y="4240160"/>
                </a:cubicBezTo>
                <a:cubicBezTo>
                  <a:pt x="3713845" y="4295561"/>
                  <a:pt x="3646571" y="4318502"/>
                  <a:pt x="3590239" y="4291400"/>
                </a:cubicBezTo>
                <a:cubicBezTo>
                  <a:pt x="3533907" y="4264298"/>
                  <a:pt x="3509848" y="4197415"/>
                  <a:pt x="3536503" y="4142014"/>
                </a:cubicBezTo>
                <a:cubicBezTo>
                  <a:pt x="3556494" y="4100463"/>
                  <a:pt x="3599333" y="4077171"/>
                  <a:pt x="3643268" y="4079556"/>
                </a:cubicBezTo>
                <a:close/>
                <a:moveTo>
                  <a:pt x="2894345" y="4037759"/>
                </a:moveTo>
                <a:cubicBezTo>
                  <a:pt x="2908990" y="4038554"/>
                  <a:pt x="2923757" y="4042202"/>
                  <a:pt x="2937840" y="4048977"/>
                </a:cubicBezTo>
                <a:cubicBezTo>
                  <a:pt x="2994173" y="4076079"/>
                  <a:pt x="3018231" y="4142962"/>
                  <a:pt x="2991577" y="4198363"/>
                </a:cubicBezTo>
                <a:cubicBezTo>
                  <a:pt x="2964922" y="4253764"/>
                  <a:pt x="2897648" y="4276706"/>
                  <a:pt x="2841316" y="4249603"/>
                </a:cubicBezTo>
                <a:cubicBezTo>
                  <a:pt x="2784984" y="4222501"/>
                  <a:pt x="2760926" y="4155619"/>
                  <a:pt x="2787580" y="4100217"/>
                </a:cubicBezTo>
                <a:cubicBezTo>
                  <a:pt x="2807571" y="4058667"/>
                  <a:pt x="2850410" y="4035374"/>
                  <a:pt x="2894345" y="4037759"/>
                </a:cubicBezTo>
                <a:close/>
                <a:moveTo>
                  <a:pt x="1263295" y="3911720"/>
                </a:moveTo>
                <a:cubicBezTo>
                  <a:pt x="1296579" y="3910669"/>
                  <a:pt x="1330559" y="3916186"/>
                  <a:pt x="1363455" y="3929064"/>
                </a:cubicBezTo>
                <a:cubicBezTo>
                  <a:pt x="1495036" y="3980574"/>
                  <a:pt x="1559417" y="4130350"/>
                  <a:pt x="1507254" y="4263597"/>
                </a:cubicBezTo>
                <a:cubicBezTo>
                  <a:pt x="1455092" y="4396844"/>
                  <a:pt x="1306139" y="4463105"/>
                  <a:pt x="1174558" y="4411595"/>
                </a:cubicBezTo>
                <a:cubicBezTo>
                  <a:pt x="1042977" y="4360085"/>
                  <a:pt x="978596" y="4210309"/>
                  <a:pt x="1030758" y="4077062"/>
                </a:cubicBezTo>
                <a:cubicBezTo>
                  <a:pt x="1069880" y="3977127"/>
                  <a:pt x="1163446" y="3914871"/>
                  <a:pt x="1263295" y="3911720"/>
                </a:cubicBezTo>
                <a:close/>
                <a:moveTo>
                  <a:pt x="5382138" y="3840858"/>
                </a:moveTo>
                <a:cubicBezTo>
                  <a:pt x="5415421" y="3839808"/>
                  <a:pt x="5449403" y="3845324"/>
                  <a:pt x="5482298" y="3858202"/>
                </a:cubicBezTo>
                <a:cubicBezTo>
                  <a:pt x="5613879" y="3909712"/>
                  <a:pt x="5678259" y="4059489"/>
                  <a:pt x="5626097" y="4192735"/>
                </a:cubicBezTo>
                <a:cubicBezTo>
                  <a:pt x="5573935" y="4325982"/>
                  <a:pt x="5424982" y="4392243"/>
                  <a:pt x="5293401" y="4340733"/>
                </a:cubicBezTo>
                <a:cubicBezTo>
                  <a:pt x="5161820" y="4289223"/>
                  <a:pt x="5097439" y="4139447"/>
                  <a:pt x="5149601" y="4006200"/>
                </a:cubicBezTo>
                <a:cubicBezTo>
                  <a:pt x="5188723" y="3906265"/>
                  <a:pt x="5282289" y="3844009"/>
                  <a:pt x="5382138" y="3840858"/>
                </a:cubicBezTo>
                <a:close/>
                <a:moveTo>
                  <a:pt x="4206539" y="3603215"/>
                </a:moveTo>
                <a:cubicBezTo>
                  <a:pt x="4221184" y="3604010"/>
                  <a:pt x="4235951" y="3607658"/>
                  <a:pt x="4250034" y="3614433"/>
                </a:cubicBezTo>
                <a:cubicBezTo>
                  <a:pt x="4306366" y="3641535"/>
                  <a:pt x="4330424" y="3708418"/>
                  <a:pt x="4303770" y="3763819"/>
                </a:cubicBezTo>
                <a:cubicBezTo>
                  <a:pt x="4277116" y="3819220"/>
                  <a:pt x="4209842" y="3842162"/>
                  <a:pt x="4153510" y="3815059"/>
                </a:cubicBezTo>
                <a:cubicBezTo>
                  <a:pt x="4097177" y="3787957"/>
                  <a:pt x="4073119" y="3721075"/>
                  <a:pt x="4099773" y="3665674"/>
                </a:cubicBezTo>
                <a:cubicBezTo>
                  <a:pt x="4119764" y="3624123"/>
                  <a:pt x="4162603" y="3600831"/>
                  <a:pt x="4206539" y="3603215"/>
                </a:cubicBezTo>
                <a:close/>
                <a:moveTo>
                  <a:pt x="2395838" y="3479400"/>
                </a:moveTo>
                <a:cubicBezTo>
                  <a:pt x="2410483" y="3480194"/>
                  <a:pt x="2425250" y="3483842"/>
                  <a:pt x="2439333" y="3490618"/>
                </a:cubicBezTo>
                <a:cubicBezTo>
                  <a:pt x="2495665" y="3517720"/>
                  <a:pt x="2519723" y="3584602"/>
                  <a:pt x="2493069" y="3640004"/>
                </a:cubicBezTo>
                <a:cubicBezTo>
                  <a:pt x="2466415" y="3695405"/>
                  <a:pt x="2399141" y="3718346"/>
                  <a:pt x="2342809" y="3691244"/>
                </a:cubicBezTo>
                <a:cubicBezTo>
                  <a:pt x="2286476" y="3664142"/>
                  <a:pt x="2262418" y="3597259"/>
                  <a:pt x="2289072" y="3541858"/>
                </a:cubicBezTo>
                <a:cubicBezTo>
                  <a:pt x="2309063" y="3500307"/>
                  <a:pt x="2351902" y="3477015"/>
                  <a:pt x="2395838" y="3479400"/>
                </a:cubicBezTo>
                <a:close/>
                <a:moveTo>
                  <a:pt x="4906730" y="3146219"/>
                </a:moveTo>
                <a:cubicBezTo>
                  <a:pt x="4953927" y="3147877"/>
                  <a:pt x="5000803" y="3167548"/>
                  <a:pt x="5036170" y="3204840"/>
                </a:cubicBezTo>
                <a:cubicBezTo>
                  <a:pt x="5106903" y="3279424"/>
                  <a:pt x="5104815" y="3396247"/>
                  <a:pt x="5031507" y="3465770"/>
                </a:cubicBezTo>
                <a:cubicBezTo>
                  <a:pt x="4958198" y="3535294"/>
                  <a:pt x="4841429" y="3531192"/>
                  <a:pt x="4770696" y="3456608"/>
                </a:cubicBezTo>
                <a:cubicBezTo>
                  <a:pt x="4699963" y="3382025"/>
                  <a:pt x="4702050" y="3265203"/>
                  <a:pt x="4775359" y="3195679"/>
                </a:cubicBezTo>
                <a:cubicBezTo>
                  <a:pt x="4812013" y="3160917"/>
                  <a:pt x="4859532" y="3144561"/>
                  <a:pt x="4906730" y="3146219"/>
                </a:cubicBezTo>
                <a:close/>
                <a:moveTo>
                  <a:pt x="1722052" y="3029413"/>
                </a:moveTo>
                <a:cubicBezTo>
                  <a:pt x="1769249" y="3031072"/>
                  <a:pt x="1816125" y="3050743"/>
                  <a:pt x="1851491" y="3088035"/>
                </a:cubicBezTo>
                <a:cubicBezTo>
                  <a:pt x="1922225" y="3162619"/>
                  <a:pt x="1920137" y="3279441"/>
                  <a:pt x="1846828" y="3348965"/>
                </a:cubicBezTo>
                <a:cubicBezTo>
                  <a:pt x="1773520" y="3418488"/>
                  <a:pt x="1656751" y="3414387"/>
                  <a:pt x="1586018" y="3339803"/>
                </a:cubicBezTo>
                <a:cubicBezTo>
                  <a:pt x="1515284" y="3265219"/>
                  <a:pt x="1517372" y="3148397"/>
                  <a:pt x="1590681" y="3078873"/>
                </a:cubicBezTo>
                <a:cubicBezTo>
                  <a:pt x="1627335" y="3044111"/>
                  <a:pt x="1674854" y="3027755"/>
                  <a:pt x="1722052" y="3029413"/>
                </a:cubicBezTo>
                <a:close/>
                <a:moveTo>
                  <a:pt x="6286272" y="2946108"/>
                </a:moveTo>
                <a:cubicBezTo>
                  <a:pt x="6474852" y="2946108"/>
                  <a:pt x="6627726" y="3098983"/>
                  <a:pt x="6627726" y="3287561"/>
                </a:cubicBezTo>
                <a:cubicBezTo>
                  <a:pt x="6627726" y="3476140"/>
                  <a:pt x="6474852" y="3629014"/>
                  <a:pt x="6286272" y="3629014"/>
                </a:cubicBezTo>
                <a:cubicBezTo>
                  <a:pt x="6097692" y="3629014"/>
                  <a:pt x="5944818" y="3476140"/>
                  <a:pt x="5944818" y="3287561"/>
                </a:cubicBezTo>
                <a:cubicBezTo>
                  <a:pt x="5944818" y="3098983"/>
                  <a:pt x="6097692" y="2946108"/>
                  <a:pt x="6286272" y="2946108"/>
                </a:cubicBezTo>
                <a:close/>
                <a:moveTo>
                  <a:pt x="341454" y="2946108"/>
                </a:moveTo>
                <a:cubicBezTo>
                  <a:pt x="530034" y="2946108"/>
                  <a:pt x="682908" y="3098983"/>
                  <a:pt x="682908" y="3287561"/>
                </a:cubicBezTo>
                <a:cubicBezTo>
                  <a:pt x="682908" y="3476140"/>
                  <a:pt x="530034" y="3629014"/>
                  <a:pt x="341454" y="3629014"/>
                </a:cubicBezTo>
                <a:cubicBezTo>
                  <a:pt x="152874" y="3629014"/>
                  <a:pt x="0" y="3476140"/>
                  <a:pt x="0" y="3287561"/>
                </a:cubicBezTo>
                <a:cubicBezTo>
                  <a:pt x="0" y="3098983"/>
                  <a:pt x="152874" y="2946108"/>
                  <a:pt x="341454" y="2946108"/>
                </a:cubicBezTo>
                <a:close/>
                <a:moveTo>
                  <a:pt x="4231685" y="2856526"/>
                </a:moveTo>
                <a:cubicBezTo>
                  <a:pt x="4246330" y="2857321"/>
                  <a:pt x="4261097" y="2860968"/>
                  <a:pt x="4275180" y="2867744"/>
                </a:cubicBezTo>
                <a:cubicBezTo>
                  <a:pt x="4331512" y="2894846"/>
                  <a:pt x="4355570" y="2961729"/>
                  <a:pt x="4328916" y="3017130"/>
                </a:cubicBezTo>
                <a:cubicBezTo>
                  <a:pt x="4302262" y="3072531"/>
                  <a:pt x="4234988" y="3095472"/>
                  <a:pt x="4178656" y="3068370"/>
                </a:cubicBezTo>
                <a:cubicBezTo>
                  <a:pt x="4122323" y="3041268"/>
                  <a:pt x="4098265" y="2974385"/>
                  <a:pt x="4124919" y="2918984"/>
                </a:cubicBezTo>
                <a:cubicBezTo>
                  <a:pt x="4144910" y="2877433"/>
                  <a:pt x="4187749" y="2854141"/>
                  <a:pt x="4231685" y="2856526"/>
                </a:cubicBezTo>
                <a:close/>
                <a:moveTo>
                  <a:pt x="2430717" y="2748843"/>
                </a:moveTo>
                <a:cubicBezTo>
                  <a:pt x="2445362" y="2749638"/>
                  <a:pt x="2460129" y="2753285"/>
                  <a:pt x="2474212" y="2760061"/>
                </a:cubicBezTo>
                <a:cubicBezTo>
                  <a:pt x="2530544" y="2787163"/>
                  <a:pt x="2554603" y="2854046"/>
                  <a:pt x="2527948" y="2909447"/>
                </a:cubicBezTo>
                <a:cubicBezTo>
                  <a:pt x="2501294" y="2964848"/>
                  <a:pt x="2434020" y="2987789"/>
                  <a:pt x="2377688" y="2960687"/>
                </a:cubicBezTo>
                <a:cubicBezTo>
                  <a:pt x="2321356" y="2933585"/>
                  <a:pt x="2297297" y="2866702"/>
                  <a:pt x="2323951" y="2811301"/>
                </a:cubicBezTo>
                <a:cubicBezTo>
                  <a:pt x="2343942" y="2769750"/>
                  <a:pt x="2386781" y="2746458"/>
                  <a:pt x="2430717" y="2748843"/>
                </a:cubicBezTo>
                <a:close/>
                <a:moveTo>
                  <a:pt x="3727169" y="2306726"/>
                </a:moveTo>
                <a:cubicBezTo>
                  <a:pt x="3741814" y="2307521"/>
                  <a:pt x="3756581" y="2311168"/>
                  <a:pt x="3770664" y="2317944"/>
                </a:cubicBezTo>
                <a:cubicBezTo>
                  <a:pt x="3826997" y="2345046"/>
                  <a:pt x="3851055" y="2411929"/>
                  <a:pt x="3824401" y="2467330"/>
                </a:cubicBezTo>
                <a:cubicBezTo>
                  <a:pt x="3797746" y="2522731"/>
                  <a:pt x="3730473" y="2545672"/>
                  <a:pt x="3674140" y="2518570"/>
                </a:cubicBezTo>
                <a:cubicBezTo>
                  <a:pt x="3617808" y="2491468"/>
                  <a:pt x="3593750" y="2424586"/>
                  <a:pt x="3620404" y="2369184"/>
                </a:cubicBezTo>
                <a:cubicBezTo>
                  <a:pt x="3640395" y="2327633"/>
                  <a:pt x="3683234" y="2304341"/>
                  <a:pt x="3727169" y="2306726"/>
                </a:cubicBezTo>
                <a:close/>
                <a:moveTo>
                  <a:pt x="2984254" y="2256370"/>
                </a:moveTo>
                <a:cubicBezTo>
                  <a:pt x="2998900" y="2257165"/>
                  <a:pt x="3013666" y="2260813"/>
                  <a:pt x="3027749" y="2267588"/>
                </a:cubicBezTo>
                <a:cubicBezTo>
                  <a:pt x="3084082" y="2294691"/>
                  <a:pt x="3108140" y="2361573"/>
                  <a:pt x="3081486" y="2416974"/>
                </a:cubicBezTo>
                <a:cubicBezTo>
                  <a:pt x="3054831" y="2472375"/>
                  <a:pt x="2987558" y="2495317"/>
                  <a:pt x="2931225" y="2468215"/>
                </a:cubicBezTo>
                <a:cubicBezTo>
                  <a:pt x="2874893" y="2441112"/>
                  <a:pt x="2850835" y="2374230"/>
                  <a:pt x="2877489" y="2318829"/>
                </a:cubicBezTo>
                <a:cubicBezTo>
                  <a:pt x="2897480" y="2277278"/>
                  <a:pt x="2940319" y="2253985"/>
                  <a:pt x="2984254" y="2256370"/>
                </a:cubicBezTo>
                <a:close/>
                <a:moveTo>
                  <a:pt x="1234165" y="2217046"/>
                </a:moveTo>
                <a:cubicBezTo>
                  <a:pt x="1267447" y="2215995"/>
                  <a:pt x="1301429" y="2221512"/>
                  <a:pt x="1334324" y="2234390"/>
                </a:cubicBezTo>
                <a:cubicBezTo>
                  <a:pt x="1465905" y="2285900"/>
                  <a:pt x="1530286" y="2435676"/>
                  <a:pt x="1478124" y="2568923"/>
                </a:cubicBezTo>
                <a:cubicBezTo>
                  <a:pt x="1425962" y="2702169"/>
                  <a:pt x="1277008" y="2768431"/>
                  <a:pt x="1145427" y="2716921"/>
                </a:cubicBezTo>
                <a:cubicBezTo>
                  <a:pt x="1013846" y="2665410"/>
                  <a:pt x="949465" y="2515635"/>
                  <a:pt x="1001627" y="2382388"/>
                </a:cubicBezTo>
                <a:cubicBezTo>
                  <a:pt x="1040749" y="2282453"/>
                  <a:pt x="1134315" y="2220197"/>
                  <a:pt x="1234165" y="2217046"/>
                </a:cubicBezTo>
                <a:close/>
                <a:moveTo>
                  <a:pt x="5328578" y="2110831"/>
                </a:moveTo>
                <a:cubicBezTo>
                  <a:pt x="5361861" y="2109781"/>
                  <a:pt x="5395842" y="2115298"/>
                  <a:pt x="5428738" y="2128175"/>
                </a:cubicBezTo>
                <a:cubicBezTo>
                  <a:pt x="5560318" y="2179686"/>
                  <a:pt x="5624700" y="2329461"/>
                  <a:pt x="5572537" y="2462708"/>
                </a:cubicBezTo>
                <a:cubicBezTo>
                  <a:pt x="5520375" y="2595955"/>
                  <a:pt x="5371421" y="2662217"/>
                  <a:pt x="5239841" y="2610706"/>
                </a:cubicBezTo>
                <a:cubicBezTo>
                  <a:pt x="5108259" y="2559196"/>
                  <a:pt x="5043878" y="2409420"/>
                  <a:pt x="5096041" y="2276174"/>
                </a:cubicBezTo>
                <a:cubicBezTo>
                  <a:pt x="5135163" y="2176238"/>
                  <a:pt x="5228729" y="2113982"/>
                  <a:pt x="5328578" y="2110831"/>
                </a:cubicBezTo>
                <a:close/>
                <a:moveTo>
                  <a:pt x="4452551" y="2006487"/>
                </a:moveTo>
                <a:cubicBezTo>
                  <a:pt x="4499748" y="2008146"/>
                  <a:pt x="4546624" y="2027817"/>
                  <a:pt x="4581990" y="2065109"/>
                </a:cubicBezTo>
                <a:cubicBezTo>
                  <a:pt x="4652724" y="2139693"/>
                  <a:pt x="4650636" y="2256516"/>
                  <a:pt x="4577327" y="2326039"/>
                </a:cubicBezTo>
                <a:cubicBezTo>
                  <a:pt x="4504019" y="2395563"/>
                  <a:pt x="4387250" y="2391461"/>
                  <a:pt x="4316516" y="2316877"/>
                </a:cubicBezTo>
                <a:cubicBezTo>
                  <a:pt x="4245783" y="2242293"/>
                  <a:pt x="4247871" y="2125471"/>
                  <a:pt x="4321179" y="2055947"/>
                </a:cubicBezTo>
                <a:cubicBezTo>
                  <a:pt x="4357834" y="2021185"/>
                  <a:pt x="4405353" y="2004830"/>
                  <a:pt x="4452551" y="2006487"/>
                </a:cubicBezTo>
                <a:close/>
                <a:moveTo>
                  <a:pt x="2202255" y="1927459"/>
                </a:moveTo>
                <a:cubicBezTo>
                  <a:pt x="2249453" y="1929117"/>
                  <a:pt x="2296328" y="1948788"/>
                  <a:pt x="2331695" y="1986081"/>
                </a:cubicBezTo>
                <a:cubicBezTo>
                  <a:pt x="2402428" y="2060664"/>
                  <a:pt x="2400340" y="2177487"/>
                  <a:pt x="2327032" y="2247010"/>
                </a:cubicBezTo>
                <a:cubicBezTo>
                  <a:pt x="2253724" y="2316534"/>
                  <a:pt x="2136955" y="2312432"/>
                  <a:pt x="2066221" y="2237848"/>
                </a:cubicBezTo>
                <a:cubicBezTo>
                  <a:pt x="1995488" y="2163265"/>
                  <a:pt x="1997576" y="2046442"/>
                  <a:pt x="2070885" y="1976918"/>
                </a:cubicBezTo>
                <a:cubicBezTo>
                  <a:pt x="2107538" y="1942157"/>
                  <a:pt x="2155058" y="1925801"/>
                  <a:pt x="2202255" y="1927459"/>
                </a:cubicBezTo>
                <a:close/>
                <a:moveTo>
                  <a:pt x="3340397" y="1494620"/>
                </a:moveTo>
                <a:cubicBezTo>
                  <a:pt x="3387595" y="1496277"/>
                  <a:pt x="3434470" y="1515949"/>
                  <a:pt x="3469837" y="1553241"/>
                </a:cubicBezTo>
                <a:cubicBezTo>
                  <a:pt x="3540571" y="1627825"/>
                  <a:pt x="3538482" y="1744647"/>
                  <a:pt x="3465174" y="1814171"/>
                </a:cubicBezTo>
                <a:cubicBezTo>
                  <a:pt x="3391866" y="1883695"/>
                  <a:pt x="3275097" y="1879593"/>
                  <a:pt x="3204363" y="1805009"/>
                </a:cubicBezTo>
                <a:cubicBezTo>
                  <a:pt x="3133630" y="1730425"/>
                  <a:pt x="3135718" y="1613603"/>
                  <a:pt x="3209026" y="1544079"/>
                </a:cubicBezTo>
                <a:cubicBezTo>
                  <a:pt x="3245681" y="1509317"/>
                  <a:pt x="3293200" y="1492961"/>
                  <a:pt x="3340397" y="1494620"/>
                </a:cubicBezTo>
                <a:close/>
                <a:moveTo>
                  <a:pt x="2414824" y="970181"/>
                </a:moveTo>
                <a:cubicBezTo>
                  <a:pt x="2448107" y="969131"/>
                  <a:pt x="2482088" y="974648"/>
                  <a:pt x="2514984" y="987525"/>
                </a:cubicBezTo>
                <a:cubicBezTo>
                  <a:pt x="2646566" y="1039036"/>
                  <a:pt x="2710946" y="1188811"/>
                  <a:pt x="2658784" y="1322058"/>
                </a:cubicBezTo>
                <a:cubicBezTo>
                  <a:pt x="2606621" y="1455305"/>
                  <a:pt x="2457668" y="1521567"/>
                  <a:pt x="2326087" y="1470056"/>
                </a:cubicBezTo>
                <a:cubicBezTo>
                  <a:pt x="2194506" y="1418546"/>
                  <a:pt x="2130124" y="1268770"/>
                  <a:pt x="2182287" y="1135523"/>
                </a:cubicBezTo>
                <a:cubicBezTo>
                  <a:pt x="2221409" y="1035588"/>
                  <a:pt x="2314976" y="973332"/>
                  <a:pt x="2414824" y="970181"/>
                </a:cubicBezTo>
                <a:close/>
                <a:moveTo>
                  <a:pt x="4104684" y="940080"/>
                </a:moveTo>
                <a:cubicBezTo>
                  <a:pt x="4137967" y="939029"/>
                  <a:pt x="4171948" y="944546"/>
                  <a:pt x="4204843" y="957424"/>
                </a:cubicBezTo>
                <a:cubicBezTo>
                  <a:pt x="4336425" y="1008934"/>
                  <a:pt x="4400806" y="1158710"/>
                  <a:pt x="4348643" y="1291957"/>
                </a:cubicBezTo>
                <a:cubicBezTo>
                  <a:pt x="4296481" y="1425204"/>
                  <a:pt x="4147527" y="1491465"/>
                  <a:pt x="4015946" y="1439955"/>
                </a:cubicBezTo>
                <a:cubicBezTo>
                  <a:pt x="3884365" y="1388445"/>
                  <a:pt x="3819984" y="1238669"/>
                  <a:pt x="3872147" y="1105422"/>
                </a:cubicBezTo>
                <a:cubicBezTo>
                  <a:pt x="3911269" y="1005487"/>
                  <a:pt x="4004835" y="943231"/>
                  <a:pt x="4104684" y="940080"/>
                </a:cubicBezTo>
                <a:close/>
                <a:moveTo>
                  <a:pt x="1202110" y="848766"/>
                </a:moveTo>
                <a:cubicBezTo>
                  <a:pt x="1390691" y="848766"/>
                  <a:pt x="1543564" y="1001640"/>
                  <a:pt x="1543564" y="1190219"/>
                </a:cubicBezTo>
                <a:cubicBezTo>
                  <a:pt x="1543564" y="1378798"/>
                  <a:pt x="1390691" y="1531672"/>
                  <a:pt x="1202110" y="1531672"/>
                </a:cubicBezTo>
                <a:cubicBezTo>
                  <a:pt x="1013529" y="1531672"/>
                  <a:pt x="860656" y="1378798"/>
                  <a:pt x="860656" y="1190219"/>
                </a:cubicBezTo>
                <a:cubicBezTo>
                  <a:pt x="860656" y="1001640"/>
                  <a:pt x="1013529" y="848766"/>
                  <a:pt x="1202110" y="848766"/>
                </a:cubicBezTo>
                <a:close/>
                <a:moveTo>
                  <a:pt x="5378060" y="848765"/>
                </a:moveTo>
                <a:cubicBezTo>
                  <a:pt x="5566640" y="848765"/>
                  <a:pt x="5719514" y="1001639"/>
                  <a:pt x="5719514" y="1190218"/>
                </a:cubicBezTo>
                <a:cubicBezTo>
                  <a:pt x="5719514" y="1378797"/>
                  <a:pt x="5566640" y="1531671"/>
                  <a:pt x="5378060" y="1531671"/>
                </a:cubicBezTo>
                <a:cubicBezTo>
                  <a:pt x="5189480" y="1531671"/>
                  <a:pt x="5036606" y="1378797"/>
                  <a:pt x="5036606" y="1190218"/>
                </a:cubicBezTo>
                <a:cubicBezTo>
                  <a:pt x="5036606" y="1001639"/>
                  <a:pt x="5189480" y="848765"/>
                  <a:pt x="5378060" y="848765"/>
                </a:cubicBezTo>
                <a:close/>
                <a:moveTo>
                  <a:pt x="3287516" y="0"/>
                </a:moveTo>
                <a:cubicBezTo>
                  <a:pt x="3476096" y="0"/>
                  <a:pt x="3628970" y="152874"/>
                  <a:pt x="3628970" y="341453"/>
                </a:cubicBezTo>
                <a:cubicBezTo>
                  <a:pt x="3628970" y="530032"/>
                  <a:pt x="3476096" y="682906"/>
                  <a:pt x="3287516" y="682906"/>
                </a:cubicBezTo>
                <a:cubicBezTo>
                  <a:pt x="3098936" y="682906"/>
                  <a:pt x="2946062" y="530032"/>
                  <a:pt x="2946062" y="341453"/>
                </a:cubicBezTo>
                <a:cubicBezTo>
                  <a:pt x="2946062" y="152874"/>
                  <a:pt x="3098936" y="0"/>
                  <a:pt x="3287516" y="0"/>
                </a:cubicBezTo>
                <a:close/>
              </a:path>
            </a:pathLst>
          </a:custGeom>
          <a:gradFill>
            <a:gsLst>
              <a:gs pos="45000">
                <a:srgbClr val="C00000"/>
              </a:gs>
              <a:gs pos="70000">
                <a:srgbClr val="FF0300"/>
              </a:gs>
              <a:gs pos="100000">
                <a:srgbClr val="4D0808"/>
              </a:gs>
            </a:gsLst>
            <a:lin ang="5400000" scaled="0"/>
          </a:gradFill>
          <a:ln w="6350"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36000">
                  <a:srgbClr val="FAC77D"/>
                </a:gs>
                <a:gs pos="61000">
                  <a:srgbClr val="FBA97D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</a:ln>
          <a:scene3d>
            <a:camera prst="orthographicFront"/>
            <a:lightRig rig="flat" dir="t"/>
          </a:scene3d>
          <a:sp3d>
            <a:bevelT w="603250" h="1079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2"/>
          <p:cNvSpPr/>
          <p:nvPr/>
        </p:nvSpPr>
        <p:spPr>
          <a:xfrm>
            <a:off x="3059832" y="1203598"/>
            <a:ext cx="2995396" cy="2752702"/>
          </a:xfrm>
          <a:custGeom>
            <a:avLst/>
            <a:gdLst>
              <a:gd name="connsiteX0" fmla="*/ 3287516 w 6627726"/>
              <a:gd name="connsiteY0" fmla="*/ 5892216 h 6575122"/>
              <a:gd name="connsiteX1" fmla="*/ 3628970 w 6627726"/>
              <a:gd name="connsiteY1" fmla="*/ 6233669 h 6575122"/>
              <a:gd name="connsiteX2" fmla="*/ 3287516 w 6627726"/>
              <a:gd name="connsiteY2" fmla="*/ 6575122 h 6575122"/>
              <a:gd name="connsiteX3" fmla="*/ 2946062 w 6627726"/>
              <a:gd name="connsiteY3" fmla="*/ 6233669 h 6575122"/>
              <a:gd name="connsiteX4" fmla="*/ 3287516 w 6627726"/>
              <a:gd name="connsiteY4" fmla="*/ 5892216 h 6575122"/>
              <a:gd name="connsiteX5" fmla="*/ 2474852 w 6627726"/>
              <a:gd name="connsiteY5" fmla="*/ 5103431 h 6575122"/>
              <a:gd name="connsiteX6" fmla="*/ 2575011 w 6627726"/>
              <a:gd name="connsiteY6" fmla="*/ 5120775 h 6575122"/>
              <a:gd name="connsiteX7" fmla="*/ 2718811 w 6627726"/>
              <a:gd name="connsiteY7" fmla="*/ 5455307 h 6575122"/>
              <a:gd name="connsiteX8" fmla="*/ 2386114 w 6627726"/>
              <a:gd name="connsiteY8" fmla="*/ 5603306 h 6575122"/>
              <a:gd name="connsiteX9" fmla="*/ 2242314 w 6627726"/>
              <a:gd name="connsiteY9" fmla="*/ 5268773 h 6575122"/>
              <a:gd name="connsiteX10" fmla="*/ 2474852 w 6627726"/>
              <a:gd name="connsiteY10" fmla="*/ 5103431 h 6575122"/>
              <a:gd name="connsiteX11" fmla="*/ 4177050 w 6627726"/>
              <a:gd name="connsiteY11" fmla="*/ 5052371 h 6575122"/>
              <a:gd name="connsiteX12" fmla="*/ 4277209 w 6627726"/>
              <a:gd name="connsiteY12" fmla="*/ 5069715 h 6575122"/>
              <a:gd name="connsiteX13" fmla="*/ 4421009 w 6627726"/>
              <a:gd name="connsiteY13" fmla="*/ 5404248 h 6575122"/>
              <a:gd name="connsiteX14" fmla="*/ 4088312 w 6627726"/>
              <a:gd name="connsiteY14" fmla="*/ 5552246 h 6575122"/>
              <a:gd name="connsiteX15" fmla="*/ 3944512 w 6627726"/>
              <a:gd name="connsiteY15" fmla="*/ 5217713 h 6575122"/>
              <a:gd name="connsiteX16" fmla="*/ 4177050 w 6627726"/>
              <a:gd name="connsiteY16" fmla="*/ 5052371 h 6575122"/>
              <a:gd name="connsiteX17" fmla="*/ 5378060 w 6627726"/>
              <a:gd name="connsiteY17" fmla="*/ 5011803 h 6575122"/>
              <a:gd name="connsiteX18" fmla="*/ 5719514 w 6627726"/>
              <a:gd name="connsiteY18" fmla="*/ 5353256 h 6575122"/>
              <a:gd name="connsiteX19" fmla="*/ 5378060 w 6627726"/>
              <a:gd name="connsiteY19" fmla="*/ 5694709 h 6575122"/>
              <a:gd name="connsiteX20" fmla="*/ 5036606 w 6627726"/>
              <a:gd name="connsiteY20" fmla="*/ 5353256 h 6575122"/>
              <a:gd name="connsiteX21" fmla="*/ 5378060 w 6627726"/>
              <a:gd name="connsiteY21" fmla="*/ 5011803 h 6575122"/>
              <a:gd name="connsiteX22" fmla="*/ 1202109 w 6627726"/>
              <a:gd name="connsiteY22" fmla="*/ 5011803 h 6575122"/>
              <a:gd name="connsiteX23" fmla="*/ 1543562 w 6627726"/>
              <a:gd name="connsiteY23" fmla="*/ 5353256 h 6575122"/>
              <a:gd name="connsiteX24" fmla="*/ 1202109 w 6627726"/>
              <a:gd name="connsiteY24" fmla="*/ 5694709 h 6575122"/>
              <a:gd name="connsiteX25" fmla="*/ 860654 w 6627726"/>
              <a:gd name="connsiteY25" fmla="*/ 5353256 h 6575122"/>
              <a:gd name="connsiteX26" fmla="*/ 1202109 w 6627726"/>
              <a:gd name="connsiteY26" fmla="*/ 5011803 h 6575122"/>
              <a:gd name="connsiteX27" fmla="*/ 3288384 w 6627726"/>
              <a:gd name="connsiteY27" fmla="*/ 4681014 h 6575122"/>
              <a:gd name="connsiteX28" fmla="*/ 3417824 w 6627726"/>
              <a:gd name="connsiteY28" fmla="*/ 4739635 h 6575122"/>
              <a:gd name="connsiteX29" fmla="*/ 3413161 w 6627726"/>
              <a:gd name="connsiteY29" fmla="*/ 5000565 h 6575122"/>
              <a:gd name="connsiteX30" fmla="*/ 3152350 w 6627726"/>
              <a:gd name="connsiteY30" fmla="*/ 4991403 h 6575122"/>
              <a:gd name="connsiteX31" fmla="*/ 3157013 w 6627726"/>
              <a:gd name="connsiteY31" fmla="*/ 4730473 h 6575122"/>
              <a:gd name="connsiteX32" fmla="*/ 3288384 w 6627726"/>
              <a:gd name="connsiteY32" fmla="*/ 4681014 h 6575122"/>
              <a:gd name="connsiteX33" fmla="*/ 4432061 w 6627726"/>
              <a:gd name="connsiteY33" fmla="*/ 4278651 h 6575122"/>
              <a:gd name="connsiteX34" fmla="*/ 4561501 w 6627726"/>
              <a:gd name="connsiteY34" fmla="*/ 4337272 h 6575122"/>
              <a:gd name="connsiteX35" fmla="*/ 4556838 w 6627726"/>
              <a:gd name="connsiteY35" fmla="*/ 4598202 h 6575122"/>
              <a:gd name="connsiteX36" fmla="*/ 4296027 w 6627726"/>
              <a:gd name="connsiteY36" fmla="*/ 4589040 h 6575122"/>
              <a:gd name="connsiteX37" fmla="*/ 4300690 w 6627726"/>
              <a:gd name="connsiteY37" fmla="*/ 4328110 h 6575122"/>
              <a:gd name="connsiteX38" fmla="*/ 4432061 w 6627726"/>
              <a:gd name="connsiteY38" fmla="*/ 4278651 h 6575122"/>
              <a:gd name="connsiteX39" fmla="*/ 2162002 w 6627726"/>
              <a:gd name="connsiteY39" fmla="*/ 4178782 h 6575122"/>
              <a:gd name="connsiteX40" fmla="*/ 2291441 w 6627726"/>
              <a:gd name="connsiteY40" fmla="*/ 4237403 h 6575122"/>
              <a:gd name="connsiteX41" fmla="*/ 2286778 w 6627726"/>
              <a:gd name="connsiteY41" fmla="*/ 4498333 h 6575122"/>
              <a:gd name="connsiteX42" fmla="*/ 2025967 w 6627726"/>
              <a:gd name="connsiteY42" fmla="*/ 4489171 h 6575122"/>
              <a:gd name="connsiteX43" fmla="*/ 2030630 w 6627726"/>
              <a:gd name="connsiteY43" fmla="*/ 4228241 h 6575122"/>
              <a:gd name="connsiteX44" fmla="*/ 2162002 w 6627726"/>
              <a:gd name="connsiteY44" fmla="*/ 4178782 h 6575122"/>
              <a:gd name="connsiteX45" fmla="*/ 3643268 w 6627726"/>
              <a:gd name="connsiteY45" fmla="*/ 4079556 h 6575122"/>
              <a:gd name="connsiteX46" fmla="*/ 3686763 w 6627726"/>
              <a:gd name="connsiteY46" fmla="*/ 4090774 h 6575122"/>
              <a:gd name="connsiteX47" fmla="*/ 3740499 w 6627726"/>
              <a:gd name="connsiteY47" fmla="*/ 4240160 h 6575122"/>
              <a:gd name="connsiteX48" fmla="*/ 3590239 w 6627726"/>
              <a:gd name="connsiteY48" fmla="*/ 4291400 h 6575122"/>
              <a:gd name="connsiteX49" fmla="*/ 3536503 w 6627726"/>
              <a:gd name="connsiteY49" fmla="*/ 4142014 h 6575122"/>
              <a:gd name="connsiteX50" fmla="*/ 3643268 w 6627726"/>
              <a:gd name="connsiteY50" fmla="*/ 4079556 h 6575122"/>
              <a:gd name="connsiteX51" fmla="*/ 2894345 w 6627726"/>
              <a:gd name="connsiteY51" fmla="*/ 4037759 h 6575122"/>
              <a:gd name="connsiteX52" fmla="*/ 2937840 w 6627726"/>
              <a:gd name="connsiteY52" fmla="*/ 4048977 h 6575122"/>
              <a:gd name="connsiteX53" fmla="*/ 2991577 w 6627726"/>
              <a:gd name="connsiteY53" fmla="*/ 4198363 h 6575122"/>
              <a:gd name="connsiteX54" fmla="*/ 2841316 w 6627726"/>
              <a:gd name="connsiteY54" fmla="*/ 4249603 h 6575122"/>
              <a:gd name="connsiteX55" fmla="*/ 2787580 w 6627726"/>
              <a:gd name="connsiteY55" fmla="*/ 4100217 h 6575122"/>
              <a:gd name="connsiteX56" fmla="*/ 2894345 w 6627726"/>
              <a:gd name="connsiteY56" fmla="*/ 4037759 h 6575122"/>
              <a:gd name="connsiteX57" fmla="*/ 1263295 w 6627726"/>
              <a:gd name="connsiteY57" fmla="*/ 3911720 h 6575122"/>
              <a:gd name="connsiteX58" fmla="*/ 1363455 w 6627726"/>
              <a:gd name="connsiteY58" fmla="*/ 3929064 h 6575122"/>
              <a:gd name="connsiteX59" fmla="*/ 1507254 w 6627726"/>
              <a:gd name="connsiteY59" fmla="*/ 4263597 h 6575122"/>
              <a:gd name="connsiteX60" fmla="*/ 1174558 w 6627726"/>
              <a:gd name="connsiteY60" fmla="*/ 4411595 h 6575122"/>
              <a:gd name="connsiteX61" fmla="*/ 1030758 w 6627726"/>
              <a:gd name="connsiteY61" fmla="*/ 4077062 h 6575122"/>
              <a:gd name="connsiteX62" fmla="*/ 1263295 w 6627726"/>
              <a:gd name="connsiteY62" fmla="*/ 3911720 h 6575122"/>
              <a:gd name="connsiteX63" fmla="*/ 5382138 w 6627726"/>
              <a:gd name="connsiteY63" fmla="*/ 3840858 h 6575122"/>
              <a:gd name="connsiteX64" fmla="*/ 5482298 w 6627726"/>
              <a:gd name="connsiteY64" fmla="*/ 3858202 h 6575122"/>
              <a:gd name="connsiteX65" fmla="*/ 5626097 w 6627726"/>
              <a:gd name="connsiteY65" fmla="*/ 4192735 h 6575122"/>
              <a:gd name="connsiteX66" fmla="*/ 5293401 w 6627726"/>
              <a:gd name="connsiteY66" fmla="*/ 4340733 h 6575122"/>
              <a:gd name="connsiteX67" fmla="*/ 5149601 w 6627726"/>
              <a:gd name="connsiteY67" fmla="*/ 4006200 h 6575122"/>
              <a:gd name="connsiteX68" fmla="*/ 5382138 w 6627726"/>
              <a:gd name="connsiteY68" fmla="*/ 3840858 h 6575122"/>
              <a:gd name="connsiteX69" fmla="*/ 4206539 w 6627726"/>
              <a:gd name="connsiteY69" fmla="*/ 3603215 h 6575122"/>
              <a:gd name="connsiteX70" fmla="*/ 4250034 w 6627726"/>
              <a:gd name="connsiteY70" fmla="*/ 3614433 h 6575122"/>
              <a:gd name="connsiteX71" fmla="*/ 4303770 w 6627726"/>
              <a:gd name="connsiteY71" fmla="*/ 3763819 h 6575122"/>
              <a:gd name="connsiteX72" fmla="*/ 4153510 w 6627726"/>
              <a:gd name="connsiteY72" fmla="*/ 3815059 h 6575122"/>
              <a:gd name="connsiteX73" fmla="*/ 4099773 w 6627726"/>
              <a:gd name="connsiteY73" fmla="*/ 3665674 h 6575122"/>
              <a:gd name="connsiteX74" fmla="*/ 4206539 w 6627726"/>
              <a:gd name="connsiteY74" fmla="*/ 3603215 h 6575122"/>
              <a:gd name="connsiteX75" fmla="*/ 2395838 w 6627726"/>
              <a:gd name="connsiteY75" fmla="*/ 3479400 h 6575122"/>
              <a:gd name="connsiteX76" fmla="*/ 2439333 w 6627726"/>
              <a:gd name="connsiteY76" fmla="*/ 3490618 h 6575122"/>
              <a:gd name="connsiteX77" fmla="*/ 2493069 w 6627726"/>
              <a:gd name="connsiteY77" fmla="*/ 3640004 h 6575122"/>
              <a:gd name="connsiteX78" fmla="*/ 2342809 w 6627726"/>
              <a:gd name="connsiteY78" fmla="*/ 3691244 h 6575122"/>
              <a:gd name="connsiteX79" fmla="*/ 2289072 w 6627726"/>
              <a:gd name="connsiteY79" fmla="*/ 3541858 h 6575122"/>
              <a:gd name="connsiteX80" fmla="*/ 2395838 w 6627726"/>
              <a:gd name="connsiteY80" fmla="*/ 3479400 h 6575122"/>
              <a:gd name="connsiteX81" fmla="*/ 4906730 w 6627726"/>
              <a:gd name="connsiteY81" fmla="*/ 3146219 h 6575122"/>
              <a:gd name="connsiteX82" fmla="*/ 5036170 w 6627726"/>
              <a:gd name="connsiteY82" fmla="*/ 3204840 h 6575122"/>
              <a:gd name="connsiteX83" fmla="*/ 5031507 w 6627726"/>
              <a:gd name="connsiteY83" fmla="*/ 3465770 h 6575122"/>
              <a:gd name="connsiteX84" fmla="*/ 4770696 w 6627726"/>
              <a:gd name="connsiteY84" fmla="*/ 3456608 h 6575122"/>
              <a:gd name="connsiteX85" fmla="*/ 4775359 w 6627726"/>
              <a:gd name="connsiteY85" fmla="*/ 3195679 h 6575122"/>
              <a:gd name="connsiteX86" fmla="*/ 4906730 w 6627726"/>
              <a:gd name="connsiteY86" fmla="*/ 3146219 h 6575122"/>
              <a:gd name="connsiteX87" fmla="*/ 1722052 w 6627726"/>
              <a:gd name="connsiteY87" fmla="*/ 3029413 h 6575122"/>
              <a:gd name="connsiteX88" fmla="*/ 1851491 w 6627726"/>
              <a:gd name="connsiteY88" fmla="*/ 3088035 h 6575122"/>
              <a:gd name="connsiteX89" fmla="*/ 1846828 w 6627726"/>
              <a:gd name="connsiteY89" fmla="*/ 3348965 h 6575122"/>
              <a:gd name="connsiteX90" fmla="*/ 1586018 w 6627726"/>
              <a:gd name="connsiteY90" fmla="*/ 3339803 h 6575122"/>
              <a:gd name="connsiteX91" fmla="*/ 1590681 w 6627726"/>
              <a:gd name="connsiteY91" fmla="*/ 3078873 h 6575122"/>
              <a:gd name="connsiteX92" fmla="*/ 1722052 w 6627726"/>
              <a:gd name="connsiteY92" fmla="*/ 3029413 h 6575122"/>
              <a:gd name="connsiteX93" fmla="*/ 6286272 w 6627726"/>
              <a:gd name="connsiteY93" fmla="*/ 2946108 h 6575122"/>
              <a:gd name="connsiteX94" fmla="*/ 6627726 w 6627726"/>
              <a:gd name="connsiteY94" fmla="*/ 3287561 h 6575122"/>
              <a:gd name="connsiteX95" fmla="*/ 6286272 w 6627726"/>
              <a:gd name="connsiteY95" fmla="*/ 3629014 h 6575122"/>
              <a:gd name="connsiteX96" fmla="*/ 5944818 w 6627726"/>
              <a:gd name="connsiteY96" fmla="*/ 3287561 h 6575122"/>
              <a:gd name="connsiteX97" fmla="*/ 6286272 w 6627726"/>
              <a:gd name="connsiteY97" fmla="*/ 2946108 h 6575122"/>
              <a:gd name="connsiteX98" fmla="*/ 341454 w 6627726"/>
              <a:gd name="connsiteY98" fmla="*/ 2946108 h 6575122"/>
              <a:gd name="connsiteX99" fmla="*/ 682908 w 6627726"/>
              <a:gd name="connsiteY99" fmla="*/ 3287561 h 6575122"/>
              <a:gd name="connsiteX100" fmla="*/ 341454 w 6627726"/>
              <a:gd name="connsiteY100" fmla="*/ 3629014 h 6575122"/>
              <a:gd name="connsiteX101" fmla="*/ 0 w 6627726"/>
              <a:gd name="connsiteY101" fmla="*/ 3287561 h 6575122"/>
              <a:gd name="connsiteX102" fmla="*/ 341454 w 6627726"/>
              <a:gd name="connsiteY102" fmla="*/ 2946108 h 6575122"/>
              <a:gd name="connsiteX103" fmla="*/ 4231685 w 6627726"/>
              <a:gd name="connsiteY103" fmla="*/ 2856526 h 6575122"/>
              <a:gd name="connsiteX104" fmla="*/ 4275180 w 6627726"/>
              <a:gd name="connsiteY104" fmla="*/ 2867744 h 6575122"/>
              <a:gd name="connsiteX105" fmla="*/ 4328916 w 6627726"/>
              <a:gd name="connsiteY105" fmla="*/ 3017130 h 6575122"/>
              <a:gd name="connsiteX106" fmla="*/ 4178656 w 6627726"/>
              <a:gd name="connsiteY106" fmla="*/ 3068370 h 6575122"/>
              <a:gd name="connsiteX107" fmla="*/ 4124919 w 6627726"/>
              <a:gd name="connsiteY107" fmla="*/ 2918984 h 6575122"/>
              <a:gd name="connsiteX108" fmla="*/ 4231685 w 6627726"/>
              <a:gd name="connsiteY108" fmla="*/ 2856526 h 6575122"/>
              <a:gd name="connsiteX109" fmla="*/ 2430717 w 6627726"/>
              <a:gd name="connsiteY109" fmla="*/ 2748843 h 6575122"/>
              <a:gd name="connsiteX110" fmla="*/ 2474212 w 6627726"/>
              <a:gd name="connsiteY110" fmla="*/ 2760061 h 6575122"/>
              <a:gd name="connsiteX111" fmla="*/ 2527948 w 6627726"/>
              <a:gd name="connsiteY111" fmla="*/ 2909447 h 6575122"/>
              <a:gd name="connsiteX112" fmla="*/ 2377688 w 6627726"/>
              <a:gd name="connsiteY112" fmla="*/ 2960687 h 6575122"/>
              <a:gd name="connsiteX113" fmla="*/ 2323951 w 6627726"/>
              <a:gd name="connsiteY113" fmla="*/ 2811301 h 6575122"/>
              <a:gd name="connsiteX114" fmla="*/ 2430717 w 6627726"/>
              <a:gd name="connsiteY114" fmla="*/ 2748843 h 6575122"/>
              <a:gd name="connsiteX115" fmla="*/ 3727169 w 6627726"/>
              <a:gd name="connsiteY115" fmla="*/ 2306726 h 6575122"/>
              <a:gd name="connsiteX116" fmla="*/ 3770664 w 6627726"/>
              <a:gd name="connsiteY116" fmla="*/ 2317944 h 6575122"/>
              <a:gd name="connsiteX117" fmla="*/ 3824401 w 6627726"/>
              <a:gd name="connsiteY117" fmla="*/ 2467330 h 6575122"/>
              <a:gd name="connsiteX118" fmla="*/ 3674140 w 6627726"/>
              <a:gd name="connsiteY118" fmla="*/ 2518570 h 6575122"/>
              <a:gd name="connsiteX119" fmla="*/ 3620404 w 6627726"/>
              <a:gd name="connsiteY119" fmla="*/ 2369184 h 6575122"/>
              <a:gd name="connsiteX120" fmla="*/ 3727169 w 6627726"/>
              <a:gd name="connsiteY120" fmla="*/ 2306726 h 6575122"/>
              <a:gd name="connsiteX121" fmla="*/ 2984254 w 6627726"/>
              <a:gd name="connsiteY121" fmla="*/ 2256370 h 6575122"/>
              <a:gd name="connsiteX122" fmla="*/ 3027749 w 6627726"/>
              <a:gd name="connsiteY122" fmla="*/ 2267588 h 6575122"/>
              <a:gd name="connsiteX123" fmla="*/ 3081486 w 6627726"/>
              <a:gd name="connsiteY123" fmla="*/ 2416974 h 6575122"/>
              <a:gd name="connsiteX124" fmla="*/ 2931225 w 6627726"/>
              <a:gd name="connsiteY124" fmla="*/ 2468215 h 6575122"/>
              <a:gd name="connsiteX125" fmla="*/ 2877489 w 6627726"/>
              <a:gd name="connsiteY125" fmla="*/ 2318829 h 6575122"/>
              <a:gd name="connsiteX126" fmla="*/ 2984254 w 6627726"/>
              <a:gd name="connsiteY126" fmla="*/ 2256370 h 6575122"/>
              <a:gd name="connsiteX127" fmla="*/ 1234165 w 6627726"/>
              <a:gd name="connsiteY127" fmla="*/ 2217046 h 6575122"/>
              <a:gd name="connsiteX128" fmla="*/ 1334324 w 6627726"/>
              <a:gd name="connsiteY128" fmla="*/ 2234390 h 6575122"/>
              <a:gd name="connsiteX129" fmla="*/ 1478124 w 6627726"/>
              <a:gd name="connsiteY129" fmla="*/ 2568923 h 6575122"/>
              <a:gd name="connsiteX130" fmla="*/ 1145427 w 6627726"/>
              <a:gd name="connsiteY130" fmla="*/ 2716921 h 6575122"/>
              <a:gd name="connsiteX131" fmla="*/ 1001627 w 6627726"/>
              <a:gd name="connsiteY131" fmla="*/ 2382388 h 6575122"/>
              <a:gd name="connsiteX132" fmla="*/ 1234165 w 6627726"/>
              <a:gd name="connsiteY132" fmla="*/ 2217046 h 6575122"/>
              <a:gd name="connsiteX133" fmla="*/ 5328578 w 6627726"/>
              <a:gd name="connsiteY133" fmla="*/ 2110831 h 6575122"/>
              <a:gd name="connsiteX134" fmla="*/ 5428738 w 6627726"/>
              <a:gd name="connsiteY134" fmla="*/ 2128175 h 6575122"/>
              <a:gd name="connsiteX135" fmla="*/ 5572537 w 6627726"/>
              <a:gd name="connsiteY135" fmla="*/ 2462708 h 6575122"/>
              <a:gd name="connsiteX136" fmla="*/ 5239841 w 6627726"/>
              <a:gd name="connsiteY136" fmla="*/ 2610706 h 6575122"/>
              <a:gd name="connsiteX137" fmla="*/ 5096041 w 6627726"/>
              <a:gd name="connsiteY137" fmla="*/ 2276174 h 6575122"/>
              <a:gd name="connsiteX138" fmla="*/ 5328578 w 6627726"/>
              <a:gd name="connsiteY138" fmla="*/ 2110831 h 6575122"/>
              <a:gd name="connsiteX139" fmla="*/ 4452551 w 6627726"/>
              <a:gd name="connsiteY139" fmla="*/ 2006487 h 6575122"/>
              <a:gd name="connsiteX140" fmla="*/ 4581990 w 6627726"/>
              <a:gd name="connsiteY140" fmla="*/ 2065109 h 6575122"/>
              <a:gd name="connsiteX141" fmla="*/ 4577327 w 6627726"/>
              <a:gd name="connsiteY141" fmla="*/ 2326039 h 6575122"/>
              <a:gd name="connsiteX142" fmla="*/ 4316516 w 6627726"/>
              <a:gd name="connsiteY142" fmla="*/ 2316877 h 6575122"/>
              <a:gd name="connsiteX143" fmla="*/ 4321179 w 6627726"/>
              <a:gd name="connsiteY143" fmla="*/ 2055947 h 6575122"/>
              <a:gd name="connsiteX144" fmla="*/ 4452551 w 6627726"/>
              <a:gd name="connsiteY144" fmla="*/ 2006487 h 6575122"/>
              <a:gd name="connsiteX145" fmla="*/ 2202255 w 6627726"/>
              <a:gd name="connsiteY145" fmla="*/ 1927459 h 6575122"/>
              <a:gd name="connsiteX146" fmla="*/ 2331695 w 6627726"/>
              <a:gd name="connsiteY146" fmla="*/ 1986081 h 6575122"/>
              <a:gd name="connsiteX147" fmla="*/ 2327032 w 6627726"/>
              <a:gd name="connsiteY147" fmla="*/ 2247010 h 6575122"/>
              <a:gd name="connsiteX148" fmla="*/ 2066221 w 6627726"/>
              <a:gd name="connsiteY148" fmla="*/ 2237848 h 6575122"/>
              <a:gd name="connsiteX149" fmla="*/ 2070885 w 6627726"/>
              <a:gd name="connsiteY149" fmla="*/ 1976918 h 6575122"/>
              <a:gd name="connsiteX150" fmla="*/ 2202255 w 6627726"/>
              <a:gd name="connsiteY150" fmla="*/ 1927459 h 6575122"/>
              <a:gd name="connsiteX151" fmla="*/ 3340397 w 6627726"/>
              <a:gd name="connsiteY151" fmla="*/ 1494620 h 6575122"/>
              <a:gd name="connsiteX152" fmla="*/ 3469837 w 6627726"/>
              <a:gd name="connsiteY152" fmla="*/ 1553241 h 6575122"/>
              <a:gd name="connsiteX153" fmla="*/ 3465174 w 6627726"/>
              <a:gd name="connsiteY153" fmla="*/ 1814171 h 6575122"/>
              <a:gd name="connsiteX154" fmla="*/ 3204363 w 6627726"/>
              <a:gd name="connsiteY154" fmla="*/ 1805009 h 6575122"/>
              <a:gd name="connsiteX155" fmla="*/ 3209026 w 6627726"/>
              <a:gd name="connsiteY155" fmla="*/ 1544079 h 6575122"/>
              <a:gd name="connsiteX156" fmla="*/ 3340397 w 6627726"/>
              <a:gd name="connsiteY156" fmla="*/ 1494620 h 6575122"/>
              <a:gd name="connsiteX157" fmla="*/ 2414824 w 6627726"/>
              <a:gd name="connsiteY157" fmla="*/ 970181 h 6575122"/>
              <a:gd name="connsiteX158" fmla="*/ 2514984 w 6627726"/>
              <a:gd name="connsiteY158" fmla="*/ 987525 h 6575122"/>
              <a:gd name="connsiteX159" fmla="*/ 2658784 w 6627726"/>
              <a:gd name="connsiteY159" fmla="*/ 1322058 h 6575122"/>
              <a:gd name="connsiteX160" fmla="*/ 2326087 w 6627726"/>
              <a:gd name="connsiteY160" fmla="*/ 1470056 h 6575122"/>
              <a:gd name="connsiteX161" fmla="*/ 2182287 w 6627726"/>
              <a:gd name="connsiteY161" fmla="*/ 1135523 h 6575122"/>
              <a:gd name="connsiteX162" fmla="*/ 2414824 w 6627726"/>
              <a:gd name="connsiteY162" fmla="*/ 970181 h 6575122"/>
              <a:gd name="connsiteX163" fmla="*/ 4104684 w 6627726"/>
              <a:gd name="connsiteY163" fmla="*/ 940080 h 6575122"/>
              <a:gd name="connsiteX164" fmla="*/ 4204843 w 6627726"/>
              <a:gd name="connsiteY164" fmla="*/ 957424 h 6575122"/>
              <a:gd name="connsiteX165" fmla="*/ 4348643 w 6627726"/>
              <a:gd name="connsiteY165" fmla="*/ 1291957 h 6575122"/>
              <a:gd name="connsiteX166" fmla="*/ 4015946 w 6627726"/>
              <a:gd name="connsiteY166" fmla="*/ 1439955 h 6575122"/>
              <a:gd name="connsiteX167" fmla="*/ 3872147 w 6627726"/>
              <a:gd name="connsiteY167" fmla="*/ 1105422 h 6575122"/>
              <a:gd name="connsiteX168" fmla="*/ 4104684 w 6627726"/>
              <a:gd name="connsiteY168" fmla="*/ 940080 h 6575122"/>
              <a:gd name="connsiteX169" fmla="*/ 1202110 w 6627726"/>
              <a:gd name="connsiteY169" fmla="*/ 848766 h 6575122"/>
              <a:gd name="connsiteX170" fmla="*/ 1543564 w 6627726"/>
              <a:gd name="connsiteY170" fmla="*/ 1190219 h 6575122"/>
              <a:gd name="connsiteX171" fmla="*/ 1202110 w 6627726"/>
              <a:gd name="connsiteY171" fmla="*/ 1531672 h 6575122"/>
              <a:gd name="connsiteX172" fmla="*/ 860656 w 6627726"/>
              <a:gd name="connsiteY172" fmla="*/ 1190219 h 6575122"/>
              <a:gd name="connsiteX173" fmla="*/ 1202110 w 6627726"/>
              <a:gd name="connsiteY173" fmla="*/ 848766 h 6575122"/>
              <a:gd name="connsiteX174" fmla="*/ 5378060 w 6627726"/>
              <a:gd name="connsiteY174" fmla="*/ 848765 h 6575122"/>
              <a:gd name="connsiteX175" fmla="*/ 5719514 w 6627726"/>
              <a:gd name="connsiteY175" fmla="*/ 1190218 h 6575122"/>
              <a:gd name="connsiteX176" fmla="*/ 5378060 w 6627726"/>
              <a:gd name="connsiteY176" fmla="*/ 1531671 h 6575122"/>
              <a:gd name="connsiteX177" fmla="*/ 5036606 w 6627726"/>
              <a:gd name="connsiteY177" fmla="*/ 1190218 h 6575122"/>
              <a:gd name="connsiteX178" fmla="*/ 5378060 w 6627726"/>
              <a:gd name="connsiteY178" fmla="*/ 848765 h 6575122"/>
              <a:gd name="connsiteX179" fmla="*/ 3287516 w 6627726"/>
              <a:gd name="connsiteY179" fmla="*/ 0 h 6575122"/>
              <a:gd name="connsiteX180" fmla="*/ 3628970 w 6627726"/>
              <a:gd name="connsiteY180" fmla="*/ 341453 h 6575122"/>
              <a:gd name="connsiteX181" fmla="*/ 3287516 w 6627726"/>
              <a:gd name="connsiteY181" fmla="*/ 682906 h 6575122"/>
              <a:gd name="connsiteX182" fmla="*/ 2946062 w 6627726"/>
              <a:gd name="connsiteY182" fmla="*/ 341453 h 6575122"/>
              <a:gd name="connsiteX183" fmla="*/ 3287516 w 6627726"/>
              <a:gd name="connsiteY183" fmla="*/ 0 h 657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627726" h="6575122">
                <a:moveTo>
                  <a:pt x="3287516" y="5892216"/>
                </a:moveTo>
                <a:cubicBezTo>
                  <a:pt x="3476096" y="5892216"/>
                  <a:pt x="3628970" y="6045090"/>
                  <a:pt x="3628970" y="6233669"/>
                </a:cubicBezTo>
                <a:cubicBezTo>
                  <a:pt x="3628970" y="6422248"/>
                  <a:pt x="3476096" y="6575122"/>
                  <a:pt x="3287516" y="6575122"/>
                </a:cubicBezTo>
                <a:cubicBezTo>
                  <a:pt x="3098936" y="6575122"/>
                  <a:pt x="2946062" y="6422248"/>
                  <a:pt x="2946062" y="6233669"/>
                </a:cubicBezTo>
                <a:cubicBezTo>
                  <a:pt x="2946062" y="6045090"/>
                  <a:pt x="3098936" y="5892216"/>
                  <a:pt x="3287516" y="5892216"/>
                </a:cubicBezTo>
                <a:close/>
                <a:moveTo>
                  <a:pt x="2474852" y="5103431"/>
                </a:moveTo>
                <a:cubicBezTo>
                  <a:pt x="2508135" y="5102380"/>
                  <a:pt x="2542116" y="5107897"/>
                  <a:pt x="2575011" y="5120775"/>
                </a:cubicBezTo>
                <a:cubicBezTo>
                  <a:pt x="2706592" y="5172285"/>
                  <a:pt x="2770973" y="5322060"/>
                  <a:pt x="2718811" y="5455307"/>
                </a:cubicBezTo>
                <a:cubicBezTo>
                  <a:pt x="2666648" y="5588554"/>
                  <a:pt x="2517695" y="5654816"/>
                  <a:pt x="2386114" y="5603306"/>
                </a:cubicBezTo>
                <a:cubicBezTo>
                  <a:pt x="2254533" y="5551796"/>
                  <a:pt x="2190152" y="5402020"/>
                  <a:pt x="2242314" y="5268773"/>
                </a:cubicBezTo>
                <a:cubicBezTo>
                  <a:pt x="2281436" y="5168838"/>
                  <a:pt x="2375003" y="5106582"/>
                  <a:pt x="2474852" y="5103431"/>
                </a:cubicBezTo>
                <a:close/>
                <a:moveTo>
                  <a:pt x="4177050" y="5052371"/>
                </a:moveTo>
                <a:cubicBezTo>
                  <a:pt x="4210333" y="5051321"/>
                  <a:pt x="4244314" y="5056838"/>
                  <a:pt x="4277209" y="5069715"/>
                </a:cubicBezTo>
                <a:cubicBezTo>
                  <a:pt x="4408790" y="5121225"/>
                  <a:pt x="4473171" y="5271001"/>
                  <a:pt x="4421009" y="5404248"/>
                </a:cubicBezTo>
                <a:cubicBezTo>
                  <a:pt x="4368847" y="5537495"/>
                  <a:pt x="4219893" y="5603756"/>
                  <a:pt x="4088312" y="5552246"/>
                </a:cubicBezTo>
                <a:cubicBezTo>
                  <a:pt x="3956731" y="5500736"/>
                  <a:pt x="3892350" y="5350960"/>
                  <a:pt x="3944512" y="5217713"/>
                </a:cubicBezTo>
                <a:cubicBezTo>
                  <a:pt x="3983634" y="5117778"/>
                  <a:pt x="4077201" y="5055522"/>
                  <a:pt x="4177050" y="5052371"/>
                </a:cubicBezTo>
                <a:close/>
                <a:moveTo>
                  <a:pt x="5378060" y="5011803"/>
                </a:moveTo>
                <a:cubicBezTo>
                  <a:pt x="5566640" y="5011803"/>
                  <a:pt x="5719514" y="5164677"/>
                  <a:pt x="5719514" y="5353256"/>
                </a:cubicBezTo>
                <a:cubicBezTo>
                  <a:pt x="5719514" y="5541835"/>
                  <a:pt x="5566640" y="5694709"/>
                  <a:pt x="5378060" y="5694709"/>
                </a:cubicBezTo>
                <a:cubicBezTo>
                  <a:pt x="5189480" y="5694709"/>
                  <a:pt x="5036606" y="5541835"/>
                  <a:pt x="5036606" y="5353256"/>
                </a:cubicBezTo>
                <a:cubicBezTo>
                  <a:pt x="5036606" y="5164677"/>
                  <a:pt x="5189480" y="5011803"/>
                  <a:pt x="5378060" y="5011803"/>
                </a:cubicBezTo>
                <a:close/>
                <a:moveTo>
                  <a:pt x="1202109" y="5011803"/>
                </a:moveTo>
                <a:cubicBezTo>
                  <a:pt x="1390688" y="5011803"/>
                  <a:pt x="1543562" y="5164677"/>
                  <a:pt x="1543562" y="5353256"/>
                </a:cubicBezTo>
                <a:cubicBezTo>
                  <a:pt x="1543562" y="5541835"/>
                  <a:pt x="1390688" y="5694709"/>
                  <a:pt x="1202109" y="5694709"/>
                </a:cubicBezTo>
                <a:cubicBezTo>
                  <a:pt x="1013529" y="5694709"/>
                  <a:pt x="860654" y="5541835"/>
                  <a:pt x="860654" y="5353256"/>
                </a:cubicBezTo>
                <a:cubicBezTo>
                  <a:pt x="860654" y="5164677"/>
                  <a:pt x="1013529" y="5011803"/>
                  <a:pt x="1202109" y="5011803"/>
                </a:cubicBezTo>
                <a:close/>
                <a:moveTo>
                  <a:pt x="3288384" y="4681014"/>
                </a:moveTo>
                <a:cubicBezTo>
                  <a:pt x="3335582" y="4682672"/>
                  <a:pt x="3382457" y="4702343"/>
                  <a:pt x="3417824" y="4739635"/>
                </a:cubicBezTo>
                <a:cubicBezTo>
                  <a:pt x="3488557" y="4814219"/>
                  <a:pt x="3486470" y="4931041"/>
                  <a:pt x="3413161" y="5000565"/>
                </a:cubicBezTo>
                <a:cubicBezTo>
                  <a:pt x="3339853" y="5070089"/>
                  <a:pt x="3223084" y="5065987"/>
                  <a:pt x="3152350" y="4991403"/>
                </a:cubicBezTo>
                <a:cubicBezTo>
                  <a:pt x="3081617" y="4916820"/>
                  <a:pt x="3083705" y="4799997"/>
                  <a:pt x="3157013" y="4730473"/>
                </a:cubicBezTo>
                <a:cubicBezTo>
                  <a:pt x="3193668" y="4695712"/>
                  <a:pt x="3241187" y="4679356"/>
                  <a:pt x="3288384" y="4681014"/>
                </a:cubicBezTo>
                <a:close/>
                <a:moveTo>
                  <a:pt x="4432061" y="4278651"/>
                </a:moveTo>
                <a:cubicBezTo>
                  <a:pt x="4479259" y="4280309"/>
                  <a:pt x="4526134" y="4299980"/>
                  <a:pt x="4561501" y="4337272"/>
                </a:cubicBezTo>
                <a:cubicBezTo>
                  <a:pt x="4632235" y="4411856"/>
                  <a:pt x="4630146" y="4528679"/>
                  <a:pt x="4556838" y="4598202"/>
                </a:cubicBezTo>
                <a:cubicBezTo>
                  <a:pt x="4483530" y="4667726"/>
                  <a:pt x="4366761" y="4663624"/>
                  <a:pt x="4296027" y="4589040"/>
                </a:cubicBezTo>
                <a:cubicBezTo>
                  <a:pt x="4225294" y="4514456"/>
                  <a:pt x="4227382" y="4397634"/>
                  <a:pt x="4300690" y="4328110"/>
                </a:cubicBezTo>
                <a:cubicBezTo>
                  <a:pt x="4337345" y="4293349"/>
                  <a:pt x="4384864" y="4276993"/>
                  <a:pt x="4432061" y="4278651"/>
                </a:cubicBezTo>
                <a:close/>
                <a:moveTo>
                  <a:pt x="2162002" y="4178782"/>
                </a:moveTo>
                <a:cubicBezTo>
                  <a:pt x="2209199" y="4180440"/>
                  <a:pt x="2256075" y="4200111"/>
                  <a:pt x="2291441" y="4237403"/>
                </a:cubicBezTo>
                <a:cubicBezTo>
                  <a:pt x="2362175" y="4311987"/>
                  <a:pt x="2360087" y="4428809"/>
                  <a:pt x="2286778" y="4498333"/>
                </a:cubicBezTo>
                <a:cubicBezTo>
                  <a:pt x="2213470" y="4567857"/>
                  <a:pt x="2096701" y="4563755"/>
                  <a:pt x="2025967" y="4489171"/>
                </a:cubicBezTo>
                <a:cubicBezTo>
                  <a:pt x="1955234" y="4414587"/>
                  <a:pt x="1957322" y="4297765"/>
                  <a:pt x="2030630" y="4228241"/>
                </a:cubicBezTo>
                <a:cubicBezTo>
                  <a:pt x="2067285" y="4193479"/>
                  <a:pt x="2114804" y="4177124"/>
                  <a:pt x="2162002" y="4178782"/>
                </a:cubicBezTo>
                <a:close/>
                <a:moveTo>
                  <a:pt x="3643268" y="4079556"/>
                </a:moveTo>
                <a:cubicBezTo>
                  <a:pt x="3657913" y="4080350"/>
                  <a:pt x="3672680" y="4083998"/>
                  <a:pt x="3686763" y="4090774"/>
                </a:cubicBezTo>
                <a:cubicBezTo>
                  <a:pt x="3743095" y="4117876"/>
                  <a:pt x="3767154" y="4184758"/>
                  <a:pt x="3740499" y="4240160"/>
                </a:cubicBezTo>
                <a:cubicBezTo>
                  <a:pt x="3713845" y="4295561"/>
                  <a:pt x="3646571" y="4318502"/>
                  <a:pt x="3590239" y="4291400"/>
                </a:cubicBezTo>
                <a:cubicBezTo>
                  <a:pt x="3533907" y="4264298"/>
                  <a:pt x="3509848" y="4197415"/>
                  <a:pt x="3536503" y="4142014"/>
                </a:cubicBezTo>
                <a:cubicBezTo>
                  <a:pt x="3556494" y="4100463"/>
                  <a:pt x="3599333" y="4077171"/>
                  <a:pt x="3643268" y="4079556"/>
                </a:cubicBezTo>
                <a:close/>
                <a:moveTo>
                  <a:pt x="2894345" y="4037759"/>
                </a:moveTo>
                <a:cubicBezTo>
                  <a:pt x="2908990" y="4038554"/>
                  <a:pt x="2923757" y="4042202"/>
                  <a:pt x="2937840" y="4048977"/>
                </a:cubicBezTo>
                <a:cubicBezTo>
                  <a:pt x="2994173" y="4076079"/>
                  <a:pt x="3018231" y="4142962"/>
                  <a:pt x="2991577" y="4198363"/>
                </a:cubicBezTo>
                <a:cubicBezTo>
                  <a:pt x="2964922" y="4253764"/>
                  <a:pt x="2897648" y="4276706"/>
                  <a:pt x="2841316" y="4249603"/>
                </a:cubicBezTo>
                <a:cubicBezTo>
                  <a:pt x="2784984" y="4222501"/>
                  <a:pt x="2760926" y="4155619"/>
                  <a:pt x="2787580" y="4100217"/>
                </a:cubicBezTo>
                <a:cubicBezTo>
                  <a:pt x="2807571" y="4058667"/>
                  <a:pt x="2850410" y="4035374"/>
                  <a:pt x="2894345" y="4037759"/>
                </a:cubicBezTo>
                <a:close/>
                <a:moveTo>
                  <a:pt x="1263295" y="3911720"/>
                </a:moveTo>
                <a:cubicBezTo>
                  <a:pt x="1296579" y="3910669"/>
                  <a:pt x="1330559" y="3916186"/>
                  <a:pt x="1363455" y="3929064"/>
                </a:cubicBezTo>
                <a:cubicBezTo>
                  <a:pt x="1495036" y="3980574"/>
                  <a:pt x="1559417" y="4130350"/>
                  <a:pt x="1507254" y="4263597"/>
                </a:cubicBezTo>
                <a:cubicBezTo>
                  <a:pt x="1455092" y="4396844"/>
                  <a:pt x="1306139" y="4463105"/>
                  <a:pt x="1174558" y="4411595"/>
                </a:cubicBezTo>
                <a:cubicBezTo>
                  <a:pt x="1042977" y="4360085"/>
                  <a:pt x="978596" y="4210309"/>
                  <a:pt x="1030758" y="4077062"/>
                </a:cubicBezTo>
                <a:cubicBezTo>
                  <a:pt x="1069880" y="3977127"/>
                  <a:pt x="1163446" y="3914871"/>
                  <a:pt x="1263295" y="3911720"/>
                </a:cubicBezTo>
                <a:close/>
                <a:moveTo>
                  <a:pt x="5382138" y="3840858"/>
                </a:moveTo>
                <a:cubicBezTo>
                  <a:pt x="5415421" y="3839808"/>
                  <a:pt x="5449403" y="3845324"/>
                  <a:pt x="5482298" y="3858202"/>
                </a:cubicBezTo>
                <a:cubicBezTo>
                  <a:pt x="5613879" y="3909712"/>
                  <a:pt x="5678259" y="4059489"/>
                  <a:pt x="5626097" y="4192735"/>
                </a:cubicBezTo>
                <a:cubicBezTo>
                  <a:pt x="5573935" y="4325982"/>
                  <a:pt x="5424982" y="4392243"/>
                  <a:pt x="5293401" y="4340733"/>
                </a:cubicBezTo>
                <a:cubicBezTo>
                  <a:pt x="5161820" y="4289223"/>
                  <a:pt x="5097439" y="4139447"/>
                  <a:pt x="5149601" y="4006200"/>
                </a:cubicBezTo>
                <a:cubicBezTo>
                  <a:pt x="5188723" y="3906265"/>
                  <a:pt x="5282289" y="3844009"/>
                  <a:pt x="5382138" y="3840858"/>
                </a:cubicBezTo>
                <a:close/>
                <a:moveTo>
                  <a:pt x="4206539" y="3603215"/>
                </a:moveTo>
                <a:cubicBezTo>
                  <a:pt x="4221184" y="3604010"/>
                  <a:pt x="4235951" y="3607658"/>
                  <a:pt x="4250034" y="3614433"/>
                </a:cubicBezTo>
                <a:cubicBezTo>
                  <a:pt x="4306366" y="3641535"/>
                  <a:pt x="4330424" y="3708418"/>
                  <a:pt x="4303770" y="3763819"/>
                </a:cubicBezTo>
                <a:cubicBezTo>
                  <a:pt x="4277116" y="3819220"/>
                  <a:pt x="4209842" y="3842162"/>
                  <a:pt x="4153510" y="3815059"/>
                </a:cubicBezTo>
                <a:cubicBezTo>
                  <a:pt x="4097177" y="3787957"/>
                  <a:pt x="4073119" y="3721075"/>
                  <a:pt x="4099773" y="3665674"/>
                </a:cubicBezTo>
                <a:cubicBezTo>
                  <a:pt x="4119764" y="3624123"/>
                  <a:pt x="4162603" y="3600831"/>
                  <a:pt x="4206539" y="3603215"/>
                </a:cubicBezTo>
                <a:close/>
                <a:moveTo>
                  <a:pt x="2395838" y="3479400"/>
                </a:moveTo>
                <a:cubicBezTo>
                  <a:pt x="2410483" y="3480194"/>
                  <a:pt x="2425250" y="3483842"/>
                  <a:pt x="2439333" y="3490618"/>
                </a:cubicBezTo>
                <a:cubicBezTo>
                  <a:pt x="2495665" y="3517720"/>
                  <a:pt x="2519723" y="3584602"/>
                  <a:pt x="2493069" y="3640004"/>
                </a:cubicBezTo>
                <a:cubicBezTo>
                  <a:pt x="2466415" y="3695405"/>
                  <a:pt x="2399141" y="3718346"/>
                  <a:pt x="2342809" y="3691244"/>
                </a:cubicBezTo>
                <a:cubicBezTo>
                  <a:pt x="2286476" y="3664142"/>
                  <a:pt x="2262418" y="3597259"/>
                  <a:pt x="2289072" y="3541858"/>
                </a:cubicBezTo>
                <a:cubicBezTo>
                  <a:pt x="2309063" y="3500307"/>
                  <a:pt x="2351902" y="3477015"/>
                  <a:pt x="2395838" y="3479400"/>
                </a:cubicBezTo>
                <a:close/>
                <a:moveTo>
                  <a:pt x="4906730" y="3146219"/>
                </a:moveTo>
                <a:cubicBezTo>
                  <a:pt x="4953927" y="3147877"/>
                  <a:pt x="5000803" y="3167548"/>
                  <a:pt x="5036170" y="3204840"/>
                </a:cubicBezTo>
                <a:cubicBezTo>
                  <a:pt x="5106903" y="3279424"/>
                  <a:pt x="5104815" y="3396247"/>
                  <a:pt x="5031507" y="3465770"/>
                </a:cubicBezTo>
                <a:cubicBezTo>
                  <a:pt x="4958198" y="3535294"/>
                  <a:pt x="4841429" y="3531192"/>
                  <a:pt x="4770696" y="3456608"/>
                </a:cubicBezTo>
                <a:cubicBezTo>
                  <a:pt x="4699963" y="3382025"/>
                  <a:pt x="4702050" y="3265203"/>
                  <a:pt x="4775359" y="3195679"/>
                </a:cubicBezTo>
                <a:cubicBezTo>
                  <a:pt x="4812013" y="3160917"/>
                  <a:pt x="4859532" y="3144561"/>
                  <a:pt x="4906730" y="3146219"/>
                </a:cubicBezTo>
                <a:close/>
                <a:moveTo>
                  <a:pt x="1722052" y="3029413"/>
                </a:moveTo>
                <a:cubicBezTo>
                  <a:pt x="1769249" y="3031072"/>
                  <a:pt x="1816125" y="3050743"/>
                  <a:pt x="1851491" y="3088035"/>
                </a:cubicBezTo>
                <a:cubicBezTo>
                  <a:pt x="1922225" y="3162619"/>
                  <a:pt x="1920137" y="3279441"/>
                  <a:pt x="1846828" y="3348965"/>
                </a:cubicBezTo>
                <a:cubicBezTo>
                  <a:pt x="1773520" y="3418488"/>
                  <a:pt x="1656751" y="3414387"/>
                  <a:pt x="1586018" y="3339803"/>
                </a:cubicBezTo>
                <a:cubicBezTo>
                  <a:pt x="1515284" y="3265219"/>
                  <a:pt x="1517372" y="3148397"/>
                  <a:pt x="1590681" y="3078873"/>
                </a:cubicBezTo>
                <a:cubicBezTo>
                  <a:pt x="1627335" y="3044111"/>
                  <a:pt x="1674854" y="3027755"/>
                  <a:pt x="1722052" y="3029413"/>
                </a:cubicBezTo>
                <a:close/>
                <a:moveTo>
                  <a:pt x="6286272" y="2946108"/>
                </a:moveTo>
                <a:cubicBezTo>
                  <a:pt x="6474852" y="2946108"/>
                  <a:pt x="6627726" y="3098983"/>
                  <a:pt x="6627726" y="3287561"/>
                </a:cubicBezTo>
                <a:cubicBezTo>
                  <a:pt x="6627726" y="3476140"/>
                  <a:pt x="6474852" y="3629014"/>
                  <a:pt x="6286272" y="3629014"/>
                </a:cubicBezTo>
                <a:cubicBezTo>
                  <a:pt x="6097692" y="3629014"/>
                  <a:pt x="5944818" y="3476140"/>
                  <a:pt x="5944818" y="3287561"/>
                </a:cubicBezTo>
                <a:cubicBezTo>
                  <a:pt x="5944818" y="3098983"/>
                  <a:pt x="6097692" y="2946108"/>
                  <a:pt x="6286272" y="2946108"/>
                </a:cubicBezTo>
                <a:close/>
                <a:moveTo>
                  <a:pt x="341454" y="2946108"/>
                </a:moveTo>
                <a:cubicBezTo>
                  <a:pt x="530034" y="2946108"/>
                  <a:pt x="682908" y="3098983"/>
                  <a:pt x="682908" y="3287561"/>
                </a:cubicBezTo>
                <a:cubicBezTo>
                  <a:pt x="682908" y="3476140"/>
                  <a:pt x="530034" y="3629014"/>
                  <a:pt x="341454" y="3629014"/>
                </a:cubicBezTo>
                <a:cubicBezTo>
                  <a:pt x="152874" y="3629014"/>
                  <a:pt x="0" y="3476140"/>
                  <a:pt x="0" y="3287561"/>
                </a:cubicBezTo>
                <a:cubicBezTo>
                  <a:pt x="0" y="3098983"/>
                  <a:pt x="152874" y="2946108"/>
                  <a:pt x="341454" y="2946108"/>
                </a:cubicBezTo>
                <a:close/>
                <a:moveTo>
                  <a:pt x="4231685" y="2856526"/>
                </a:moveTo>
                <a:cubicBezTo>
                  <a:pt x="4246330" y="2857321"/>
                  <a:pt x="4261097" y="2860968"/>
                  <a:pt x="4275180" y="2867744"/>
                </a:cubicBezTo>
                <a:cubicBezTo>
                  <a:pt x="4331512" y="2894846"/>
                  <a:pt x="4355570" y="2961729"/>
                  <a:pt x="4328916" y="3017130"/>
                </a:cubicBezTo>
                <a:cubicBezTo>
                  <a:pt x="4302262" y="3072531"/>
                  <a:pt x="4234988" y="3095472"/>
                  <a:pt x="4178656" y="3068370"/>
                </a:cubicBezTo>
                <a:cubicBezTo>
                  <a:pt x="4122323" y="3041268"/>
                  <a:pt x="4098265" y="2974385"/>
                  <a:pt x="4124919" y="2918984"/>
                </a:cubicBezTo>
                <a:cubicBezTo>
                  <a:pt x="4144910" y="2877433"/>
                  <a:pt x="4187749" y="2854141"/>
                  <a:pt x="4231685" y="2856526"/>
                </a:cubicBezTo>
                <a:close/>
                <a:moveTo>
                  <a:pt x="2430717" y="2748843"/>
                </a:moveTo>
                <a:cubicBezTo>
                  <a:pt x="2445362" y="2749638"/>
                  <a:pt x="2460129" y="2753285"/>
                  <a:pt x="2474212" y="2760061"/>
                </a:cubicBezTo>
                <a:cubicBezTo>
                  <a:pt x="2530544" y="2787163"/>
                  <a:pt x="2554603" y="2854046"/>
                  <a:pt x="2527948" y="2909447"/>
                </a:cubicBezTo>
                <a:cubicBezTo>
                  <a:pt x="2501294" y="2964848"/>
                  <a:pt x="2434020" y="2987789"/>
                  <a:pt x="2377688" y="2960687"/>
                </a:cubicBezTo>
                <a:cubicBezTo>
                  <a:pt x="2321356" y="2933585"/>
                  <a:pt x="2297297" y="2866702"/>
                  <a:pt x="2323951" y="2811301"/>
                </a:cubicBezTo>
                <a:cubicBezTo>
                  <a:pt x="2343942" y="2769750"/>
                  <a:pt x="2386781" y="2746458"/>
                  <a:pt x="2430717" y="2748843"/>
                </a:cubicBezTo>
                <a:close/>
                <a:moveTo>
                  <a:pt x="3727169" y="2306726"/>
                </a:moveTo>
                <a:cubicBezTo>
                  <a:pt x="3741814" y="2307521"/>
                  <a:pt x="3756581" y="2311168"/>
                  <a:pt x="3770664" y="2317944"/>
                </a:cubicBezTo>
                <a:cubicBezTo>
                  <a:pt x="3826997" y="2345046"/>
                  <a:pt x="3851055" y="2411929"/>
                  <a:pt x="3824401" y="2467330"/>
                </a:cubicBezTo>
                <a:cubicBezTo>
                  <a:pt x="3797746" y="2522731"/>
                  <a:pt x="3730473" y="2545672"/>
                  <a:pt x="3674140" y="2518570"/>
                </a:cubicBezTo>
                <a:cubicBezTo>
                  <a:pt x="3617808" y="2491468"/>
                  <a:pt x="3593750" y="2424586"/>
                  <a:pt x="3620404" y="2369184"/>
                </a:cubicBezTo>
                <a:cubicBezTo>
                  <a:pt x="3640395" y="2327633"/>
                  <a:pt x="3683234" y="2304341"/>
                  <a:pt x="3727169" y="2306726"/>
                </a:cubicBezTo>
                <a:close/>
                <a:moveTo>
                  <a:pt x="2984254" y="2256370"/>
                </a:moveTo>
                <a:cubicBezTo>
                  <a:pt x="2998900" y="2257165"/>
                  <a:pt x="3013666" y="2260813"/>
                  <a:pt x="3027749" y="2267588"/>
                </a:cubicBezTo>
                <a:cubicBezTo>
                  <a:pt x="3084082" y="2294691"/>
                  <a:pt x="3108140" y="2361573"/>
                  <a:pt x="3081486" y="2416974"/>
                </a:cubicBezTo>
                <a:cubicBezTo>
                  <a:pt x="3054831" y="2472375"/>
                  <a:pt x="2987558" y="2495317"/>
                  <a:pt x="2931225" y="2468215"/>
                </a:cubicBezTo>
                <a:cubicBezTo>
                  <a:pt x="2874893" y="2441112"/>
                  <a:pt x="2850835" y="2374230"/>
                  <a:pt x="2877489" y="2318829"/>
                </a:cubicBezTo>
                <a:cubicBezTo>
                  <a:pt x="2897480" y="2277278"/>
                  <a:pt x="2940319" y="2253985"/>
                  <a:pt x="2984254" y="2256370"/>
                </a:cubicBezTo>
                <a:close/>
                <a:moveTo>
                  <a:pt x="1234165" y="2217046"/>
                </a:moveTo>
                <a:cubicBezTo>
                  <a:pt x="1267447" y="2215995"/>
                  <a:pt x="1301429" y="2221512"/>
                  <a:pt x="1334324" y="2234390"/>
                </a:cubicBezTo>
                <a:cubicBezTo>
                  <a:pt x="1465905" y="2285900"/>
                  <a:pt x="1530286" y="2435676"/>
                  <a:pt x="1478124" y="2568923"/>
                </a:cubicBezTo>
                <a:cubicBezTo>
                  <a:pt x="1425962" y="2702169"/>
                  <a:pt x="1277008" y="2768431"/>
                  <a:pt x="1145427" y="2716921"/>
                </a:cubicBezTo>
                <a:cubicBezTo>
                  <a:pt x="1013846" y="2665410"/>
                  <a:pt x="949465" y="2515635"/>
                  <a:pt x="1001627" y="2382388"/>
                </a:cubicBezTo>
                <a:cubicBezTo>
                  <a:pt x="1040749" y="2282453"/>
                  <a:pt x="1134315" y="2220197"/>
                  <a:pt x="1234165" y="2217046"/>
                </a:cubicBezTo>
                <a:close/>
                <a:moveTo>
                  <a:pt x="5328578" y="2110831"/>
                </a:moveTo>
                <a:cubicBezTo>
                  <a:pt x="5361861" y="2109781"/>
                  <a:pt x="5395842" y="2115298"/>
                  <a:pt x="5428738" y="2128175"/>
                </a:cubicBezTo>
                <a:cubicBezTo>
                  <a:pt x="5560318" y="2179686"/>
                  <a:pt x="5624700" y="2329461"/>
                  <a:pt x="5572537" y="2462708"/>
                </a:cubicBezTo>
                <a:cubicBezTo>
                  <a:pt x="5520375" y="2595955"/>
                  <a:pt x="5371421" y="2662217"/>
                  <a:pt x="5239841" y="2610706"/>
                </a:cubicBezTo>
                <a:cubicBezTo>
                  <a:pt x="5108259" y="2559196"/>
                  <a:pt x="5043878" y="2409420"/>
                  <a:pt x="5096041" y="2276174"/>
                </a:cubicBezTo>
                <a:cubicBezTo>
                  <a:pt x="5135163" y="2176238"/>
                  <a:pt x="5228729" y="2113982"/>
                  <a:pt x="5328578" y="2110831"/>
                </a:cubicBezTo>
                <a:close/>
                <a:moveTo>
                  <a:pt x="4452551" y="2006487"/>
                </a:moveTo>
                <a:cubicBezTo>
                  <a:pt x="4499748" y="2008146"/>
                  <a:pt x="4546624" y="2027817"/>
                  <a:pt x="4581990" y="2065109"/>
                </a:cubicBezTo>
                <a:cubicBezTo>
                  <a:pt x="4652724" y="2139693"/>
                  <a:pt x="4650636" y="2256516"/>
                  <a:pt x="4577327" y="2326039"/>
                </a:cubicBezTo>
                <a:cubicBezTo>
                  <a:pt x="4504019" y="2395563"/>
                  <a:pt x="4387250" y="2391461"/>
                  <a:pt x="4316516" y="2316877"/>
                </a:cubicBezTo>
                <a:cubicBezTo>
                  <a:pt x="4245783" y="2242293"/>
                  <a:pt x="4247871" y="2125471"/>
                  <a:pt x="4321179" y="2055947"/>
                </a:cubicBezTo>
                <a:cubicBezTo>
                  <a:pt x="4357834" y="2021185"/>
                  <a:pt x="4405353" y="2004830"/>
                  <a:pt x="4452551" y="2006487"/>
                </a:cubicBezTo>
                <a:close/>
                <a:moveTo>
                  <a:pt x="2202255" y="1927459"/>
                </a:moveTo>
                <a:cubicBezTo>
                  <a:pt x="2249453" y="1929117"/>
                  <a:pt x="2296328" y="1948788"/>
                  <a:pt x="2331695" y="1986081"/>
                </a:cubicBezTo>
                <a:cubicBezTo>
                  <a:pt x="2402428" y="2060664"/>
                  <a:pt x="2400340" y="2177487"/>
                  <a:pt x="2327032" y="2247010"/>
                </a:cubicBezTo>
                <a:cubicBezTo>
                  <a:pt x="2253724" y="2316534"/>
                  <a:pt x="2136955" y="2312432"/>
                  <a:pt x="2066221" y="2237848"/>
                </a:cubicBezTo>
                <a:cubicBezTo>
                  <a:pt x="1995488" y="2163265"/>
                  <a:pt x="1997576" y="2046442"/>
                  <a:pt x="2070885" y="1976918"/>
                </a:cubicBezTo>
                <a:cubicBezTo>
                  <a:pt x="2107538" y="1942157"/>
                  <a:pt x="2155058" y="1925801"/>
                  <a:pt x="2202255" y="1927459"/>
                </a:cubicBezTo>
                <a:close/>
                <a:moveTo>
                  <a:pt x="3340397" y="1494620"/>
                </a:moveTo>
                <a:cubicBezTo>
                  <a:pt x="3387595" y="1496277"/>
                  <a:pt x="3434470" y="1515949"/>
                  <a:pt x="3469837" y="1553241"/>
                </a:cubicBezTo>
                <a:cubicBezTo>
                  <a:pt x="3540571" y="1627825"/>
                  <a:pt x="3538482" y="1744647"/>
                  <a:pt x="3465174" y="1814171"/>
                </a:cubicBezTo>
                <a:cubicBezTo>
                  <a:pt x="3391866" y="1883695"/>
                  <a:pt x="3275097" y="1879593"/>
                  <a:pt x="3204363" y="1805009"/>
                </a:cubicBezTo>
                <a:cubicBezTo>
                  <a:pt x="3133630" y="1730425"/>
                  <a:pt x="3135718" y="1613603"/>
                  <a:pt x="3209026" y="1544079"/>
                </a:cubicBezTo>
                <a:cubicBezTo>
                  <a:pt x="3245681" y="1509317"/>
                  <a:pt x="3293200" y="1492961"/>
                  <a:pt x="3340397" y="1494620"/>
                </a:cubicBezTo>
                <a:close/>
                <a:moveTo>
                  <a:pt x="2414824" y="970181"/>
                </a:moveTo>
                <a:cubicBezTo>
                  <a:pt x="2448107" y="969131"/>
                  <a:pt x="2482088" y="974648"/>
                  <a:pt x="2514984" y="987525"/>
                </a:cubicBezTo>
                <a:cubicBezTo>
                  <a:pt x="2646566" y="1039036"/>
                  <a:pt x="2710946" y="1188811"/>
                  <a:pt x="2658784" y="1322058"/>
                </a:cubicBezTo>
                <a:cubicBezTo>
                  <a:pt x="2606621" y="1455305"/>
                  <a:pt x="2457668" y="1521567"/>
                  <a:pt x="2326087" y="1470056"/>
                </a:cubicBezTo>
                <a:cubicBezTo>
                  <a:pt x="2194506" y="1418546"/>
                  <a:pt x="2130124" y="1268770"/>
                  <a:pt x="2182287" y="1135523"/>
                </a:cubicBezTo>
                <a:cubicBezTo>
                  <a:pt x="2221409" y="1035588"/>
                  <a:pt x="2314976" y="973332"/>
                  <a:pt x="2414824" y="970181"/>
                </a:cubicBezTo>
                <a:close/>
                <a:moveTo>
                  <a:pt x="4104684" y="940080"/>
                </a:moveTo>
                <a:cubicBezTo>
                  <a:pt x="4137967" y="939029"/>
                  <a:pt x="4171948" y="944546"/>
                  <a:pt x="4204843" y="957424"/>
                </a:cubicBezTo>
                <a:cubicBezTo>
                  <a:pt x="4336425" y="1008934"/>
                  <a:pt x="4400806" y="1158710"/>
                  <a:pt x="4348643" y="1291957"/>
                </a:cubicBezTo>
                <a:cubicBezTo>
                  <a:pt x="4296481" y="1425204"/>
                  <a:pt x="4147527" y="1491465"/>
                  <a:pt x="4015946" y="1439955"/>
                </a:cubicBezTo>
                <a:cubicBezTo>
                  <a:pt x="3884365" y="1388445"/>
                  <a:pt x="3819984" y="1238669"/>
                  <a:pt x="3872147" y="1105422"/>
                </a:cubicBezTo>
                <a:cubicBezTo>
                  <a:pt x="3911269" y="1005487"/>
                  <a:pt x="4004835" y="943231"/>
                  <a:pt x="4104684" y="940080"/>
                </a:cubicBezTo>
                <a:close/>
                <a:moveTo>
                  <a:pt x="1202110" y="848766"/>
                </a:moveTo>
                <a:cubicBezTo>
                  <a:pt x="1390691" y="848766"/>
                  <a:pt x="1543564" y="1001640"/>
                  <a:pt x="1543564" y="1190219"/>
                </a:cubicBezTo>
                <a:cubicBezTo>
                  <a:pt x="1543564" y="1378798"/>
                  <a:pt x="1390691" y="1531672"/>
                  <a:pt x="1202110" y="1531672"/>
                </a:cubicBezTo>
                <a:cubicBezTo>
                  <a:pt x="1013529" y="1531672"/>
                  <a:pt x="860656" y="1378798"/>
                  <a:pt x="860656" y="1190219"/>
                </a:cubicBezTo>
                <a:cubicBezTo>
                  <a:pt x="860656" y="1001640"/>
                  <a:pt x="1013529" y="848766"/>
                  <a:pt x="1202110" y="848766"/>
                </a:cubicBezTo>
                <a:close/>
                <a:moveTo>
                  <a:pt x="5378060" y="848765"/>
                </a:moveTo>
                <a:cubicBezTo>
                  <a:pt x="5566640" y="848765"/>
                  <a:pt x="5719514" y="1001639"/>
                  <a:pt x="5719514" y="1190218"/>
                </a:cubicBezTo>
                <a:cubicBezTo>
                  <a:pt x="5719514" y="1378797"/>
                  <a:pt x="5566640" y="1531671"/>
                  <a:pt x="5378060" y="1531671"/>
                </a:cubicBezTo>
                <a:cubicBezTo>
                  <a:pt x="5189480" y="1531671"/>
                  <a:pt x="5036606" y="1378797"/>
                  <a:pt x="5036606" y="1190218"/>
                </a:cubicBezTo>
                <a:cubicBezTo>
                  <a:pt x="5036606" y="1001639"/>
                  <a:pt x="5189480" y="848765"/>
                  <a:pt x="5378060" y="848765"/>
                </a:cubicBezTo>
                <a:close/>
                <a:moveTo>
                  <a:pt x="3287516" y="0"/>
                </a:moveTo>
                <a:cubicBezTo>
                  <a:pt x="3476096" y="0"/>
                  <a:pt x="3628970" y="152874"/>
                  <a:pt x="3628970" y="341453"/>
                </a:cubicBezTo>
                <a:cubicBezTo>
                  <a:pt x="3628970" y="530032"/>
                  <a:pt x="3476096" y="682906"/>
                  <a:pt x="3287516" y="682906"/>
                </a:cubicBezTo>
                <a:cubicBezTo>
                  <a:pt x="3098936" y="682906"/>
                  <a:pt x="2946062" y="530032"/>
                  <a:pt x="2946062" y="341453"/>
                </a:cubicBezTo>
                <a:cubicBezTo>
                  <a:pt x="2946062" y="152874"/>
                  <a:pt x="3098936" y="0"/>
                  <a:pt x="3287516" y="0"/>
                </a:cubicBezTo>
                <a:close/>
              </a:path>
            </a:pathLst>
          </a:custGeom>
          <a:gradFill>
            <a:gsLst>
              <a:gs pos="45000">
                <a:srgbClr val="C00000"/>
              </a:gs>
              <a:gs pos="70000">
                <a:srgbClr val="FF0300"/>
              </a:gs>
              <a:gs pos="100000">
                <a:srgbClr val="4D0808"/>
              </a:gs>
            </a:gsLst>
            <a:lin ang="5400000" scaled="0"/>
          </a:gradFill>
          <a:ln w="6350"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36000">
                  <a:srgbClr val="FAC77D"/>
                </a:gs>
                <a:gs pos="61000">
                  <a:srgbClr val="FBA97D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</a:ln>
          <a:scene3d>
            <a:camera prst="orthographicFront"/>
            <a:lightRig rig="flat" dir="t"/>
          </a:scene3d>
          <a:sp3d>
            <a:bevelT w="673100" h="1079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50858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2" dur="indefinite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5" grpId="0" animBg="1"/>
      <p:bldP spid="5" grpId="1" animBg="1"/>
      <p:bldP spid="9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24 Grupo"/>
          <p:cNvGrpSpPr/>
          <p:nvPr/>
        </p:nvGrpSpPr>
        <p:grpSpPr>
          <a:xfrm rot="16200000">
            <a:off x="1998513" y="-2001991"/>
            <a:ext cx="5146979" cy="9144001"/>
            <a:chOff x="-1" y="0"/>
            <a:chExt cx="9144001" cy="5143500"/>
          </a:xfrm>
        </p:grpSpPr>
        <p:sp>
          <p:nvSpPr>
            <p:cNvPr id="27" name="26 Rectángulo"/>
            <p:cNvSpPr/>
            <p:nvPr/>
          </p:nvSpPr>
          <p:spPr>
            <a:xfrm rot="10800000" flipH="1">
              <a:off x="4571999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8" name="27 Rectángulo"/>
            <p:cNvSpPr/>
            <p:nvPr/>
          </p:nvSpPr>
          <p:spPr>
            <a:xfrm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9" name="28 Rectángulo"/>
            <p:cNvSpPr/>
            <p:nvPr/>
          </p:nvSpPr>
          <p:spPr>
            <a:xfrm rot="10800000">
              <a:off x="-1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29 Rectángulo"/>
            <p:cNvSpPr/>
            <p:nvPr/>
          </p:nvSpPr>
          <p:spPr>
            <a:xfrm flipH="1">
              <a:off x="-1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6" name="25 Imagen" descr="Diapositiva2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300" y="3797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3 Forma libre"/>
          <p:cNvSpPr/>
          <p:nvPr/>
        </p:nvSpPr>
        <p:spPr>
          <a:xfrm flipH="1">
            <a:off x="1523068" y="-202081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>
              <a:rot lat="0" lon="0" rev="10800000"/>
            </a:lightRig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flipH="1">
            <a:off x="2999366" y="-994167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>
              <a:rot lat="0" lon="0" rev="10800000"/>
            </a:lightRig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>
            <a:off x="5159607" y="-994168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/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>
            <a:off x="6707644" y="-202080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/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>
            <a:off x="8147802" y="662017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/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0800000" flipH="1">
            <a:off x="8147803" y="2678239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>
              <a:rot lat="0" lon="0" rev="10200000"/>
            </a:lightRig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0800000" flipH="1">
            <a:off x="6707645" y="3470328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>
              <a:rot lat="0" lon="0" rev="10200000"/>
            </a:lightRig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0800000" flipH="1">
            <a:off x="5187424" y="4406431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>
              <a:rot lat="0" lon="0" rev="10200000"/>
            </a:lightRig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10800000">
            <a:off x="2963227" y="4406432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/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0800000">
            <a:off x="1523068" y="3542335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/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0800000">
            <a:off x="154917" y="2678241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/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flipH="1">
            <a:off x="154916" y="662017"/>
            <a:ext cx="918638" cy="1803245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  <a:gd name="connsiteX0" fmla="*/ 32276 w 1191646"/>
              <a:gd name="connsiteY0" fmla="*/ 0 h 456198"/>
              <a:gd name="connsiteX1" fmla="*/ 1190828 w 1191646"/>
              <a:gd name="connsiteY1" fmla="*/ 56361 h 456198"/>
              <a:gd name="connsiteX2" fmla="*/ 133 w 1191646"/>
              <a:gd name="connsiteY2" fmla="*/ 112827 h 456198"/>
              <a:gd name="connsiteX3" fmla="*/ 1106286 w 1191646"/>
              <a:gd name="connsiteY3" fmla="*/ 169871 h 456198"/>
              <a:gd name="connsiteX4" fmla="*/ 40984 w 1191646"/>
              <a:gd name="connsiteY4" fmla="*/ 229284 h 456198"/>
              <a:gd name="connsiteX5" fmla="*/ 1127723 w 1191646"/>
              <a:gd name="connsiteY5" fmla="*/ 291432 h 456198"/>
              <a:gd name="connsiteX6" fmla="*/ 63239 w 1191646"/>
              <a:gd name="connsiteY6" fmla="*/ 341215 h 456198"/>
              <a:gd name="connsiteX7" fmla="*/ 1127723 w 1191646"/>
              <a:gd name="connsiteY7" fmla="*/ 401995 h 456198"/>
              <a:gd name="connsiteX8" fmla="*/ 64420 w 1191646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8708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0 w 1158561"/>
              <a:gd name="connsiteY0" fmla="*/ 0 h 456198"/>
              <a:gd name="connsiteX1" fmla="*/ 1158552 w 1158561"/>
              <a:gd name="connsiteY1" fmla="*/ 56361 h 456198"/>
              <a:gd name="connsiteX2" fmla="*/ 23008 w 1158561"/>
              <a:gd name="connsiteY2" fmla="*/ 112827 h 456198"/>
              <a:gd name="connsiteX3" fmla="*/ 1074010 w 1158561"/>
              <a:gd name="connsiteY3" fmla="*/ 169871 h 456198"/>
              <a:gd name="connsiteX4" fmla="*/ 36283 w 1158561"/>
              <a:gd name="connsiteY4" fmla="*/ 229284 h 456198"/>
              <a:gd name="connsiteX5" fmla="*/ 1095447 w 1158561"/>
              <a:gd name="connsiteY5" fmla="*/ 291432 h 456198"/>
              <a:gd name="connsiteX6" fmla="*/ 30963 w 1158561"/>
              <a:gd name="connsiteY6" fmla="*/ 341215 h 456198"/>
              <a:gd name="connsiteX7" fmla="*/ 1095447 w 1158561"/>
              <a:gd name="connsiteY7" fmla="*/ 401995 h 456198"/>
              <a:gd name="connsiteX8" fmla="*/ 32144 w 1158561"/>
              <a:gd name="connsiteY8" fmla="*/ 456198 h 456198"/>
              <a:gd name="connsiteX0" fmla="*/ 124117 w 1282678"/>
              <a:gd name="connsiteY0" fmla="*/ 0 h 512253"/>
              <a:gd name="connsiteX1" fmla="*/ 1282669 w 1282678"/>
              <a:gd name="connsiteY1" fmla="*/ 56361 h 512253"/>
              <a:gd name="connsiteX2" fmla="*/ 147125 w 1282678"/>
              <a:gd name="connsiteY2" fmla="*/ 112827 h 512253"/>
              <a:gd name="connsiteX3" fmla="*/ 1198127 w 1282678"/>
              <a:gd name="connsiteY3" fmla="*/ 169871 h 512253"/>
              <a:gd name="connsiteX4" fmla="*/ 160400 w 1282678"/>
              <a:gd name="connsiteY4" fmla="*/ 229284 h 512253"/>
              <a:gd name="connsiteX5" fmla="*/ 1219564 w 1282678"/>
              <a:gd name="connsiteY5" fmla="*/ 291432 h 512253"/>
              <a:gd name="connsiteX6" fmla="*/ 155080 w 1282678"/>
              <a:gd name="connsiteY6" fmla="*/ 341215 h 512253"/>
              <a:gd name="connsiteX7" fmla="*/ 1219564 w 1282678"/>
              <a:gd name="connsiteY7" fmla="*/ 401995 h 512253"/>
              <a:gd name="connsiteX8" fmla="*/ 0 w 1282678"/>
              <a:gd name="connsiteY8" fmla="*/ 512253 h 512253"/>
              <a:gd name="connsiteX0" fmla="*/ 13815 w 1282988"/>
              <a:gd name="connsiteY0" fmla="*/ 0 h 553842"/>
              <a:gd name="connsiteX1" fmla="*/ 1282669 w 1282988"/>
              <a:gd name="connsiteY1" fmla="*/ 97950 h 553842"/>
              <a:gd name="connsiteX2" fmla="*/ 147125 w 1282988"/>
              <a:gd name="connsiteY2" fmla="*/ 154416 h 553842"/>
              <a:gd name="connsiteX3" fmla="*/ 1198127 w 1282988"/>
              <a:gd name="connsiteY3" fmla="*/ 211460 h 553842"/>
              <a:gd name="connsiteX4" fmla="*/ 160400 w 1282988"/>
              <a:gd name="connsiteY4" fmla="*/ 270873 h 553842"/>
              <a:gd name="connsiteX5" fmla="*/ 1219564 w 1282988"/>
              <a:gd name="connsiteY5" fmla="*/ 333021 h 553842"/>
              <a:gd name="connsiteX6" fmla="*/ 155080 w 1282988"/>
              <a:gd name="connsiteY6" fmla="*/ 382804 h 553842"/>
              <a:gd name="connsiteX7" fmla="*/ 1219564 w 1282988"/>
              <a:gd name="connsiteY7" fmla="*/ 443584 h 553842"/>
              <a:gd name="connsiteX8" fmla="*/ 0 w 1282988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19564 w 1293099"/>
              <a:gd name="connsiteY5" fmla="*/ 333021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55080 w 1293099"/>
              <a:gd name="connsiteY6" fmla="*/ 382804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136696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160400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5754"/>
              <a:gd name="connsiteY0" fmla="*/ 0 h 553842"/>
              <a:gd name="connsiteX1" fmla="*/ 1282669 w 1295754"/>
              <a:gd name="connsiteY1" fmla="*/ 97950 h 553842"/>
              <a:gd name="connsiteX2" fmla="*/ 147125 w 1295754"/>
              <a:gd name="connsiteY2" fmla="*/ 154416 h 553842"/>
              <a:gd name="connsiteX3" fmla="*/ 1198127 w 1295754"/>
              <a:gd name="connsiteY3" fmla="*/ 211460 h 553842"/>
              <a:gd name="connsiteX4" fmla="*/ 86865 w 1295754"/>
              <a:gd name="connsiteY4" fmla="*/ 270873 h 553842"/>
              <a:gd name="connsiteX5" fmla="*/ 1283908 w 1295754"/>
              <a:gd name="connsiteY5" fmla="*/ 334875 h 553842"/>
              <a:gd name="connsiteX6" fmla="*/ 657764 w 1295754"/>
              <a:gd name="connsiteY6" fmla="*/ 362513 h 553842"/>
              <a:gd name="connsiteX7" fmla="*/ 72353 w 1295754"/>
              <a:gd name="connsiteY7" fmla="*/ 397636 h 553842"/>
              <a:gd name="connsiteX8" fmla="*/ 1293099 w 1295754"/>
              <a:gd name="connsiteY8" fmla="*/ 473248 h 553842"/>
              <a:gd name="connsiteX9" fmla="*/ 0 w 1295754"/>
              <a:gd name="connsiteY9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147125 w 1293099"/>
              <a:gd name="connsiteY2" fmla="*/ 154416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198127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82669 w 1293099"/>
              <a:gd name="connsiteY1" fmla="*/ 97950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349241"/>
              <a:gd name="connsiteY0" fmla="*/ 0 h 553842"/>
              <a:gd name="connsiteX1" fmla="*/ 1291862 w 1349241"/>
              <a:gd name="connsiteY1" fmla="*/ 77556 h 553842"/>
              <a:gd name="connsiteX2" fmla="*/ 64398 w 1349241"/>
              <a:gd name="connsiteY2" fmla="*/ 148854 h 553842"/>
              <a:gd name="connsiteX3" fmla="*/ 1244086 w 1349241"/>
              <a:gd name="connsiteY3" fmla="*/ 211460 h 553842"/>
              <a:gd name="connsiteX4" fmla="*/ 86865 w 1349241"/>
              <a:gd name="connsiteY4" fmla="*/ 270873 h 553842"/>
              <a:gd name="connsiteX5" fmla="*/ 1283908 w 1349241"/>
              <a:gd name="connsiteY5" fmla="*/ 334875 h 553842"/>
              <a:gd name="connsiteX6" fmla="*/ 72353 w 1349241"/>
              <a:gd name="connsiteY6" fmla="*/ 397636 h 553842"/>
              <a:gd name="connsiteX7" fmla="*/ 1293099 w 1349241"/>
              <a:gd name="connsiteY7" fmla="*/ 473248 h 553842"/>
              <a:gd name="connsiteX8" fmla="*/ 0 w 1349241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13815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41390 w 1293099"/>
              <a:gd name="connsiteY0" fmla="*/ 0 h 553842"/>
              <a:gd name="connsiteX1" fmla="*/ 1291862 w 1293099"/>
              <a:gd name="connsiteY1" fmla="*/ 77556 h 553842"/>
              <a:gd name="connsiteX2" fmla="*/ 64398 w 1293099"/>
              <a:gd name="connsiteY2" fmla="*/ 148854 h 553842"/>
              <a:gd name="connsiteX3" fmla="*/ 1244086 w 1293099"/>
              <a:gd name="connsiteY3" fmla="*/ 211460 h 553842"/>
              <a:gd name="connsiteX4" fmla="*/ 86865 w 1293099"/>
              <a:gd name="connsiteY4" fmla="*/ 270873 h 553842"/>
              <a:gd name="connsiteX5" fmla="*/ 1283908 w 1293099"/>
              <a:gd name="connsiteY5" fmla="*/ 334875 h 553842"/>
              <a:gd name="connsiteX6" fmla="*/ 72353 w 1293099"/>
              <a:gd name="connsiteY6" fmla="*/ 397636 h 553842"/>
              <a:gd name="connsiteX7" fmla="*/ 1293099 w 1293099"/>
              <a:gd name="connsiteY7" fmla="*/ 473248 h 553842"/>
              <a:gd name="connsiteX8" fmla="*/ 0 w 1293099"/>
              <a:gd name="connsiteY8" fmla="*/ 553842 h 553842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30963 w 1251709"/>
              <a:gd name="connsiteY6" fmla="*/ 39763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23008 w 1251709"/>
              <a:gd name="connsiteY2" fmla="*/ 148854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02696 w 1251709"/>
              <a:gd name="connsiteY3" fmla="*/ 211460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62655"/>
              <a:gd name="connsiteY0" fmla="*/ 0 h 550134"/>
              <a:gd name="connsiteX1" fmla="*/ 1250472 w 1262655"/>
              <a:gd name="connsiteY1" fmla="*/ 77556 h 550134"/>
              <a:gd name="connsiteX2" fmla="*/ 13816 w 1262655"/>
              <a:gd name="connsiteY2" fmla="*/ 134022 h 550134"/>
              <a:gd name="connsiteX3" fmla="*/ 1221080 w 1262655"/>
              <a:gd name="connsiteY3" fmla="*/ 200336 h 550134"/>
              <a:gd name="connsiteX4" fmla="*/ 45475 w 1262655"/>
              <a:gd name="connsiteY4" fmla="*/ 270873 h 550134"/>
              <a:gd name="connsiteX5" fmla="*/ 1242518 w 1262655"/>
              <a:gd name="connsiteY5" fmla="*/ 334875 h 550134"/>
              <a:gd name="connsiteX6" fmla="*/ 717484 w 1262655"/>
              <a:gd name="connsiteY6" fmla="*/ 369929 h 550134"/>
              <a:gd name="connsiteX7" fmla="*/ 40155 w 1262655"/>
              <a:gd name="connsiteY7" fmla="*/ 406906 h 550134"/>
              <a:gd name="connsiteX8" fmla="*/ 1251709 w 1262655"/>
              <a:gd name="connsiteY8" fmla="*/ 473248 h 550134"/>
              <a:gd name="connsiteX9" fmla="*/ 4569 w 1262655"/>
              <a:gd name="connsiteY9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  <a:gd name="connsiteX0" fmla="*/ 0 w 1251709"/>
              <a:gd name="connsiteY0" fmla="*/ 0 h 550134"/>
              <a:gd name="connsiteX1" fmla="*/ 1250472 w 1251709"/>
              <a:gd name="connsiteY1" fmla="*/ 77556 h 550134"/>
              <a:gd name="connsiteX2" fmla="*/ 13816 w 1251709"/>
              <a:gd name="connsiteY2" fmla="*/ 134022 h 550134"/>
              <a:gd name="connsiteX3" fmla="*/ 1221080 w 1251709"/>
              <a:gd name="connsiteY3" fmla="*/ 200336 h 550134"/>
              <a:gd name="connsiteX4" fmla="*/ 45475 w 1251709"/>
              <a:gd name="connsiteY4" fmla="*/ 270873 h 550134"/>
              <a:gd name="connsiteX5" fmla="*/ 1242518 w 1251709"/>
              <a:gd name="connsiteY5" fmla="*/ 334875 h 550134"/>
              <a:gd name="connsiteX6" fmla="*/ 40155 w 1251709"/>
              <a:gd name="connsiteY6" fmla="*/ 406906 h 550134"/>
              <a:gd name="connsiteX7" fmla="*/ 1251709 w 1251709"/>
              <a:gd name="connsiteY7" fmla="*/ 473248 h 550134"/>
              <a:gd name="connsiteX8" fmla="*/ 4569 w 1251709"/>
              <a:gd name="connsiteY8" fmla="*/ 550134 h 550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51709" h="550134">
                <a:moveTo>
                  <a:pt x="0" y="0"/>
                </a:moveTo>
                <a:cubicBezTo>
                  <a:pt x="11112" y="22225"/>
                  <a:pt x="653765" y="32353"/>
                  <a:pt x="1250472" y="77556"/>
                </a:cubicBezTo>
                <a:cubicBezTo>
                  <a:pt x="679817" y="98657"/>
                  <a:pt x="18715" y="113559"/>
                  <a:pt x="13816" y="134022"/>
                </a:cubicBezTo>
                <a:cubicBezTo>
                  <a:pt x="8917" y="154485"/>
                  <a:pt x="719446" y="171966"/>
                  <a:pt x="1221080" y="200336"/>
                </a:cubicBezTo>
                <a:cubicBezTo>
                  <a:pt x="684038" y="239830"/>
                  <a:pt x="41902" y="248450"/>
                  <a:pt x="45475" y="270873"/>
                </a:cubicBezTo>
                <a:cubicBezTo>
                  <a:pt x="49048" y="293296"/>
                  <a:pt x="1243405" y="312203"/>
                  <a:pt x="1242518" y="334875"/>
                </a:cubicBezTo>
                <a:cubicBezTo>
                  <a:pt x="1241631" y="357547"/>
                  <a:pt x="15461" y="391540"/>
                  <a:pt x="40155" y="406906"/>
                </a:cubicBezTo>
                <a:cubicBezTo>
                  <a:pt x="64849" y="422272"/>
                  <a:pt x="773538" y="442676"/>
                  <a:pt x="1251709" y="473248"/>
                </a:cubicBezTo>
                <a:lnTo>
                  <a:pt x="4569" y="550134"/>
                </a:lnTo>
              </a:path>
            </a:pathLst>
          </a:custGeom>
          <a:gradFill flip="none" rotWithShape="1">
            <a:gsLst>
              <a:gs pos="14000">
                <a:srgbClr val="C00000"/>
              </a:gs>
              <a:gs pos="26000">
                <a:srgbClr val="1A8D48">
                  <a:alpha val="70000"/>
                </a:srgbClr>
              </a:gs>
              <a:gs pos="52000">
                <a:srgbClr val="FFFF00">
                  <a:alpha val="82000"/>
                </a:srgbClr>
              </a:gs>
              <a:gs pos="84167">
                <a:srgbClr val="EE3F17">
                  <a:alpha val="85000"/>
                </a:srgbClr>
              </a:gs>
              <a:gs pos="73000">
                <a:srgbClr val="EE3F17">
                  <a:alpha val="85000"/>
                </a:srgbClr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  <a:scene3d>
            <a:camera prst="obliqueBottomLeft"/>
            <a:lightRig rig="flood" dir="t">
              <a:rot lat="0" lon="0" rev="10800000"/>
            </a:lightRig>
          </a:scene3d>
          <a:sp3d extrusionH="38100" prstMaterial="powder">
            <a:bevelT w="165100" prst="coolSlant"/>
            <a:extrusionClr>
              <a:schemeClr val="accent6">
                <a:lumMod val="20000"/>
                <a:lumOff val="80000"/>
              </a:schemeClr>
            </a:extrusionClr>
          </a:sp3d>
        </p:spPr>
        <p:txBody>
          <a:bodyPr rtlCol="0" anchor="ctr">
            <a:sp3d extrusionH="57150" prstMaterial="powder">
              <a:bevelT h="25400" prst="softRound"/>
            </a:sp3d>
          </a:bodyPr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Rectángulo"/>
          <p:cNvSpPr/>
          <p:nvPr/>
        </p:nvSpPr>
        <p:spPr>
          <a:xfrm flipH="1">
            <a:off x="-60065" y="-1028650"/>
            <a:ext cx="9225767" cy="7272808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83273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" dur="300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6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2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0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57" dur="3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9" dur="7000" fill="hold"/>
                                        <p:tgtEl>
                                          <p:spTgt spid="25"/>
                                        </p:tgtEl>
                                      </p:cBhvr>
                                      <p:by x="1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61" dur="indefinite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62" dur="indefinite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4" grpId="2" animBg="1"/>
      <p:bldP spid="6" grpId="0" animBg="1"/>
      <p:bldP spid="6" grpId="1" animBg="1"/>
      <p:bldP spid="6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14" grpId="0" animBg="1"/>
      <p:bldP spid="14" grpId="1" animBg="1"/>
      <p:bldP spid="14" grpId="2" animBg="1"/>
      <p:bldP spid="31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4 Rectángulo"/>
          <p:cNvSpPr/>
          <p:nvPr/>
        </p:nvSpPr>
        <p:spPr>
          <a:xfrm>
            <a:off x="-3652" y="0"/>
            <a:ext cx="9147651" cy="5143500"/>
          </a:xfrm>
          <a:prstGeom prst="rect">
            <a:avLst/>
          </a:prstGeom>
          <a:gradFill>
            <a:gsLst>
              <a:gs pos="42000">
                <a:srgbClr val="2B030E"/>
              </a:gs>
              <a:gs pos="60000">
                <a:srgbClr val="4B041A">
                  <a:lumMod val="47000"/>
                </a:srgbClr>
              </a:gs>
              <a:gs pos="9000">
                <a:srgbClr val="EF0F44">
                  <a:lumMod val="33000"/>
                </a:srgbClr>
              </a:gs>
              <a:gs pos="92000">
                <a:srgbClr val="CE0853">
                  <a:lumMod val="35000"/>
                </a:srgbClr>
              </a:gs>
              <a:gs pos="100000">
                <a:srgbClr val="F9054B"/>
              </a:gs>
              <a:gs pos="0">
                <a:srgbClr val="F9054B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cxnSp>
        <p:nvCxnSpPr>
          <p:cNvPr id="13" name="12 Conector recto"/>
          <p:cNvCxnSpPr/>
          <p:nvPr/>
        </p:nvCxnSpPr>
        <p:spPr>
          <a:xfrm>
            <a:off x="-180528" y="4716000"/>
            <a:ext cx="9324528" cy="0"/>
          </a:xfrm>
          <a:prstGeom prst="line">
            <a:avLst/>
          </a:prstGeom>
          <a:ln w="38100">
            <a:solidFill>
              <a:schemeClr val="tx1">
                <a:alpha val="4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2 Conector recto"/>
          <p:cNvCxnSpPr/>
          <p:nvPr/>
        </p:nvCxnSpPr>
        <p:spPr>
          <a:xfrm>
            <a:off x="-180528" y="411510"/>
            <a:ext cx="9324528" cy="0"/>
          </a:xfrm>
          <a:prstGeom prst="line">
            <a:avLst/>
          </a:prstGeom>
          <a:ln w="38100" cap="rnd" cmpd="sng">
            <a:solidFill>
              <a:schemeClr val="tx1">
                <a:alpha val="4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9 Imagen" descr="Diapositiva2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408" y="987574"/>
            <a:ext cx="9328150" cy="3187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flipH="1">
            <a:off x="-184150" y="987574"/>
            <a:ext cx="9328150" cy="3187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8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226399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4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4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6" presetClass="entr" presetSubtype="4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3" dur="3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3" presetClass="entr" presetSubtype="27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" dur="indefinite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0" dur="indefinite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4 Grupo"/>
          <p:cNvGrpSpPr/>
          <p:nvPr/>
        </p:nvGrpSpPr>
        <p:grpSpPr>
          <a:xfrm>
            <a:off x="0" y="-15316"/>
            <a:ext cx="9144000" cy="5158816"/>
            <a:chOff x="0" y="0"/>
            <a:chExt cx="9144000" cy="5143500"/>
          </a:xfrm>
        </p:grpSpPr>
        <p:pic>
          <p:nvPicPr>
            <p:cNvPr id="7" name="6 Imagen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3" b="733"/>
            <a:stretch/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pic>
          <p:nvPicPr>
            <p:cNvPr id="8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843558"/>
              <a:ext cx="2481263" cy="31400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2 Rectángulo"/>
          <p:cNvSpPr/>
          <p:nvPr/>
        </p:nvSpPr>
        <p:spPr>
          <a:xfrm>
            <a:off x="2339752" y="267494"/>
            <a:ext cx="6264696" cy="4832092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Más </a:t>
            </a:r>
            <a:r>
              <a:rPr lang="es-ES" b="1" dirty="0">
                <a:solidFill>
                  <a:srgbClr val="441918"/>
                </a:solidFill>
                <a:latin typeface="Hobo Std" pitchFamily="34" charset="0"/>
              </a:rPr>
              <a:t>bondades de las </a:t>
            </a: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cerezas</a:t>
            </a:r>
          </a:p>
          <a:p>
            <a:pPr algn="ctr">
              <a:defRPr/>
            </a:pPr>
            <a:endParaRPr lang="es-ES" sz="1400" b="1" dirty="0" smtClean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Si no te parecían suficientes razones para incluir las cerezas en tu dieta, aquí tienes algunas más. Ahora sí, comprobarás el gran valor de esta fruta:</a:t>
            </a: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*Son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muy buenas para la salud digestiva, ya que son fuente inmejorable de fibras.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*Aportan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poca cantidad de calorías, son una elección maravillosa para las dietas, para la merienda, entre comidas o postres al querer bajar de peso.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*Las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cerezas actúan para reducir el dolor por sus beneficios antiinflamatorios.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*Se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aconsejan en el caso de dolores en los músculos o tendones.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*Tienen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propiedades desintoxicantes, </a:t>
            </a:r>
            <a:r>
              <a:rPr lang="es-ES" sz="1200" b="1" dirty="0" err="1" smtClean="0">
                <a:solidFill>
                  <a:srgbClr val="441918"/>
                </a:solidFill>
                <a:latin typeface="Hobo Std" pitchFamily="34" charset="0"/>
              </a:rPr>
              <a:t>mineralizantes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y antiinflamatorias.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*Ayudan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a eliminar el ácido úrico de la sangre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*Son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laxantes, debido a su aporte de agua, potasio y fibra.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*Evitan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la degeneración celular por su riqueza en flavonoides,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*Se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puede aprovechar el cabo de las cerezas para realizar una infusión, que actúa en los casos de tos convulsa, catarro, bronquitis, anemia, cistitis y enfermedades de la garganta.</a:t>
            </a:r>
          </a:p>
          <a:p>
            <a:pPr algn="ctr">
              <a:defRPr/>
            </a:pP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    </a:t>
            </a: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*Se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recomiendan en los pacientes con hipertensión, pacientes con cólicos </a:t>
            </a:r>
            <a:endParaRPr lang="es-ES" sz="1200" b="1" dirty="0" smtClean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200" b="1" dirty="0" smtClean="0">
                <a:solidFill>
                  <a:srgbClr val="441918"/>
                </a:solidFill>
                <a:latin typeface="Hobo Std" pitchFamily="34" charset="0"/>
              </a:rPr>
              <a:t>de </a:t>
            </a:r>
            <a:r>
              <a:rPr lang="es-ES" sz="1200" b="1" dirty="0">
                <a:solidFill>
                  <a:srgbClr val="441918"/>
                </a:solidFill>
                <a:latin typeface="Hobo Std" pitchFamily="34" charset="0"/>
              </a:rPr>
              <a:t>riñón y enfermos cardíaco o renales.</a:t>
            </a: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endParaRPr lang="es-ES" sz="1200" b="1" i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873307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40 Grupo"/>
          <p:cNvGrpSpPr/>
          <p:nvPr/>
        </p:nvGrpSpPr>
        <p:grpSpPr>
          <a:xfrm rot="16200000">
            <a:off x="1998511" y="-1998511"/>
            <a:ext cx="5146979" cy="9144001"/>
            <a:chOff x="-1" y="0"/>
            <a:chExt cx="9144001" cy="5143500"/>
          </a:xfrm>
        </p:grpSpPr>
        <p:sp>
          <p:nvSpPr>
            <p:cNvPr id="42" name="41 Rectángulo"/>
            <p:cNvSpPr/>
            <p:nvPr/>
          </p:nvSpPr>
          <p:spPr>
            <a:xfrm rot="10800000" flipH="1">
              <a:off x="4571999" y="2571750"/>
              <a:ext cx="4572000" cy="2571750"/>
            </a:xfrm>
            <a:prstGeom prst="rect">
              <a:avLst/>
            </a:prstGeom>
            <a:gradFill flip="none" rotWithShape="1"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3" name="42 Rectángulo"/>
            <p:cNvSpPr/>
            <p:nvPr/>
          </p:nvSpPr>
          <p:spPr>
            <a:xfrm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4" name="43 Rectángulo"/>
            <p:cNvSpPr/>
            <p:nvPr/>
          </p:nvSpPr>
          <p:spPr>
            <a:xfrm rot="10800000">
              <a:off x="-1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" name="44 Rectángulo"/>
            <p:cNvSpPr/>
            <p:nvPr/>
          </p:nvSpPr>
          <p:spPr>
            <a:xfrm flipH="1">
              <a:off x="-1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72000">
                  <a:srgbClr val="EE1246"/>
                </a:gs>
                <a:gs pos="71000">
                  <a:srgbClr val="DF0C4C"/>
                </a:gs>
                <a:gs pos="100000">
                  <a:srgbClr val="C00000">
                    <a:lumMod val="4000"/>
                  </a:srgbClr>
                </a:gs>
                <a:gs pos="70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6" name="45 Imagen" descr="Diapositiva3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34930"/>
            <a:ext cx="9167458" cy="5178429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2437" y="163667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1122446" y="163666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2202568" y="163667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3282686" y="163668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0" y="1347615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1120009" y="1347614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2200131" y="1347615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3280249" y="1347616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-7034" y="2611939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1112975" y="2611938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2193097" y="2611939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3273215" y="2611940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107504" y="3867895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1227513" y="3867894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2307635" y="3867895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68400" flipH="1">
            <a:off x="3387753" y="3867896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7259431" y="123479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6139422" y="123478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5059300" y="123479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3979182" y="123480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7261868" y="1307427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6141859" y="1307426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5061737" y="1307427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3981619" y="1307428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7268902" y="2571751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6148893" y="2571750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5068771" y="2571751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3988653" y="2571752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7154364" y="3827707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6034355" y="3827706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4954233" y="3827707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131600">
            <a:off x="3874115" y="3827708"/>
            <a:ext cx="1875098" cy="786113"/>
          </a:xfrm>
          <a:prstGeom prst="rect">
            <a:avLst/>
          </a:prstGeom>
          <a:noFill/>
          <a:ln>
            <a:noFill/>
          </a:ln>
          <a:effectLst>
            <a:outerShdw dist="50800" dir="5400000" algn="ctr" rotWithShape="0">
              <a:srgbClr val="6600FF">
                <a:alpha val="48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" name="39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12394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8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2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4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6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8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0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6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8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2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4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3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0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8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2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1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4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5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8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5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6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2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3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36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50" dur="4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2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1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4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5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78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5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6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9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92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6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8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9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3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4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0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1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6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7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1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2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19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5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8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55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6" presetID="23" presetClass="entr" presetSubtype="28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61" dur="indefinite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62" dur="indefinite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134 Grupo"/>
          <p:cNvGrpSpPr/>
          <p:nvPr/>
        </p:nvGrpSpPr>
        <p:grpSpPr>
          <a:xfrm>
            <a:off x="0" y="-23305"/>
            <a:ext cx="9144000" cy="5143500"/>
            <a:chOff x="0" y="0"/>
            <a:chExt cx="9144000" cy="5143500"/>
          </a:xfrm>
        </p:grpSpPr>
        <p:sp>
          <p:nvSpPr>
            <p:cNvPr id="136" name="13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58000">
                  <a:srgbClr val="D70D3D"/>
                </a:gs>
                <a:gs pos="67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7" name="13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58000">
                  <a:srgbClr val="D70D3D"/>
                </a:gs>
                <a:gs pos="67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8" name="13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58000">
                  <a:srgbClr val="D70D3D"/>
                </a:gs>
                <a:gs pos="67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9" name="138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>
                    <a:lumMod val="67000"/>
                  </a:srgbClr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58000">
                  <a:srgbClr val="D70D3D"/>
                </a:gs>
                <a:gs pos="67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34" name="133 Rectángulo"/>
          <p:cNvSpPr/>
          <p:nvPr/>
        </p:nvSpPr>
        <p:spPr>
          <a:xfrm>
            <a:off x="0" y="22008"/>
            <a:ext cx="9144000" cy="5152274"/>
          </a:xfrm>
          <a:prstGeom prst="rect">
            <a:avLst/>
          </a:prstGeom>
          <a:gradFill flip="none" rotWithShape="1">
            <a:gsLst>
              <a:gs pos="0">
                <a:srgbClr val="FF0000">
                  <a:lumMod val="64000"/>
                </a:srgbClr>
              </a:gs>
              <a:gs pos="25000">
                <a:srgbClr val="FF0000">
                  <a:lumMod val="76000"/>
                </a:srgbClr>
              </a:gs>
              <a:gs pos="74000">
                <a:srgbClr val="EE1246"/>
              </a:gs>
            </a:gsLst>
            <a:path path="shape">
              <a:fillToRect l="50000" t="50000" r="50000" b="50000"/>
            </a:path>
            <a:tileRect/>
          </a:gradFill>
          <a:ln w="69850" cap="rnd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40" name="139 Imagen" descr="Diapositiva2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574"/>
            <a:ext cx="9144000" cy="51309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" name="36 Grupo"/>
          <p:cNvGrpSpPr/>
          <p:nvPr/>
        </p:nvGrpSpPr>
        <p:grpSpPr>
          <a:xfrm>
            <a:off x="1872000" y="2556000"/>
            <a:ext cx="5400600" cy="2587500"/>
            <a:chOff x="2843808" y="555526"/>
            <a:chExt cx="4141440" cy="3277344"/>
          </a:xfrm>
          <a:effectLst>
            <a:outerShdw dist="25400" algn="ctr" rotWithShape="0">
              <a:srgbClr val="540000"/>
            </a:outerShdw>
          </a:effectLst>
        </p:grpSpPr>
        <p:grpSp>
          <p:nvGrpSpPr>
            <p:cNvPr id="21" name="2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6" name="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1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1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1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1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1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1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1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1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1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1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2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23" name="2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2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2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2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2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2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2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2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3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3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3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3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3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3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8" name="37 Grupo"/>
          <p:cNvGrpSpPr/>
          <p:nvPr/>
        </p:nvGrpSpPr>
        <p:grpSpPr>
          <a:xfrm rot="10800000">
            <a:off x="1836000" y="1"/>
            <a:ext cx="5472608" cy="2464718"/>
            <a:chOff x="2843808" y="555526"/>
            <a:chExt cx="4141440" cy="3277344"/>
          </a:xfrm>
          <a:effectLst>
            <a:outerShdw dist="25400" algn="ctr" rotWithShape="0">
              <a:srgbClr val="540000"/>
            </a:outerShdw>
          </a:effectLst>
        </p:grpSpPr>
        <p:grpSp>
          <p:nvGrpSpPr>
            <p:cNvPr id="39" name="38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55" name="54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55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56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57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58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59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60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61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62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63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64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65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66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67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39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41" name="40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41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42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43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44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45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46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47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48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49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50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51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52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53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9" name="68 Grupo"/>
          <p:cNvGrpSpPr/>
          <p:nvPr/>
        </p:nvGrpSpPr>
        <p:grpSpPr>
          <a:xfrm rot="5400000">
            <a:off x="774068" y="360000"/>
            <a:ext cx="3024336" cy="4357464"/>
            <a:chOff x="2843808" y="555526"/>
            <a:chExt cx="4141440" cy="3277344"/>
          </a:xfrm>
          <a:effectLst>
            <a:outerShdw dist="25400" algn="ctr" rotWithShape="0">
              <a:srgbClr val="540000"/>
            </a:outerShdw>
          </a:effectLst>
        </p:grpSpPr>
        <p:grpSp>
          <p:nvGrpSpPr>
            <p:cNvPr id="70" name="69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86" name="85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86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87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88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89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90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91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92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93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94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95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96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97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98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" name="70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72" name="71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72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73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74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75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76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77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78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79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80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81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82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83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84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" name="99 Grupo"/>
          <p:cNvGrpSpPr/>
          <p:nvPr/>
        </p:nvGrpSpPr>
        <p:grpSpPr>
          <a:xfrm rot="16200000" flipH="1">
            <a:off x="5364088" y="360000"/>
            <a:ext cx="3024336" cy="4320480"/>
            <a:chOff x="2843808" y="555526"/>
            <a:chExt cx="4141440" cy="3277344"/>
          </a:xfrm>
          <a:effectLst>
            <a:outerShdw dist="25400" algn="ctr" rotWithShape="0">
              <a:srgbClr val="540000"/>
            </a:outerShdw>
          </a:effectLst>
        </p:grpSpPr>
        <p:grpSp>
          <p:nvGrpSpPr>
            <p:cNvPr id="101" name="100 Grupo"/>
            <p:cNvGrpSpPr/>
            <p:nvPr/>
          </p:nvGrpSpPr>
          <p:grpSpPr>
            <a:xfrm rot="16200000">
              <a:off x="219573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17" name="116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117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118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119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120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121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122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123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124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125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126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127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128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129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" name="101 Grupo"/>
            <p:cNvGrpSpPr/>
            <p:nvPr/>
          </p:nvGrpSpPr>
          <p:grpSpPr>
            <a:xfrm rot="5400000" flipH="1">
              <a:off x="4355976" y="1203598"/>
              <a:ext cx="3277344" cy="1981200"/>
              <a:chOff x="2195736" y="1203598"/>
              <a:chExt cx="3277344" cy="1981200"/>
            </a:xfrm>
          </p:grpSpPr>
          <p:cxnSp>
            <p:nvCxnSpPr>
              <p:cNvPr id="103" name="102 Conector recto"/>
              <p:cNvCxnSpPr/>
              <p:nvPr/>
            </p:nvCxnSpPr>
            <p:spPr>
              <a:xfrm>
                <a:off x="2195736" y="1203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103 Conector recto"/>
              <p:cNvCxnSpPr/>
              <p:nvPr/>
            </p:nvCxnSpPr>
            <p:spPr>
              <a:xfrm>
                <a:off x="2348136" y="1355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104 Conector recto"/>
              <p:cNvCxnSpPr/>
              <p:nvPr/>
            </p:nvCxnSpPr>
            <p:spPr>
              <a:xfrm>
                <a:off x="2500536" y="1508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105 Conector recto"/>
              <p:cNvCxnSpPr/>
              <p:nvPr/>
            </p:nvCxnSpPr>
            <p:spPr>
              <a:xfrm>
                <a:off x="2652936" y="1660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106 Conector recto"/>
              <p:cNvCxnSpPr/>
              <p:nvPr/>
            </p:nvCxnSpPr>
            <p:spPr>
              <a:xfrm>
                <a:off x="2805336" y="1813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107 Conector recto"/>
              <p:cNvCxnSpPr/>
              <p:nvPr/>
            </p:nvCxnSpPr>
            <p:spPr>
              <a:xfrm>
                <a:off x="2957736" y="1965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108 Conector recto"/>
              <p:cNvCxnSpPr/>
              <p:nvPr/>
            </p:nvCxnSpPr>
            <p:spPr>
              <a:xfrm>
                <a:off x="3110136" y="2117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109 Conector recto"/>
              <p:cNvCxnSpPr/>
              <p:nvPr/>
            </p:nvCxnSpPr>
            <p:spPr>
              <a:xfrm>
                <a:off x="3262536" y="2270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110 Conector recto"/>
              <p:cNvCxnSpPr/>
              <p:nvPr/>
            </p:nvCxnSpPr>
            <p:spPr>
              <a:xfrm>
                <a:off x="3414936" y="2422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111 Conector recto"/>
              <p:cNvCxnSpPr/>
              <p:nvPr/>
            </p:nvCxnSpPr>
            <p:spPr>
              <a:xfrm>
                <a:off x="3567336" y="25751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112 Conector recto"/>
              <p:cNvCxnSpPr/>
              <p:nvPr/>
            </p:nvCxnSpPr>
            <p:spPr>
              <a:xfrm>
                <a:off x="3719736" y="27275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113 Conector recto"/>
              <p:cNvCxnSpPr/>
              <p:nvPr/>
            </p:nvCxnSpPr>
            <p:spPr>
              <a:xfrm>
                <a:off x="3872136" y="28799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114 Conector recto"/>
              <p:cNvCxnSpPr/>
              <p:nvPr/>
            </p:nvCxnSpPr>
            <p:spPr>
              <a:xfrm>
                <a:off x="4024536" y="30323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115 Conector recto"/>
              <p:cNvCxnSpPr/>
              <p:nvPr/>
            </p:nvCxnSpPr>
            <p:spPr>
              <a:xfrm>
                <a:off x="4176936" y="3184798"/>
                <a:ext cx="1296144" cy="0"/>
              </a:xfrm>
              <a:prstGeom prst="line">
                <a:avLst/>
              </a:prstGeom>
              <a:ln w="31750">
                <a:gradFill flip="none" rotWithShape="1">
                  <a:gsLst>
                    <a:gs pos="13000">
                      <a:srgbClr val="EF0F44"/>
                    </a:gs>
                    <a:gs pos="20000">
                      <a:srgbClr val="FF6600"/>
                    </a:gs>
                    <a:gs pos="41000">
                      <a:srgbClr val="FF0000"/>
                    </a:gs>
                    <a:gs pos="56000">
                      <a:schemeClr val="tx1">
                        <a:lumMod val="95000"/>
                      </a:schemeClr>
                    </a:gs>
                  </a:gsLst>
                  <a:lin ang="0" scaled="1"/>
                  <a:tileRect/>
                </a:gradFill>
                <a:prstDash val="dash"/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1" name="140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0612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4000" fill="hold"/>
                                        <p:tgtEl>
                                          <p:spTgt spid="69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4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0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3" presetClass="entr" presetSubtype="52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8" presetClass="entr" presetSubtype="32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9" dur="32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1" dur="5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23" presetClass="entr" presetSubtype="52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2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2" dur="325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4" dur="indefinite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5" dur="indefinite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" grpId="0" animBg="1"/>
      <p:bldP spid="134" grpId="1" animBg="1"/>
      <p:bldP spid="141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10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 flip="none" rotWithShape="1">
            <a:gsLst>
              <a:gs pos="2500">
                <a:srgbClr val="C00000"/>
              </a:gs>
              <a:gs pos="66000">
                <a:srgbClr val="2B030E">
                  <a:lumMod val="97000"/>
                  <a:alpha val="64000"/>
                </a:srgbClr>
              </a:gs>
              <a:gs pos="100000">
                <a:srgbClr val="4B041A">
                  <a:lumMod val="47000"/>
                </a:srgbClr>
              </a:gs>
              <a:gs pos="50000">
                <a:srgbClr val="EF0F44">
                  <a:lumMod val="29000"/>
                  <a:alpha val="59000"/>
                </a:srgbClr>
              </a:gs>
              <a:gs pos="31000">
                <a:srgbClr val="31010F">
                  <a:alpha val="52000"/>
                </a:srgbClr>
              </a:gs>
              <a:gs pos="9000">
                <a:srgbClr val="F9054B">
                  <a:lumMod val="18000"/>
                  <a:alpha val="29000"/>
                </a:srgbClr>
              </a:gs>
              <a:gs pos="44000">
                <a:srgbClr val="F9054B">
                  <a:lumMod val="23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" name="1 Imagen" descr="Diapositiva30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6680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Forma libre 22"/>
          <p:cNvSpPr/>
          <p:nvPr/>
        </p:nvSpPr>
        <p:spPr>
          <a:xfrm flipH="1">
            <a:off x="3912200" y="267494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4" name="Forma libre 22"/>
          <p:cNvSpPr/>
          <p:nvPr/>
        </p:nvSpPr>
        <p:spPr>
          <a:xfrm rot="2749820" flipH="1">
            <a:off x="4900979" y="517309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>
              <a:rot lat="0" lon="0" rev="0"/>
            </a:lightRig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5" name="Forma libre 22"/>
          <p:cNvSpPr/>
          <p:nvPr/>
        </p:nvSpPr>
        <p:spPr>
          <a:xfrm rot="5400000" flipH="1">
            <a:off x="5256000" y="1385290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6" name="Forma libre 22"/>
          <p:cNvSpPr/>
          <p:nvPr/>
        </p:nvSpPr>
        <p:spPr>
          <a:xfrm rot="8183604" flipH="1">
            <a:off x="4785521" y="2366920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7" name="Forma libre 22"/>
          <p:cNvSpPr/>
          <p:nvPr/>
        </p:nvSpPr>
        <p:spPr>
          <a:xfrm rot="10800000" flipH="1">
            <a:off x="3912200" y="2646851"/>
            <a:ext cx="1226803" cy="2160019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22"/>
          <p:cNvSpPr/>
          <p:nvPr/>
        </p:nvSpPr>
        <p:spPr>
          <a:xfrm rot="13544863" flipH="1">
            <a:off x="2999628" y="2258122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22"/>
          <p:cNvSpPr/>
          <p:nvPr/>
        </p:nvSpPr>
        <p:spPr>
          <a:xfrm rot="16200000" flipH="1">
            <a:off x="2700000" y="1385290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22"/>
          <p:cNvSpPr/>
          <p:nvPr/>
        </p:nvSpPr>
        <p:spPr>
          <a:xfrm rot="18872018" flipH="1">
            <a:off x="3009599" y="527945"/>
            <a:ext cx="1148592" cy="2307100"/>
          </a:xfrm>
          <a:custGeom>
            <a:avLst/>
            <a:gdLst>
              <a:gd name="connsiteX0" fmla="*/ 1615448 w 2538236"/>
              <a:gd name="connsiteY0" fmla="*/ 1371600 h 2743200"/>
              <a:gd name="connsiteX1" fmla="*/ 1638858 w 2538236"/>
              <a:gd name="connsiteY1" fmla="*/ 1372388 h 2743200"/>
              <a:gd name="connsiteX2" fmla="*/ 1623266 w 2538236"/>
              <a:gd name="connsiteY2" fmla="*/ 1374060 h 2743200"/>
              <a:gd name="connsiteX3" fmla="*/ 1371647 w 2538236"/>
              <a:gd name="connsiteY3" fmla="*/ 1591011 h 2743200"/>
              <a:gd name="connsiteX4" fmla="*/ 1686776 w 2538236"/>
              <a:gd name="connsiteY4" fmla="*/ 1812462 h 2743200"/>
              <a:gd name="connsiteX5" fmla="*/ 1943765 w 2538236"/>
              <a:gd name="connsiteY5" fmla="*/ 1719206 h 2743200"/>
              <a:gd name="connsiteX6" fmla="*/ 1953445 w 2538236"/>
              <a:gd name="connsiteY6" fmla="*/ 1707852 h 2743200"/>
              <a:gd name="connsiteX7" fmla="*/ 1943669 w 2538236"/>
              <a:gd name="connsiteY7" fmla="*/ 1724091 h 2743200"/>
              <a:gd name="connsiteX8" fmla="*/ 1615448 w 2538236"/>
              <a:gd name="connsiteY8" fmla="*/ 1859668 h 2743200"/>
              <a:gd name="connsiteX9" fmla="*/ 1249155 w 2538236"/>
              <a:gd name="connsiteY9" fmla="*/ 1615634 h 2743200"/>
              <a:gd name="connsiteX10" fmla="*/ 1615448 w 2538236"/>
              <a:gd name="connsiteY10" fmla="*/ 1371600 h 2743200"/>
              <a:gd name="connsiteX11" fmla="*/ 1524419 w 2538236"/>
              <a:gd name="connsiteY11" fmla="*/ 1371600 h 2743200"/>
              <a:gd name="connsiteX12" fmla="*/ 1554133 w 2538236"/>
              <a:gd name="connsiteY12" fmla="*/ 1372681 h 2743200"/>
              <a:gd name="connsiteX13" fmla="*/ 1534343 w 2538236"/>
              <a:gd name="connsiteY13" fmla="*/ 1374974 h 2743200"/>
              <a:gd name="connsiteX14" fmla="*/ 1214957 w 2538236"/>
              <a:gd name="connsiteY14" fmla="*/ 1672563 h 2743200"/>
              <a:gd name="connsiteX15" fmla="*/ 1614957 w 2538236"/>
              <a:gd name="connsiteY15" fmla="*/ 1976323 h 2743200"/>
              <a:gd name="connsiteX16" fmla="*/ 1941158 w 2538236"/>
              <a:gd name="connsiteY16" fmla="*/ 1848405 h 2743200"/>
              <a:gd name="connsiteX17" fmla="*/ 1953446 w 2538236"/>
              <a:gd name="connsiteY17" fmla="*/ 1832830 h 2743200"/>
              <a:gd name="connsiteX18" fmla="*/ 1941037 w 2538236"/>
              <a:gd name="connsiteY18" fmla="*/ 1855106 h 2743200"/>
              <a:gd name="connsiteX19" fmla="*/ 1524419 w 2538236"/>
              <a:gd name="connsiteY19" fmla="*/ 2041075 h 2743200"/>
              <a:gd name="connsiteX20" fmla="*/ 1059475 w 2538236"/>
              <a:gd name="connsiteY20" fmla="*/ 1706337 h 2743200"/>
              <a:gd name="connsiteX21" fmla="*/ 1524419 w 2538236"/>
              <a:gd name="connsiteY21" fmla="*/ 1371600 h 2743200"/>
              <a:gd name="connsiteX22" fmla="*/ 1426735 w 2538236"/>
              <a:gd name="connsiteY22" fmla="*/ 1371600 h 2743200"/>
              <a:gd name="connsiteX23" fmla="*/ 1466070 w 2538236"/>
              <a:gd name="connsiteY23" fmla="*/ 1372952 h 2743200"/>
              <a:gd name="connsiteX24" fmla="*/ 1439872 w 2538236"/>
              <a:gd name="connsiteY24" fmla="*/ 1375823 h 2743200"/>
              <a:gd name="connsiteX25" fmla="*/ 1017069 w 2538236"/>
              <a:gd name="connsiteY25" fmla="*/ 1748289 h 2743200"/>
              <a:gd name="connsiteX26" fmla="*/ 1546588 w 2538236"/>
              <a:gd name="connsiteY26" fmla="*/ 2128479 h 2743200"/>
              <a:gd name="connsiteX27" fmla="*/ 1978415 w 2538236"/>
              <a:gd name="connsiteY27" fmla="*/ 1968376 h 2743200"/>
              <a:gd name="connsiteX28" fmla="*/ 1994680 w 2538236"/>
              <a:gd name="connsiteY28" fmla="*/ 1948882 h 2743200"/>
              <a:gd name="connsiteX29" fmla="*/ 1978254 w 2538236"/>
              <a:gd name="connsiteY29" fmla="*/ 1976762 h 2743200"/>
              <a:gd name="connsiteX30" fmla="*/ 1426735 w 2538236"/>
              <a:gd name="connsiteY30" fmla="*/ 2209523 h 2743200"/>
              <a:gd name="connsiteX31" fmla="*/ 811241 w 2538236"/>
              <a:gd name="connsiteY31" fmla="*/ 1790561 h 2743200"/>
              <a:gd name="connsiteX32" fmla="*/ 1426735 w 2538236"/>
              <a:gd name="connsiteY32" fmla="*/ 1371600 h 2743200"/>
              <a:gd name="connsiteX33" fmla="*/ 1291901 w 2538236"/>
              <a:gd name="connsiteY33" fmla="*/ 1371600 h 2743200"/>
              <a:gd name="connsiteX34" fmla="*/ 1343934 w 2538236"/>
              <a:gd name="connsiteY34" fmla="*/ 1373314 h 2743200"/>
              <a:gd name="connsiteX35" fmla="*/ 1309279 w 2538236"/>
              <a:gd name="connsiteY35" fmla="*/ 1376954 h 2743200"/>
              <a:gd name="connsiteX36" fmla="*/ 750001 w 2538236"/>
              <a:gd name="connsiteY36" fmla="*/ 1849177 h 2743200"/>
              <a:gd name="connsiteX37" fmla="*/ 1450442 w 2538236"/>
              <a:gd name="connsiteY37" fmla="*/ 2331193 h 2743200"/>
              <a:gd name="connsiteX38" fmla="*/ 2021656 w 2538236"/>
              <a:gd name="connsiteY38" fmla="*/ 2128210 h 2743200"/>
              <a:gd name="connsiteX39" fmla="*/ 2043173 w 2538236"/>
              <a:gd name="connsiteY39" fmla="*/ 2103495 h 2743200"/>
              <a:gd name="connsiteX40" fmla="*/ 2021443 w 2538236"/>
              <a:gd name="connsiteY40" fmla="*/ 2138843 h 2743200"/>
              <a:gd name="connsiteX41" fmla="*/ 1291901 w 2538236"/>
              <a:gd name="connsiteY41" fmla="*/ 2433944 h 2743200"/>
              <a:gd name="connsiteX42" fmla="*/ 477734 w 2538236"/>
              <a:gd name="connsiteY42" fmla="*/ 1902772 h 2743200"/>
              <a:gd name="connsiteX43" fmla="*/ 903821 w 2538236"/>
              <a:gd name="connsiteY43" fmla="*/ 1435710 h 2743200"/>
              <a:gd name="connsiteX44" fmla="*/ 952407 w 2538236"/>
              <a:gd name="connsiteY44" fmla="*/ 1420440 h 2743200"/>
              <a:gd name="connsiteX45" fmla="*/ 989302 w 2538236"/>
              <a:gd name="connsiteY45" fmla="*/ 1409925 h 2743200"/>
              <a:gd name="connsiteX46" fmla="*/ 1000630 w 2538236"/>
              <a:gd name="connsiteY46" fmla="*/ 1407220 h 2743200"/>
              <a:gd name="connsiteX47" fmla="*/ 1065931 w 2538236"/>
              <a:gd name="connsiteY47" fmla="*/ 1392774 h 2743200"/>
              <a:gd name="connsiteX48" fmla="*/ 1109974 w 2538236"/>
              <a:gd name="connsiteY48" fmla="*/ 1385385 h 2743200"/>
              <a:gd name="connsiteX49" fmla="*/ 1129922 w 2538236"/>
              <a:gd name="connsiteY49" fmla="*/ 1382182 h 2743200"/>
              <a:gd name="connsiteX50" fmla="*/ 1208658 w 2538236"/>
              <a:gd name="connsiteY50" fmla="*/ 1374342 h 2743200"/>
              <a:gd name="connsiteX51" fmla="*/ 1291901 w 2538236"/>
              <a:gd name="connsiteY51" fmla="*/ 1371600 h 2743200"/>
              <a:gd name="connsiteX52" fmla="*/ 1128685 w 2538236"/>
              <a:gd name="connsiteY52" fmla="*/ 1371600 h 2743200"/>
              <a:gd name="connsiteX53" fmla="*/ 1200818 w 2538236"/>
              <a:gd name="connsiteY53" fmla="*/ 1373814 h 2743200"/>
              <a:gd name="connsiteX54" fmla="*/ 1152776 w 2538236"/>
              <a:gd name="connsiteY54" fmla="*/ 1378513 h 2743200"/>
              <a:gd name="connsiteX55" fmla="*/ 1129922 w 2538236"/>
              <a:gd name="connsiteY55" fmla="*/ 1382182 h 2743200"/>
              <a:gd name="connsiteX56" fmla="*/ 1127818 w 2538236"/>
              <a:gd name="connsiteY56" fmla="*/ 1382392 h 2743200"/>
              <a:gd name="connsiteX57" fmla="*/ 1109974 w 2538236"/>
              <a:gd name="connsiteY57" fmla="*/ 1385385 h 2743200"/>
              <a:gd name="connsiteX58" fmla="*/ 1071150 w 2538236"/>
              <a:gd name="connsiteY58" fmla="*/ 1391619 h 2743200"/>
              <a:gd name="connsiteX59" fmla="*/ 1065931 w 2538236"/>
              <a:gd name="connsiteY59" fmla="*/ 1392774 h 2743200"/>
              <a:gd name="connsiteX60" fmla="*/ 1049793 w 2538236"/>
              <a:gd name="connsiteY60" fmla="*/ 1395481 h 2743200"/>
              <a:gd name="connsiteX61" fmla="*/ 1000630 w 2538236"/>
              <a:gd name="connsiteY61" fmla="*/ 1407220 h 2743200"/>
              <a:gd name="connsiteX62" fmla="*/ 992420 w 2538236"/>
              <a:gd name="connsiteY62" fmla="*/ 1409036 h 2743200"/>
              <a:gd name="connsiteX63" fmla="*/ 989302 w 2538236"/>
              <a:gd name="connsiteY63" fmla="*/ 1409925 h 2743200"/>
              <a:gd name="connsiteX64" fmla="*/ 974991 w 2538236"/>
              <a:gd name="connsiteY64" fmla="*/ 1413342 h 2743200"/>
              <a:gd name="connsiteX65" fmla="*/ 952407 w 2538236"/>
              <a:gd name="connsiteY65" fmla="*/ 1420440 h 2743200"/>
              <a:gd name="connsiteX66" fmla="*/ 916914 w 2538236"/>
              <a:gd name="connsiteY66" fmla="*/ 1430555 h 2743200"/>
              <a:gd name="connsiteX67" fmla="*/ 377445 w 2538236"/>
              <a:gd name="connsiteY67" fmla="*/ 1988204 h 2743200"/>
              <a:gd name="connsiteX68" fmla="*/ 1348471 w 2538236"/>
              <a:gd name="connsiteY68" fmla="*/ 2610539 h 2743200"/>
              <a:gd name="connsiteX69" fmla="*/ 2140348 w 2538236"/>
              <a:gd name="connsiteY69" fmla="*/ 2348465 h 2743200"/>
              <a:gd name="connsiteX70" fmla="*/ 2170176 w 2538236"/>
              <a:gd name="connsiteY70" fmla="*/ 2316556 h 2743200"/>
              <a:gd name="connsiteX71" fmla="*/ 2140052 w 2538236"/>
              <a:gd name="connsiteY71" fmla="*/ 2362193 h 2743200"/>
              <a:gd name="connsiteX72" fmla="*/ 1128685 w 2538236"/>
              <a:gd name="connsiteY72" fmla="*/ 2743200 h 2743200"/>
              <a:gd name="connsiteX73" fmla="*/ 0 w 2538236"/>
              <a:gd name="connsiteY73" fmla="*/ 2057400 h 2743200"/>
              <a:gd name="connsiteX74" fmla="*/ 1128685 w 2538236"/>
              <a:gd name="connsiteY74" fmla="*/ 1371600 h 2743200"/>
              <a:gd name="connsiteX75" fmla="*/ 922788 w 2538236"/>
              <a:gd name="connsiteY75" fmla="*/ 883532 h 2743200"/>
              <a:gd name="connsiteX76" fmla="*/ 1289082 w 2538236"/>
              <a:gd name="connsiteY76" fmla="*/ 1127566 h 2743200"/>
              <a:gd name="connsiteX77" fmla="*/ 922788 w 2538236"/>
              <a:gd name="connsiteY77" fmla="*/ 1371600 h 2743200"/>
              <a:gd name="connsiteX78" fmla="*/ 899379 w 2538236"/>
              <a:gd name="connsiteY78" fmla="*/ 1370813 h 2743200"/>
              <a:gd name="connsiteX79" fmla="*/ 914970 w 2538236"/>
              <a:gd name="connsiteY79" fmla="*/ 1369141 h 2743200"/>
              <a:gd name="connsiteX80" fmla="*/ 1166589 w 2538236"/>
              <a:gd name="connsiteY80" fmla="*/ 1152189 h 2743200"/>
              <a:gd name="connsiteX81" fmla="*/ 851460 w 2538236"/>
              <a:gd name="connsiteY81" fmla="*/ 930738 h 2743200"/>
              <a:gd name="connsiteX82" fmla="*/ 594472 w 2538236"/>
              <a:gd name="connsiteY82" fmla="*/ 1023994 h 2743200"/>
              <a:gd name="connsiteX83" fmla="*/ 584791 w 2538236"/>
              <a:gd name="connsiteY83" fmla="*/ 1035349 h 2743200"/>
              <a:gd name="connsiteX84" fmla="*/ 594567 w 2538236"/>
              <a:gd name="connsiteY84" fmla="*/ 1019109 h 2743200"/>
              <a:gd name="connsiteX85" fmla="*/ 922788 w 2538236"/>
              <a:gd name="connsiteY85" fmla="*/ 883532 h 2743200"/>
              <a:gd name="connsiteX86" fmla="*/ 1013817 w 2538236"/>
              <a:gd name="connsiteY86" fmla="*/ 702126 h 2743200"/>
              <a:gd name="connsiteX87" fmla="*/ 1478762 w 2538236"/>
              <a:gd name="connsiteY87" fmla="*/ 1036863 h 2743200"/>
              <a:gd name="connsiteX88" fmla="*/ 1013817 w 2538236"/>
              <a:gd name="connsiteY88" fmla="*/ 1371600 h 2743200"/>
              <a:gd name="connsiteX89" fmla="*/ 984103 w 2538236"/>
              <a:gd name="connsiteY89" fmla="*/ 1370520 h 2743200"/>
              <a:gd name="connsiteX90" fmla="*/ 1003894 w 2538236"/>
              <a:gd name="connsiteY90" fmla="*/ 1368226 h 2743200"/>
              <a:gd name="connsiteX91" fmla="*/ 1323279 w 2538236"/>
              <a:gd name="connsiteY91" fmla="*/ 1070638 h 2743200"/>
              <a:gd name="connsiteX92" fmla="*/ 923280 w 2538236"/>
              <a:gd name="connsiteY92" fmla="*/ 766878 h 2743200"/>
              <a:gd name="connsiteX93" fmla="*/ 597078 w 2538236"/>
              <a:gd name="connsiteY93" fmla="*/ 894795 h 2743200"/>
              <a:gd name="connsiteX94" fmla="*/ 584791 w 2538236"/>
              <a:gd name="connsiteY94" fmla="*/ 910370 h 2743200"/>
              <a:gd name="connsiteX95" fmla="*/ 597200 w 2538236"/>
              <a:gd name="connsiteY95" fmla="*/ 888094 h 2743200"/>
              <a:gd name="connsiteX96" fmla="*/ 1013817 w 2538236"/>
              <a:gd name="connsiteY96" fmla="*/ 702126 h 2743200"/>
              <a:gd name="connsiteX97" fmla="*/ 1111502 w 2538236"/>
              <a:gd name="connsiteY97" fmla="*/ 533678 h 2743200"/>
              <a:gd name="connsiteX98" fmla="*/ 1726995 w 2538236"/>
              <a:gd name="connsiteY98" fmla="*/ 952639 h 2743200"/>
              <a:gd name="connsiteX99" fmla="*/ 1111502 w 2538236"/>
              <a:gd name="connsiteY99" fmla="*/ 1371600 h 2743200"/>
              <a:gd name="connsiteX100" fmla="*/ 1072166 w 2538236"/>
              <a:gd name="connsiteY100" fmla="*/ 1370248 h 2743200"/>
              <a:gd name="connsiteX101" fmla="*/ 1098365 w 2538236"/>
              <a:gd name="connsiteY101" fmla="*/ 1367377 h 2743200"/>
              <a:gd name="connsiteX102" fmla="*/ 1521167 w 2538236"/>
              <a:gd name="connsiteY102" fmla="*/ 994912 h 2743200"/>
              <a:gd name="connsiteX103" fmla="*/ 991648 w 2538236"/>
              <a:gd name="connsiteY103" fmla="*/ 614722 h 2743200"/>
              <a:gd name="connsiteX104" fmla="*/ 559822 w 2538236"/>
              <a:gd name="connsiteY104" fmla="*/ 774825 h 2743200"/>
              <a:gd name="connsiteX105" fmla="*/ 543556 w 2538236"/>
              <a:gd name="connsiteY105" fmla="*/ 794318 h 2743200"/>
              <a:gd name="connsiteX106" fmla="*/ 559983 w 2538236"/>
              <a:gd name="connsiteY106" fmla="*/ 766438 h 2743200"/>
              <a:gd name="connsiteX107" fmla="*/ 1111502 w 2538236"/>
              <a:gd name="connsiteY107" fmla="*/ 533678 h 2743200"/>
              <a:gd name="connsiteX108" fmla="*/ 1246335 w 2538236"/>
              <a:gd name="connsiteY108" fmla="*/ 309257 h 2743200"/>
              <a:gd name="connsiteX109" fmla="*/ 2060502 w 2538236"/>
              <a:gd name="connsiteY109" fmla="*/ 840428 h 2743200"/>
              <a:gd name="connsiteX110" fmla="*/ 1634415 w 2538236"/>
              <a:gd name="connsiteY110" fmla="*/ 1307491 h 2743200"/>
              <a:gd name="connsiteX111" fmla="*/ 1585829 w 2538236"/>
              <a:gd name="connsiteY111" fmla="*/ 1322761 h 2743200"/>
              <a:gd name="connsiteX112" fmla="*/ 1548935 w 2538236"/>
              <a:gd name="connsiteY112" fmla="*/ 1333275 h 2743200"/>
              <a:gd name="connsiteX113" fmla="*/ 1537606 w 2538236"/>
              <a:gd name="connsiteY113" fmla="*/ 1335980 h 2743200"/>
              <a:gd name="connsiteX114" fmla="*/ 1472305 w 2538236"/>
              <a:gd name="connsiteY114" fmla="*/ 1350427 h 2743200"/>
              <a:gd name="connsiteX115" fmla="*/ 1428262 w 2538236"/>
              <a:gd name="connsiteY115" fmla="*/ 1357815 h 2743200"/>
              <a:gd name="connsiteX116" fmla="*/ 1408315 w 2538236"/>
              <a:gd name="connsiteY116" fmla="*/ 1361018 h 2743200"/>
              <a:gd name="connsiteX117" fmla="*/ 1329579 w 2538236"/>
              <a:gd name="connsiteY117" fmla="*/ 1368858 h 2743200"/>
              <a:gd name="connsiteX118" fmla="*/ 1246335 w 2538236"/>
              <a:gd name="connsiteY118" fmla="*/ 1371600 h 2743200"/>
              <a:gd name="connsiteX119" fmla="*/ 1194302 w 2538236"/>
              <a:gd name="connsiteY119" fmla="*/ 1369886 h 2743200"/>
              <a:gd name="connsiteX120" fmla="*/ 1228958 w 2538236"/>
              <a:gd name="connsiteY120" fmla="*/ 1366246 h 2743200"/>
              <a:gd name="connsiteX121" fmla="*/ 1788235 w 2538236"/>
              <a:gd name="connsiteY121" fmla="*/ 894023 h 2743200"/>
              <a:gd name="connsiteX122" fmla="*/ 1087794 w 2538236"/>
              <a:gd name="connsiteY122" fmla="*/ 412007 h 2743200"/>
              <a:gd name="connsiteX123" fmla="*/ 516580 w 2538236"/>
              <a:gd name="connsiteY123" fmla="*/ 614990 h 2743200"/>
              <a:gd name="connsiteX124" fmla="*/ 495064 w 2538236"/>
              <a:gd name="connsiteY124" fmla="*/ 639705 h 2743200"/>
              <a:gd name="connsiteX125" fmla="*/ 516793 w 2538236"/>
              <a:gd name="connsiteY125" fmla="*/ 604358 h 2743200"/>
              <a:gd name="connsiteX126" fmla="*/ 1246335 w 2538236"/>
              <a:gd name="connsiteY126" fmla="*/ 309257 h 2743200"/>
              <a:gd name="connsiteX127" fmla="*/ 1409551 w 2538236"/>
              <a:gd name="connsiteY127" fmla="*/ 0 h 2743200"/>
              <a:gd name="connsiteX128" fmla="*/ 2538236 w 2538236"/>
              <a:gd name="connsiteY128" fmla="*/ 685800 h 2743200"/>
              <a:gd name="connsiteX129" fmla="*/ 1409551 w 2538236"/>
              <a:gd name="connsiteY129" fmla="*/ 1371600 h 2743200"/>
              <a:gd name="connsiteX130" fmla="*/ 1337418 w 2538236"/>
              <a:gd name="connsiteY130" fmla="*/ 1369387 h 2743200"/>
              <a:gd name="connsiteX131" fmla="*/ 1385461 w 2538236"/>
              <a:gd name="connsiteY131" fmla="*/ 1364688 h 2743200"/>
              <a:gd name="connsiteX132" fmla="*/ 1408315 w 2538236"/>
              <a:gd name="connsiteY132" fmla="*/ 1361018 h 2743200"/>
              <a:gd name="connsiteX133" fmla="*/ 1410418 w 2538236"/>
              <a:gd name="connsiteY133" fmla="*/ 1360809 h 2743200"/>
              <a:gd name="connsiteX134" fmla="*/ 1428262 w 2538236"/>
              <a:gd name="connsiteY134" fmla="*/ 1357815 h 2743200"/>
              <a:gd name="connsiteX135" fmla="*/ 1467087 w 2538236"/>
              <a:gd name="connsiteY135" fmla="*/ 1351581 h 2743200"/>
              <a:gd name="connsiteX136" fmla="*/ 1472305 w 2538236"/>
              <a:gd name="connsiteY136" fmla="*/ 1350427 h 2743200"/>
              <a:gd name="connsiteX137" fmla="*/ 1488443 w 2538236"/>
              <a:gd name="connsiteY137" fmla="*/ 1347720 h 2743200"/>
              <a:gd name="connsiteX138" fmla="*/ 1537606 w 2538236"/>
              <a:gd name="connsiteY138" fmla="*/ 1335980 h 2743200"/>
              <a:gd name="connsiteX139" fmla="*/ 1545816 w 2538236"/>
              <a:gd name="connsiteY139" fmla="*/ 1334164 h 2743200"/>
              <a:gd name="connsiteX140" fmla="*/ 1548935 w 2538236"/>
              <a:gd name="connsiteY140" fmla="*/ 1333275 h 2743200"/>
              <a:gd name="connsiteX141" fmla="*/ 1563246 w 2538236"/>
              <a:gd name="connsiteY141" fmla="*/ 1329858 h 2743200"/>
              <a:gd name="connsiteX142" fmla="*/ 1585829 w 2538236"/>
              <a:gd name="connsiteY142" fmla="*/ 1322761 h 2743200"/>
              <a:gd name="connsiteX143" fmla="*/ 1621322 w 2538236"/>
              <a:gd name="connsiteY143" fmla="*/ 1312645 h 2743200"/>
              <a:gd name="connsiteX144" fmla="*/ 2160791 w 2538236"/>
              <a:gd name="connsiteY144" fmla="*/ 754996 h 2743200"/>
              <a:gd name="connsiteX145" fmla="*/ 1189766 w 2538236"/>
              <a:gd name="connsiteY145" fmla="*/ 132662 h 2743200"/>
              <a:gd name="connsiteX146" fmla="*/ 397889 w 2538236"/>
              <a:gd name="connsiteY146" fmla="*/ 394735 h 2743200"/>
              <a:gd name="connsiteX147" fmla="*/ 368060 w 2538236"/>
              <a:gd name="connsiteY147" fmla="*/ 426644 h 2743200"/>
              <a:gd name="connsiteX148" fmla="*/ 398184 w 2538236"/>
              <a:gd name="connsiteY148" fmla="*/ 381007 h 2743200"/>
              <a:gd name="connsiteX149" fmla="*/ 1409551 w 2538236"/>
              <a:gd name="connsiteY149" fmla="*/ 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2538236" h="2743200">
                <a:moveTo>
                  <a:pt x="1615448" y="1371600"/>
                </a:moveTo>
                <a:lnTo>
                  <a:pt x="1638858" y="1372388"/>
                </a:lnTo>
                <a:lnTo>
                  <a:pt x="1623266" y="1374060"/>
                </a:lnTo>
                <a:cubicBezTo>
                  <a:pt x="1479668" y="1394709"/>
                  <a:pt x="1371647" y="1483996"/>
                  <a:pt x="1371647" y="1591011"/>
                </a:cubicBezTo>
                <a:cubicBezTo>
                  <a:pt x="1371647" y="1713315"/>
                  <a:pt x="1512735" y="1812462"/>
                  <a:pt x="1686776" y="1812462"/>
                </a:cubicBezTo>
                <a:cubicBezTo>
                  <a:pt x="1792832" y="1812462"/>
                  <a:pt x="1886651" y="1775645"/>
                  <a:pt x="1943765" y="1719206"/>
                </a:cubicBezTo>
                <a:lnTo>
                  <a:pt x="1953445" y="1707852"/>
                </a:lnTo>
                <a:lnTo>
                  <a:pt x="1943669" y="1724091"/>
                </a:lnTo>
                <a:cubicBezTo>
                  <a:pt x="1883732" y="1804446"/>
                  <a:pt x="1759270" y="1859668"/>
                  <a:pt x="1615448" y="1859668"/>
                </a:cubicBezTo>
                <a:cubicBezTo>
                  <a:pt x="1413150" y="1859668"/>
                  <a:pt x="1249155" y="1750411"/>
                  <a:pt x="1249155" y="1615634"/>
                </a:cubicBezTo>
                <a:cubicBezTo>
                  <a:pt x="1249155" y="1480858"/>
                  <a:pt x="1413150" y="1371600"/>
                  <a:pt x="1615448" y="1371600"/>
                </a:cubicBezTo>
                <a:close/>
                <a:moveTo>
                  <a:pt x="1524419" y="1371600"/>
                </a:moveTo>
                <a:lnTo>
                  <a:pt x="1554133" y="1372681"/>
                </a:lnTo>
                <a:lnTo>
                  <a:pt x="1534343" y="1374974"/>
                </a:lnTo>
                <a:cubicBezTo>
                  <a:pt x="1352070" y="1403299"/>
                  <a:pt x="1214957" y="1525771"/>
                  <a:pt x="1214957" y="1672563"/>
                </a:cubicBezTo>
                <a:cubicBezTo>
                  <a:pt x="1214957" y="1840325"/>
                  <a:pt x="1394043" y="1976323"/>
                  <a:pt x="1614957" y="1976323"/>
                </a:cubicBezTo>
                <a:cubicBezTo>
                  <a:pt x="1749575" y="1976323"/>
                  <a:pt x="1868662" y="1925821"/>
                  <a:pt x="1941158" y="1848405"/>
                </a:cubicBezTo>
                <a:lnTo>
                  <a:pt x="1953446" y="1832830"/>
                </a:lnTo>
                <a:lnTo>
                  <a:pt x="1941037" y="1855106"/>
                </a:lnTo>
                <a:cubicBezTo>
                  <a:pt x="1864957" y="1965327"/>
                  <a:pt x="1706975" y="2041075"/>
                  <a:pt x="1524419" y="2041075"/>
                </a:cubicBezTo>
                <a:cubicBezTo>
                  <a:pt x="1267638" y="2041075"/>
                  <a:pt x="1059475" y="1891208"/>
                  <a:pt x="1059475" y="1706337"/>
                </a:cubicBezTo>
                <a:cubicBezTo>
                  <a:pt x="1059475" y="1521467"/>
                  <a:pt x="1267638" y="1371600"/>
                  <a:pt x="1524419" y="1371600"/>
                </a:cubicBezTo>
                <a:close/>
                <a:moveTo>
                  <a:pt x="1426735" y="1371600"/>
                </a:moveTo>
                <a:lnTo>
                  <a:pt x="1466070" y="1372952"/>
                </a:lnTo>
                <a:lnTo>
                  <a:pt x="1439872" y="1375823"/>
                </a:lnTo>
                <a:cubicBezTo>
                  <a:pt x="1198579" y="1411274"/>
                  <a:pt x="1017069" y="1564563"/>
                  <a:pt x="1017069" y="1748289"/>
                </a:cubicBezTo>
                <a:cubicBezTo>
                  <a:pt x="1017069" y="1958262"/>
                  <a:pt x="1254143" y="2128479"/>
                  <a:pt x="1546588" y="2128479"/>
                </a:cubicBezTo>
                <a:cubicBezTo>
                  <a:pt x="1724797" y="2128479"/>
                  <a:pt x="1882445" y="2065271"/>
                  <a:pt x="1978415" y="1968376"/>
                </a:cubicBezTo>
                <a:lnTo>
                  <a:pt x="1994680" y="1948882"/>
                </a:lnTo>
                <a:lnTo>
                  <a:pt x="1978254" y="1976762"/>
                </a:lnTo>
                <a:cubicBezTo>
                  <a:pt x="1877539" y="2114716"/>
                  <a:pt x="1668402" y="2209523"/>
                  <a:pt x="1426735" y="2209523"/>
                </a:cubicBezTo>
                <a:cubicBezTo>
                  <a:pt x="1086807" y="2209523"/>
                  <a:pt x="811241" y="2021947"/>
                  <a:pt x="811241" y="1790561"/>
                </a:cubicBezTo>
                <a:cubicBezTo>
                  <a:pt x="811241" y="1559175"/>
                  <a:pt x="1086807" y="1371600"/>
                  <a:pt x="1426735" y="1371600"/>
                </a:cubicBezTo>
                <a:close/>
                <a:moveTo>
                  <a:pt x="1291901" y="1371600"/>
                </a:moveTo>
                <a:lnTo>
                  <a:pt x="1343934" y="1373314"/>
                </a:lnTo>
                <a:lnTo>
                  <a:pt x="1309279" y="1376954"/>
                </a:lnTo>
                <a:cubicBezTo>
                  <a:pt x="990099" y="1421900"/>
                  <a:pt x="750001" y="1616244"/>
                  <a:pt x="750001" y="1849177"/>
                </a:cubicBezTo>
                <a:cubicBezTo>
                  <a:pt x="750001" y="2115388"/>
                  <a:pt x="1063599" y="2331193"/>
                  <a:pt x="1450442" y="2331193"/>
                </a:cubicBezTo>
                <a:cubicBezTo>
                  <a:pt x="1686174" y="2331193"/>
                  <a:pt x="1894709" y="2251056"/>
                  <a:pt x="2021656" y="2128210"/>
                </a:cubicBezTo>
                <a:lnTo>
                  <a:pt x="2043173" y="2103495"/>
                </a:lnTo>
                <a:lnTo>
                  <a:pt x="2021443" y="2138843"/>
                </a:lnTo>
                <a:cubicBezTo>
                  <a:pt x="1888219" y="2313745"/>
                  <a:pt x="1611576" y="2433944"/>
                  <a:pt x="1291901" y="2433944"/>
                </a:cubicBezTo>
                <a:cubicBezTo>
                  <a:pt x="842249" y="2433944"/>
                  <a:pt x="477734" y="2196130"/>
                  <a:pt x="477734" y="1902772"/>
                </a:cubicBezTo>
                <a:cubicBezTo>
                  <a:pt x="477734" y="1701088"/>
                  <a:pt x="650024" y="1525658"/>
                  <a:pt x="903821" y="1435710"/>
                </a:cubicBezTo>
                <a:lnTo>
                  <a:pt x="952407" y="1420440"/>
                </a:lnTo>
                <a:lnTo>
                  <a:pt x="989302" y="1409925"/>
                </a:lnTo>
                <a:lnTo>
                  <a:pt x="1000630" y="1407220"/>
                </a:lnTo>
                <a:lnTo>
                  <a:pt x="1065931" y="1392774"/>
                </a:lnTo>
                <a:lnTo>
                  <a:pt x="1109974" y="1385385"/>
                </a:lnTo>
                <a:lnTo>
                  <a:pt x="1129922" y="1382182"/>
                </a:lnTo>
                <a:lnTo>
                  <a:pt x="1208658" y="1374342"/>
                </a:lnTo>
                <a:cubicBezTo>
                  <a:pt x="1236028" y="1372529"/>
                  <a:pt x="1263798" y="1371600"/>
                  <a:pt x="1291901" y="1371600"/>
                </a:cubicBezTo>
                <a:close/>
                <a:moveTo>
                  <a:pt x="1128685" y="1371600"/>
                </a:moveTo>
                <a:lnTo>
                  <a:pt x="1200818" y="1373814"/>
                </a:lnTo>
                <a:lnTo>
                  <a:pt x="1152776" y="1378513"/>
                </a:lnTo>
                <a:lnTo>
                  <a:pt x="1129922" y="1382182"/>
                </a:lnTo>
                <a:lnTo>
                  <a:pt x="1127818" y="1382392"/>
                </a:lnTo>
                <a:lnTo>
                  <a:pt x="1109974" y="1385385"/>
                </a:lnTo>
                <a:lnTo>
                  <a:pt x="1071150" y="1391619"/>
                </a:lnTo>
                <a:lnTo>
                  <a:pt x="1065931" y="1392774"/>
                </a:lnTo>
                <a:lnTo>
                  <a:pt x="1049793" y="1395481"/>
                </a:lnTo>
                <a:lnTo>
                  <a:pt x="1000630" y="1407220"/>
                </a:lnTo>
                <a:lnTo>
                  <a:pt x="992420" y="1409036"/>
                </a:lnTo>
                <a:lnTo>
                  <a:pt x="989302" y="1409925"/>
                </a:lnTo>
                <a:lnTo>
                  <a:pt x="974991" y="1413342"/>
                </a:lnTo>
                <a:lnTo>
                  <a:pt x="952407" y="1420440"/>
                </a:lnTo>
                <a:lnTo>
                  <a:pt x="916914" y="1430555"/>
                </a:lnTo>
                <a:cubicBezTo>
                  <a:pt x="597178" y="1532389"/>
                  <a:pt x="377445" y="1743851"/>
                  <a:pt x="377445" y="1988204"/>
                </a:cubicBezTo>
                <a:cubicBezTo>
                  <a:pt x="377445" y="2331910"/>
                  <a:pt x="812188" y="2610539"/>
                  <a:pt x="1348471" y="2610539"/>
                </a:cubicBezTo>
                <a:cubicBezTo>
                  <a:pt x="1675267" y="2610539"/>
                  <a:pt x="1964360" y="2507073"/>
                  <a:pt x="2140348" y="2348465"/>
                </a:cubicBezTo>
                <a:lnTo>
                  <a:pt x="2170176" y="2316556"/>
                </a:lnTo>
                <a:lnTo>
                  <a:pt x="2140052" y="2362193"/>
                </a:lnTo>
                <a:cubicBezTo>
                  <a:pt x="1955364" y="2588011"/>
                  <a:pt x="1571851" y="2743200"/>
                  <a:pt x="1128685" y="2743200"/>
                </a:cubicBezTo>
                <a:cubicBezTo>
                  <a:pt x="505330" y="2743200"/>
                  <a:pt x="0" y="2436157"/>
                  <a:pt x="0" y="2057400"/>
                </a:cubicBezTo>
                <a:cubicBezTo>
                  <a:pt x="0" y="1678643"/>
                  <a:pt x="505330" y="1371600"/>
                  <a:pt x="1128685" y="1371600"/>
                </a:cubicBezTo>
                <a:close/>
                <a:moveTo>
                  <a:pt x="922788" y="883532"/>
                </a:moveTo>
                <a:cubicBezTo>
                  <a:pt x="1125086" y="883532"/>
                  <a:pt x="1289082" y="992790"/>
                  <a:pt x="1289082" y="1127566"/>
                </a:cubicBezTo>
                <a:cubicBezTo>
                  <a:pt x="1289082" y="1262342"/>
                  <a:pt x="1125086" y="1371600"/>
                  <a:pt x="922788" y="1371600"/>
                </a:cubicBezTo>
                <a:lnTo>
                  <a:pt x="899379" y="1370813"/>
                </a:lnTo>
                <a:lnTo>
                  <a:pt x="914970" y="1369141"/>
                </a:lnTo>
                <a:cubicBezTo>
                  <a:pt x="1058569" y="1348491"/>
                  <a:pt x="1166589" y="1259205"/>
                  <a:pt x="1166589" y="1152189"/>
                </a:cubicBezTo>
                <a:cubicBezTo>
                  <a:pt x="1166589" y="1029885"/>
                  <a:pt x="1025501" y="930738"/>
                  <a:pt x="851460" y="930738"/>
                </a:cubicBezTo>
                <a:cubicBezTo>
                  <a:pt x="745405" y="930738"/>
                  <a:pt x="651585" y="967555"/>
                  <a:pt x="594472" y="1023994"/>
                </a:cubicBezTo>
                <a:lnTo>
                  <a:pt x="584791" y="1035349"/>
                </a:lnTo>
                <a:lnTo>
                  <a:pt x="594567" y="1019109"/>
                </a:lnTo>
                <a:cubicBezTo>
                  <a:pt x="654505" y="938754"/>
                  <a:pt x="778967" y="883532"/>
                  <a:pt x="922788" y="883532"/>
                </a:cubicBezTo>
                <a:close/>
                <a:moveTo>
                  <a:pt x="1013817" y="702126"/>
                </a:moveTo>
                <a:cubicBezTo>
                  <a:pt x="1270599" y="702126"/>
                  <a:pt x="1478762" y="851993"/>
                  <a:pt x="1478762" y="1036863"/>
                </a:cubicBezTo>
                <a:cubicBezTo>
                  <a:pt x="1478762" y="1221733"/>
                  <a:pt x="1270599" y="1371600"/>
                  <a:pt x="1013817" y="1371600"/>
                </a:cubicBezTo>
                <a:lnTo>
                  <a:pt x="984103" y="1370520"/>
                </a:lnTo>
                <a:lnTo>
                  <a:pt x="1003894" y="1368226"/>
                </a:lnTo>
                <a:cubicBezTo>
                  <a:pt x="1186167" y="1339902"/>
                  <a:pt x="1323279" y="1217429"/>
                  <a:pt x="1323279" y="1070638"/>
                </a:cubicBezTo>
                <a:cubicBezTo>
                  <a:pt x="1323279" y="902875"/>
                  <a:pt x="1144193" y="766878"/>
                  <a:pt x="923280" y="766878"/>
                </a:cubicBezTo>
                <a:cubicBezTo>
                  <a:pt x="788661" y="766878"/>
                  <a:pt x="669574" y="817379"/>
                  <a:pt x="597078" y="894795"/>
                </a:cubicBezTo>
                <a:lnTo>
                  <a:pt x="584791" y="910370"/>
                </a:lnTo>
                <a:lnTo>
                  <a:pt x="597200" y="888094"/>
                </a:lnTo>
                <a:cubicBezTo>
                  <a:pt x="673279" y="777873"/>
                  <a:pt x="831262" y="702126"/>
                  <a:pt x="1013817" y="702126"/>
                </a:cubicBezTo>
                <a:close/>
                <a:moveTo>
                  <a:pt x="1111502" y="533678"/>
                </a:moveTo>
                <a:cubicBezTo>
                  <a:pt x="1451429" y="533678"/>
                  <a:pt x="1726995" y="721253"/>
                  <a:pt x="1726995" y="952639"/>
                </a:cubicBezTo>
                <a:cubicBezTo>
                  <a:pt x="1726995" y="1184025"/>
                  <a:pt x="1451429" y="1371600"/>
                  <a:pt x="1111502" y="1371600"/>
                </a:cubicBezTo>
                <a:lnTo>
                  <a:pt x="1072166" y="1370248"/>
                </a:lnTo>
                <a:lnTo>
                  <a:pt x="1098365" y="1367377"/>
                </a:lnTo>
                <a:cubicBezTo>
                  <a:pt x="1339658" y="1331926"/>
                  <a:pt x="1521167" y="1178638"/>
                  <a:pt x="1521167" y="994912"/>
                </a:cubicBezTo>
                <a:cubicBezTo>
                  <a:pt x="1521167" y="784938"/>
                  <a:pt x="1284094" y="614722"/>
                  <a:pt x="991648" y="614722"/>
                </a:cubicBezTo>
                <a:cubicBezTo>
                  <a:pt x="813439" y="614722"/>
                  <a:pt x="655792" y="677930"/>
                  <a:pt x="559822" y="774825"/>
                </a:cubicBezTo>
                <a:lnTo>
                  <a:pt x="543556" y="794318"/>
                </a:lnTo>
                <a:lnTo>
                  <a:pt x="559983" y="766438"/>
                </a:lnTo>
                <a:cubicBezTo>
                  <a:pt x="660697" y="628484"/>
                  <a:pt x="869834" y="533678"/>
                  <a:pt x="1111502" y="533678"/>
                </a:cubicBezTo>
                <a:close/>
                <a:moveTo>
                  <a:pt x="1246335" y="309257"/>
                </a:moveTo>
                <a:cubicBezTo>
                  <a:pt x="1695987" y="309257"/>
                  <a:pt x="2060502" y="547070"/>
                  <a:pt x="2060502" y="840428"/>
                </a:cubicBezTo>
                <a:cubicBezTo>
                  <a:pt x="2060502" y="1042112"/>
                  <a:pt x="1888212" y="1217542"/>
                  <a:pt x="1634415" y="1307491"/>
                </a:cubicBezTo>
                <a:lnTo>
                  <a:pt x="1585829" y="1322761"/>
                </a:lnTo>
                <a:lnTo>
                  <a:pt x="1548935" y="1333275"/>
                </a:lnTo>
                <a:lnTo>
                  <a:pt x="1537606" y="1335980"/>
                </a:lnTo>
                <a:lnTo>
                  <a:pt x="1472305" y="1350427"/>
                </a:lnTo>
                <a:lnTo>
                  <a:pt x="1428262" y="1357815"/>
                </a:lnTo>
                <a:lnTo>
                  <a:pt x="1408315" y="1361018"/>
                </a:lnTo>
                <a:lnTo>
                  <a:pt x="1329579" y="1368858"/>
                </a:lnTo>
                <a:cubicBezTo>
                  <a:pt x="1302209" y="1370671"/>
                  <a:pt x="1274438" y="1371600"/>
                  <a:pt x="1246335" y="1371600"/>
                </a:cubicBezTo>
                <a:lnTo>
                  <a:pt x="1194302" y="1369886"/>
                </a:lnTo>
                <a:lnTo>
                  <a:pt x="1228958" y="1366246"/>
                </a:lnTo>
                <a:cubicBezTo>
                  <a:pt x="1548137" y="1321300"/>
                  <a:pt x="1788235" y="1126956"/>
                  <a:pt x="1788235" y="894023"/>
                </a:cubicBezTo>
                <a:cubicBezTo>
                  <a:pt x="1788235" y="627813"/>
                  <a:pt x="1474637" y="412007"/>
                  <a:pt x="1087794" y="412007"/>
                </a:cubicBezTo>
                <a:cubicBezTo>
                  <a:pt x="852062" y="412007"/>
                  <a:pt x="643528" y="492144"/>
                  <a:pt x="516580" y="614990"/>
                </a:cubicBezTo>
                <a:lnTo>
                  <a:pt x="495064" y="639705"/>
                </a:lnTo>
                <a:lnTo>
                  <a:pt x="516793" y="604358"/>
                </a:lnTo>
                <a:cubicBezTo>
                  <a:pt x="650017" y="429455"/>
                  <a:pt x="926661" y="309257"/>
                  <a:pt x="1246335" y="309257"/>
                </a:cubicBezTo>
                <a:close/>
                <a:moveTo>
                  <a:pt x="1409551" y="0"/>
                </a:moveTo>
                <a:cubicBezTo>
                  <a:pt x="2032907" y="0"/>
                  <a:pt x="2538236" y="307043"/>
                  <a:pt x="2538236" y="685800"/>
                </a:cubicBezTo>
                <a:cubicBezTo>
                  <a:pt x="2538236" y="1064557"/>
                  <a:pt x="2032906" y="1371600"/>
                  <a:pt x="1409551" y="1371600"/>
                </a:cubicBezTo>
                <a:lnTo>
                  <a:pt x="1337418" y="1369387"/>
                </a:lnTo>
                <a:lnTo>
                  <a:pt x="1385461" y="1364688"/>
                </a:lnTo>
                <a:lnTo>
                  <a:pt x="1408315" y="1361018"/>
                </a:lnTo>
                <a:lnTo>
                  <a:pt x="1410418" y="1360809"/>
                </a:lnTo>
                <a:lnTo>
                  <a:pt x="1428262" y="1357815"/>
                </a:lnTo>
                <a:lnTo>
                  <a:pt x="1467087" y="1351581"/>
                </a:lnTo>
                <a:lnTo>
                  <a:pt x="1472305" y="1350427"/>
                </a:lnTo>
                <a:lnTo>
                  <a:pt x="1488443" y="1347720"/>
                </a:lnTo>
                <a:lnTo>
                  <a:pt x="1537606" y="1335980"/>
                </a:lnTo>
                <a:lnTo>
                  <a:pt x="1545816" y="1334164"/>
                </a:lnTo>
                <a:lnTo>
                  <a:pt x="1548935" y="1333275"/>
                </a:lnTo>
                <a:lnTo>
                  <a:pt x="1563246" y="1329858"/>
                </a:lnTo>
                <a:lnTo>
                  <a:pt x="1585829" y="1322761"/>
                </a:lnTo>
                <a:lnTo>
                  <a:pt x="1621322" y="1312645"/>
                </a:lnTo>
                <a:cubicBezTo>
                  <a:pt x="1941058" y="1210811"/>
                  <a:pt x="2160791" y="999349"/>
                  <a:pt x="2160791" y="754996"/>
                </a:cubicBezTo>
                <a:cubicBezTo>
                  <a:pt x="2160791" y="411290"/>
                  <a:pt x="1726048" y="132662"/>
                  <a:pt x="1189766" y="132662"/>
                </a:cubicBezTo>
                <a:cubicBezTo>
                  <a:pt x="862969" y="132662"/>
                  <a:pt x="573877" y="236127"/>
                  <a:pt x="397889" y="394735"/>
                </a:cubicBezTo>
                <a:lnTo>
                  <a:pt x="368060" y="426644"/>
                </a:lnTo>
                <a:lnTo>
                  <a:pt x="398184" y="381007"/>
                </a:lnTo>
                <a:cubicBezTo>
                  <a:pt x="582873" y="155189"/>
                  <a:pt x="966385" y="0"/>
                  <a:pt x="1409551" y="0"/>
                </a:cubicBezTo>
                <a:close/>
              </a:path>
            </a:pathLst>
          </a:custGeom>
          <a:gradFill flip="none" rotWithShape="1">
            <a:gsLst>
              <a:gs pos="53000">
                <a:schemeClr val="tx1">
                  <a:alpha val="58000"/>
                </a:schemeClr>
              </a:gs>
              <a:gs pos="100000">
                <a:schemeClr val="tx1">
                  <a:alpha val="52000"/>
                </a:schemeClr>
              </a:gs>
              <a:gs pos="40000">
                <a:srgbClr val="CC0000">
                  <a:alpha val="67000"/>
                </a:srgbClr>
              </a:gs>
              <a:gs pos="70000">
                <a:srgbClr val="CC0000">
                  <a:alpha val="67000"/>
                </a:srgbClr>
              </a:gs>
            </a:gsLst>
            <a:path path="circle">
              <a:fillToRect l="100000" t="100000"/>
            </a:path>
            <a:tileRect r="-100000" b="-100000"/>
          </a:gradFill>
          <a:ln w="31750">
            <a:solidFill>
              <a:schemeClr val="accent2">
                <a:lumMod val="50000"/>
              </a:schemeClr>
            </a:solidFill>
          </a:ln>
          <a:scene3d>
            <a:camera prst="orthographicFront"/>
            <a:lightRig rig="flood" dir="t"/>
          </a:scene3d>
          <a:sp3d prstMaterial="dkEdge">
            <a:bevelT w="273050" h="5080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11 Anillo"/>
          <p:cNvSpPr/>
          <p:nvPr/>
        </p:nvSpPr>
        <p:spPr>
          <a:xfrm rot="5400000">
            <a:off x="936000" y="-1080000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chemeClr val="tx1">
                    <a:lumMod val="85000"/>
                  </a:schemeClr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chemeClr val="tx1">
                    <a:lumMod val="95000"/>
                  </a:schemeClr>
                </a:gs>
                <a:gs pos="32000">
                  <a:srgbClr val="C00000"/>
                </a:gs>
                <a:gs pos="50000">
                  <a:schemeClr val="tx1">
                    <a:lumMod val="95000"/>
                  </a:schemeClr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5400000">
            <a:off x="917341" y="-1118407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chemeClr val="tx1">
                    <a:lumMod val="85000"/>
                  </a:schemeClr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chemeClr val="tx1">
                    <a:lumMod val="95000"/>
                  </a:schemeClr>
                </a:gs>
                <a:gs pos="32000">
                  <a:srgbClr val="C00000"/>
                </a:gs>
                <a:gs pos="50000">
                  <a:schemeClr val="tx1">
                    <a:lumMod val="95000"/>
                  </a:schemeClr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5400000">
            <a:off x="917341" y="-1118406"/>
            <a:ext cx="7200800" cy="7236297"/>
          </a:xfrm>
          <a:prstGeom prst="donut">
            <a:avLst>
              <a:gd name="adj" fmla="val 5542"/>
            </a:avLst>
          </a:prstGeom>
          <a:solidFill>
            <a:srgbClr val="EE1246">
              <a:alpha val="0"/>
            </a:srgbClr>
          </a:solidFill>
          <a:ln w="85725" cap="rnd" cmpd="sng">
            <a:gradFill flip="none" rotWithShape="1">
              <a:gsLst>
                <a:gs pos="88340">
                  <a:schemeClr val="tx1">
                    <a:lumMod val="85000"/>
                  </a:schemeClr>
                </a:gs>
                <a:gs pos="72500">
                  <a:srgbClr val="C00000"/>
                </a:gs>
                <a:gs pos="1000">
                  <a:srgbClr val="C00000"/>
                </a:gs>
                <a:gs pos="15000">
                  <a:schemeClr val="tx1">
                    <a:lumMod val="95000"/>
                  </a:schemeClr>
                </a:gs>
                <a:gs pos="32000">
                  <a:srgbClr val="C00000"/>
                </a:gs>
                <a:gs pos="50000">
                  <a:schemeClr val="tx1">
                    <a:lumMod val="95000"/>
                  </a:schemeClr>
                </a:gs>
                <a:gs pos="99000">
                  <a:srgbClr val="C00000"/>
                </a:gs>
              </a:gsLst>
              <a:lin ang="16200000" scaled="1"/>
              <a:tileRect/>
            </a:gra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Rectángulo"/>
          <p:cNvSpPr/>
          <p:nvPr/>
        </p:nvSpPr>
        <p:spPr>
          <a:xfrm flipH="1">
            <a:off x="-69295" y="-1172666"/>
            <a:ext cx="9225767" cy="7344816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53126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2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2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2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2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2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" dur="2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2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3" presetClass="entr" presetSubtype="52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2" dur="indefinite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3" dur="indefinite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3" presetClass="exit" presetSubtype="3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9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500"/>
                            </p:stCondLst>
                            <p:childTnLst>
                              <p:par>
                                <p:cTn id="73" presetID="23" presetClass="exit" presetSubtype="54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2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2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3" presetClass="exit" presetSubtype="54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1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27" dur="3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2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2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" dur="2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2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23" presetClass="exit" presetSubtype="27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" dur="2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2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5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31 Grupo"/>
          <p:cNvGrpSpPr/>
          <p:nvPr/>
        </p:nvGrpSpPr>
        <p:grpSpPr>
          <a:xfrm>
            <a:off x="0" y="-23305"/>
            <a:ext cx="9144000" cy="5143500"/>
            <a:chOff x="0" y="0"/>
            <a:chExt cx="9144000" cy="5143500"/>
          </a:xfrm>
        </p:grpSpPr>
        <p:sp>
          <p:nvSpPr>
            <p:cNvPr id="34" name="33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5" name="34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7" name="36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27507">
                  <a:srgbClr val="71050C">
                    <a:lumMod val="71000"/>
                  </a:srgbClr>
                </a:gs>
                <a:gs pos="4000">
                  <a:srgbClr val="FF0000"/>
                </a:gs>
                <a:gs pos="33000">
                  <a:srgbClr val="ED0803">
                    <a:lumMod val="40000"/>
                  </a:srgbClr>
                </a:gs>
                <a:gs pos="61000">
                  <a:srgbClr val="EE1246"/>
                </a:gs>
                <a:gs pos="62934">
                  <a:srgbClr val="FF6600"/>
                </a:gs>
                <a:gs pos="100000">
                  <a:srgbClr val="C00000">
                    <a:lumMod val="4000"/>
                  </a:srgbClr>
                </a:gs>
                <a:gs pos="59000">
                  <a:srgbClr val="D70D3D"/>
                </a:gs>
                <a:gs pos="64000">
                  <a:srgbClr val="EF0F44"/>
                </a:gs>
                <a:gs pos="12000">
                  <a:srgbClr val="EF0F44">
                    <a:lumMod val="71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30" name="29 Imagen" descr="Diapositiva39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4"/>
          <p:cNvSpPr/>
          <p:nvPr/>
        </p:nvSpPr>
        <p:spPr>
          <a:xfrm rot="18762372">
            <a:off x="4197124" y="-661974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4"/>
          <p:cNvSpPr/>
          <p:nvPr/>
        </p:nvSpPr>
        <p:spPr>
          <a:xfrm rot="18762372">
            <a:off x="4845622" y="-18233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Forma libre 4"/>
          <p:cNvSpPr/>
          <p:nvPr/>
        </p:nvSpPr>
        <p:spPr>
          <a:xfrm rot="18762372">
            <a:off x="3589156" y="-142366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4"/>
          <p:cNvSpPr/>
          <p:nvPr/>
        </p:nvSpPr>
        <p:spPr>
          <a:xfrm rot="18762372">
            <a:off x="4237655" y="33727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4"/>
          <p:cNvSpPr/>
          <p:nvPr/>
        </p:nvSpPr>
        <p:spPr>
          <a:xfrm rot="18762372">
            <a:off x="2981188" y="37724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4"/>
          <p:cNvSpPr/>
          <p:nvPr/>
        </p:nvSpPr>
        <p:spPr>
          <a:xfrm rot="18762372">
            <a:off x="5453589" y="33727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4"/>
          <p:cNvSpPr/>
          <p:nvPr/>
        </p:nvSpPr>
        <p:spPr>
          <a:xfrm rot="7962372">
            <a:off x="4165644" y="4985754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Forma libre 4"/>
          <p:cNvSpPr/>
          <p:nvPr/>
        </p:nvSpPr>
        <p:spPr>
          <a:xfrm rot="7962372">
            <a:off x="3517146" y="450611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Forma libre 4"/>
          <p:cNvSpPr/>
          <p:nvPr/>
        </p:nvSpPr>
        <p:spPr>
          <a:xfrm rot="7962372">
            <a:off x="4773612" y="446614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Forma libre 4"/>
          <p:cNvSpPr/>
          <p:nvPr/>
        </p:nvSpPr>
        <p:spPr>
          <a:xfrm rot="7962372">
            <a:off x="4125113" y="39865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Forma libre 4"/>
          <p:cNvSpPr/>
          <p:nvPr/>
        </p:nvSpPr>
        <p:spPr>
          <a:xfrm rot="7962372">
            <a:off x="5381580" y="394654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Forma libre 4"/>
          <p:cNvSpPr/>
          <p:nvPr/>
        </p:nvSpPr>
        <p:spPr>
          <a:xfrm rot="7962372">
            <a:off x="2909179" y="39865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Forma libre 4"/>
          <p:cNvSpPr/>
          <p:nvPr/>
        </p:nvSpPr>
        <p:spPr>
          <a:xfrm rot="2562372">
            <a:off x="7051374" y="220351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Forma libre 4"/>
          <p:cNvSpPr/>
          <p:nvPr/>
        </p:nvSpPr>
        <p:spPr>
          <a:xfrm rot="2562372">
            <a:off x="6571738" y="285201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Forma libre 4"/>
          <p:cNvSpPr/>
          <p:nvPr/>
        </p:nvSpPr>
        <p:spPr>
          <a:xfrm rot="2562372">
            <a:off x="6531768" y="1595543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Forma libre 4"/>
          <p:cNvSpPr/>
          <p:nvPr/>
        </p:nvSpPr>
        <p:spPr>
          <a:xfrm rot="2562372">
            <a:off x="6052131" y="224404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Forma libre 4"/>
          <p:cNvSpPr/>
          <p:nvPr/>
        </p:nvSpPr>
        <p:spPr>
          <a:xfrm rot="2562372">
            <a:off x="6012160" y="987575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Forma libre 4"/>
          <p:cNvSpPr/>
          <p:nvPr/>
        </p:nvSpPr>
        <p:spPr>
          <a:xfrm rot="2562372">
            <a:off x="6052131" y="345997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Forma libre 4"/>
          <p:cNvSpPr/>
          <p:nvPr/>
        </p:nvSpPr>
        <p:spPr>
          <a:xfrm rot="13362372">
            <a:off x="1331640" y="2172032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Forma libre 4"/>
          <p:cNvSpPr/>
          <p:nvPr/>
        </p:nvSpPr>
        <p:spPr>
          <a:xfrm rot="13362372">
            <a:off x="1811276" y="1523533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Forma libre 4"/>
          <p:cNvSpPr/>
          <p:nvPr/>
        </p:nvSpPr>
        <p:spPr>
          <a:xfrm rot="13362372">
            <a:off x="1851246" y="2780000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Forma libre 4"/>
          <p:cNvSpPr/>
          <p:nvPr/>
        </p:nvSpPr>
        <p:spPr>
          <a:xfrm rot="13362372">
            <a:off x="2330883" y="2131501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Forma libre 4"/>
          <p:cNvSpPr/>
          <p:nvPr/>
        </p:nvSpPr>
        <p:spPr>
          <a:xfrm rot="13362372">
            <a:off x="2370854" y="3387968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Forma libre 4"/>
          <p:cNvSpPr/>
          <p:nvPr/>
        </p:nvSpPr>
        <p:spPr>
          <a:xfrm rot="13362372">
            <a:off x="2330883" y="915567"/>
            <a:ext cx="775146" cy="761873"/>
          </a:xfrm>
          <a:custGeom>
            <a:avLst/>
            <a:gdLst>
              <a:gd name="connsiteX0" fmla="*/ 394872 w 2464906"/>
              <a:gd name="connsiteY0" fmla="*/ 1903098 h 2451654"/>
              <a:gd name="connsiteX1" fmla="*/ 476185 w 2464906"/>
              <a:gd name="connsiteY1" fmla="*/ 1963530 h 2451654"/>
              <a:gd name="connsiteX2" fmla="*/ 482312 w 2464906"/>
              <a:gd name="connsiteY2" fmla="*/ 1967029 h 2451654"/>
              <a:gd name="connsiteX3" fmla="*/ 489256 w 2464906"/>
              <a:gd name="connsiteY3" fmla="*/ 1978390 h 2451654"/>
              <a:gd name="connsiteX4" fmla="*/ 544657 w 2464906"/>
              <a:gd name="connsiteY4" fmla="*/ 2052022 h 2451654"/>
              <a:gd name="connsiteX5" fmla="*/ 477957 w 2464906"/>
              <a:gd name="connsiteY5" fmla="*/ 1993906 h 2451654"/>
              <a:gd name="connsiteX6" fmla="*/ 399032 w 2464906"/>
              <a:gd name="connsiteY6" fmla="*/ 1908626 h 2451654"/>
              <a:gd name="connsiteX7" fmla="*/ 2067933 w 2464906"/>
              <a:gd name="connsiteY7" fmla="*/ 546995 h 2451654"/>
              <a:gd name="connsiteX8" fmla="*/ 2071867 w 2464906"/>
              <a:gd name="connsiteY8" fmla="*/ 549919 h 2451654"/>
              <a:gd name="connsiteX9" fmla="*/ 2464906 w 2464906"/>
              <a:gd name="connsiteY9" fmla="*/ 1378227 h 2451654"/>
              <a:gd name="connsiteX10" fmla="*/ 1384853 w 2464906"/>
              <a:gd name="connsiteY10" fmla="*/ 2451654 h 2451654"/>
              <a:gd name="connsiteX11" fmla="*/ 551432 w 2464906"/>
              <a:gd name="connsiteY11" fmla="*/ 2061026 h 2451654"/>
              <a:gd name="connsiteX12" fmla="*/ 544657 w 2464906"/>
              <a:gd name="connsiteY12" fmla="*/ 2052022 h 2451654"/>
              <a:gd name="connsiteX13" fmla="*/ 565642 w 2464906"/>
              <a:gd name="connsiteY13" fmla="*/ 2070307 h 2451654"/>
              <a:gd name="connsiteX14" fmla="*/ 1232453 w 2464906"/>
              <a:gd name="connsiteY14" fmla="*/ 2299254 h 2451654"/>
              <a:gd name="connsiteX15" fmla="*/ 2312506 w 2464906"/>
              <a:gd name="connsiteY15" fmla="*/ 1225827 h 2451654"/>
              <a:gd name="connsiteX16" fmla="*/ 2082146 w 2464906"/>
              <a:gd name="connsiteY16" fmla="*/ 563107 h 2451654"/>
              <a:gd name="connsiteX17" fmla="*/ 1917634 w 2464906"/>
              <a:gd name="connsiteY17" fmla="*/ 396157 h 2451654"/>
              <a:gd name="connsiteX18" fmla="*/ 1919467 w 2464906"/>
              <a:gd name="connsiteY18" fmla="*/ 397519 h 2451654"/>
              <a:gd name="connsiteX19" fmla="*/ 2005273 w 2464906"/>
              <a:gd name="connsiteY19" fmla="*/ 475959 h 2451654"/>
              <a:gd name="connsiteX20" fmla="*/ 2067933 w 2464906"/>
              <a:gd name="connsiteY20" fmla="*/ 546995 h 2451654"/>
              <a:gd name="connsiteX21" fmla="*/ 1988721 w 2464906"/>
              <a:gd name="connsiteY21" fmla="*/ 488125 h 2451654"/>
              <a:gd name="connsiteX22" fmla="*/ 1981842 w 2464906"/>
              <a:gd name="connsiteY22" fmla="*/ 483971 h 2451654"/>
              <a:gd name="connsiteX23" fmla="*/ 1975650 w 2464906"/>
              <a:gd name="connsiteY23" fmla="*/ 473264 h 2451654"/>
              <a:gd name="connsiteX24" fmla="*/ 1384853 w 2464906"/>
              <a:gd name="connsiteY24" fmla="*/ 304800 h 2451654"/>
              <a:gd name="connsiteX25" fmla="*/ 1899671 w 2464906"/>
              <a:gd name="connsiteY25" fmla="*/ 434357 h 2451654"/>
              <a:gd name="connsiteX26" fmla="*/ 1981842 w 2464906"/>
              <a:gd name="connsiteY26" fmla="*/ 483971 h 2451654"/>
              <a:gd name="connsiteX27" fmla="*/ 2053601 w 2464906"/>
              <a:gd name="connsiteY27" fmla="*/ 608052 h 2451654"/>
              <a:gd name="connsiteX28" fmla="*/ 2160106 w 2464906"/>
              <a:gd name="connsiteY28" fmla="*/ 1073427 h 2451654"/>
              <a:gd name="connsiteX29" fmla="*/ 1080053 w 2464906"/>
              <a:gd name="connsiteY29" fmla="*/ 2146854 h 2451654"/>
              <a:gd name="connsiteX30" fmla="*/ 611805 w 2464906"/>
              <a:gd name="connsiteY30" fmla="*/ 2041003 h 2451654"/>
              <a:gd name="connsiteX31" fmla="*/ 482312 w 2464906"/>
              <a:gd name="connsiteY31" fmla="*/ 1967029 h 2451654"/>
              <a:gd name="connsiteX32" fmla="*/ 435157 w 2464906"/>
              <a:gd name="connsiteY32" fmla="*/ 1889886 h 2451654"/>
              <a:gd name="connsiteX33" fmla="*/ 304800 w 2464906"/>
              <a:gd name="connsiteY33" fmla="*/ 1378227 h 2451654"/>
              <a:gd name="connsiteX34" fmla="*/ 1384853 w 2464906"/>
              <a:gd name="connsiteY34" fmla="*/ 304800 h 2451654"/>
              <a:gd name="connsiteX35" fmla="*/ 1080053 w 2464906"/>
              <a:gd name="connsiteY35" fmla="*/ 0 h 2451654"/>
              <a:gd name="connsiteX36" fmla="*/ 1913475 w 2464906"/>
              <a:gd name="connsiteY36" fmla="*/ 390628 h 2451654"/>
              <a:gd name="connsiteX37" fmla="*/ 1917634 w 2464906"/>
              <a:gd name="connsiteY37" fmla="*/ 396157 h 2451654"/>
              <a:gd name="connsiteX38" fmla="*/ 1836321 w 2464906"/>
              <a:gd name="connsiteY38" fmla="*/ 335725 h 2451654"/>
              <a:gd name="connsiteX39" fmla="*/ 1232453 w 2464906"/>
              <a:gd name="connsiteY39" fmla="*/ 152400 h 2451654"/>
              <a:gd name="connsiteX40" fmla="*/ 152400 w 2464906"/>
              <a:gd name="connsiteY40" fmla="*/ 1225827 h 2451654"/>
              <a:gd name="connsiteX41" fmla="*/ 336856 w 2464906"/>
              <a:gd name="connsiteY41" fmla="*/ 1825990 h 2451654"/>
              <a:gd name="connsiteX42" fmla="*/ 394872 w 2464906"/>
              <a:gd name="connsiteY42" fmla="*/ 1903098 h 2451654"/>
              <a:gd name="connsiteX43" fmla="*/ 393039 w 2464906"/>
              <a:gd name="connsiteY43" fmla="*/ 1901735 h 2451654"/>
              <a:gd name="connsiteX44" fmla="*/ 0 w 2464906"/>
              <a:gd name="connsiteY44" fmla="*/ 1073427 h 2451654"/>
              <a:gd name="connsiteX45" fmla="*/ 1080053 w 2464906"/>
              <a:gd name="connsiteY45" fmla="*/ 0 h 245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64906" h="2451654">
                <a:moveTo>
                  <a:pt x="394872" y="1903098"/>
                </a:moveTo>
                <a:lnTo>
                  <a:pt x="476185" y="1963530"/>
                </a:lnTo>
                <a:lnTo>
                  <a:pt x="482312" y="1967029"/>
                </a:lnTo>
                <a:lnTo>
                  <a:pt x="489256" y="1978390"/>
                </a:lnTo>
                <a:lnTo>
                  <a:pt x="544657" y="2052022"/>
                </a:lnTo>
                <a:lnTo>
                  <a:pt x="477957" y="1993906"/>
                </a:lnTo>
                <a:cubicBezTo>
                  <a:pt x="450145" y="1966916"/>
                  <a:pt x="423794" y="1938447"/>
                  <a:pt x="399032" y="1908626"/>
                </a:cubicBezTo>
                <a:close/>
                <a:moveTo>
                  <a:pt x="2067933" y="546995"/>
                </a:moveTo>
                <a:lnTo>
                  <a:pt x="2071867" y="549919"/>
                </a:lnTo>
                <a:cubicBezTo>
                  <a:pt x="2311906" y="746801"/>
                  <a:pt x="2464906" y="1044756"/>
                  <a:pt x="2464906" y="1378227"/>
                </a:cubicBezTo>
                <a:cubicBezTo>
                  <a:pt x="2464906" y="1971064"/>
                  <a:pt x="1981350" y="2451654"/>
                  <a:pt x="1384853" y="2451654"/>
                </a:cubicBezTo>
                <a:cubicBezTo>
                  <a:pt x="1049324" y="2451654"/>
                  <a:pt x="749529" y="2299592"/>
                  <a:pt x="551432" y="2061026"/>
                </a:cubicBezTo>
                <a:lnTo>
                  <a:pt x="544657" y="2052022"/>
                </a:lnTo>
                <a:lnTo>
                  <a:pt x="565642" y="2070307"/>
                </a:lnTo>
                <a:cubicBezTo>
                  <a:pt x="749260" y="2213719"/>
                  <a:pt x="980806" y="2299254"/>
                  <a:pt x="1232453" y="2299254"/>
                </a:cubicBezTo>
                <a:cubicBezTo>
                  <a:pt x="1828950" y="2299254"/>
                  <a:pt x="2312506" y="1818664"/>
                  <a:pt x="2312506" y="1225827"/>
                </a:cubicBezTo>
                <a:cubicBezTo>
                  <a:pt x="2312506" y="975724"/>
                  <a:pt x="2226444" y="745598"/>
                  <a:pt x="2082146" y="563107"/>
                </a:cubicBezTo>
                <a:close/>
                <a:moveTo>
                  <a:pt x="1917634" y="396157"/>
                </a:moveTo>
                <a:lnTo>
                  <a:pt x="1919467" y="397519"/>
                </a:lnTo>
                <a:cubicBezTo>
                  <a:pt x="1949472" y="422129"/>
                  <a:pt x="1978117" y="448319"/>
                  <a:pt x="2005273" y="475959"/>
                </a:cubicBezTo>
                <a:lnTo>
                  <a:pt x="2067933" y="546995"/>
                </a:lnTo>
                <a:lnTo>
                  <a:pt x="1988721" y="488125"/>
                </a:lnTo>
                <a:lnTo>
                  <a:pt x="1981842" y="483971"/>
                </a:lnTo>
                <a:lnTo>
                  <a:pt x="1975650" y="473264"/>
                </a:lnTo>
                <a:close/>
                <a:moveTo>
                  <a:pt x="1384853" y="304800"/>
                </a:moveTo>
                <a:cubicBezTo>
                  <a:pt x="1571258" y="304800"/>
                  <a:pt x="1746634" y="351733"/>
                  <a:pt x="1899671" y="434357"/>
                </a:cubicBezTo>
                <a:lnTo>
                  <a:pt x="1981842" y="483971"/>
                </a:lnTo>
                <a:lnTo>
                  <a:pt x="2053601" y="608052"/>
                </a:lnTo>
                <a:cubicBezTo>
                  <a:pt x="2121856" y="748835"/>
                  <a:pt x="2160106" y="906692"/>
                  <a:pt x="2160106" y="1073427"/>
                </a:cubicBezTo>
                <a:cubicBezTo>
                  <a:pt x="2160106" y="1666264"/>
                  <a:pt x="1676550" y="2146854"/>
                  <a:pt x="1080053" y="2146854"/>
                </a:cubicBezTo>
                <a:cubicBezTo>
                  <a:pt x="912288" y="2146854"/>
                  <a:pt x="753457" y="2108839"/>
                  <a:pt x="611805" y="2041003"/>
                </a:cubicBezTo>
                <a:lnTo>
                  <a:pt x="482312" y="1967029"/>
                </a:lnTo>
                <a:lnTo>
                  <a:pt x="435157" y="1889886"/>
                </a:lnTo>
                <a:cubicBezTo>
                  <a:pt x="352022" y="1737789"/>
                  <a:pt x="304800" y="1563489"/>
                  <a:pt x="304800" y="1378227"/>
                </a:cubicBezTo>
                <a:cubicBezTo>
                  <a:pt x="304800" y="785390"/>
                  <a:pt x="788356" y="304800"/>
                  <a:pt x="1384853" y="304800"/>
                </a:cubicBezTo>
                <a:close/>
                <a:moveTo>
                  <a:pt x="1080053" y="0"/>
                </a:moveTo>
                <a:cubicBezTo>
                  <a:pt x="1415583" y="0"/>
                  <a:pt x="1715377" y="152062"/>
                  <a:pt x="1913475" y="390628"/>
                </a:cubicBezTo>
                <a:lnTo>
                  <a:pt x="1917634" y="396157"/>
                </a:lnTo>
                <a:lnTo>
                  <a:pt x="1836321" y="335725"/>
                </a:lnTo>
                <a:cubicBezTo>
                  <a:pt x="1663944" y="219983"/>
                  <a:pt x="1456140" y="152400"/>
                  <a:pt x="1232453" y="152400"/>
                </a:cubicBezTo>
                <a:cubicBezTo>
                  <a:pt x="635956" y="152400"/>
                  <a:pt x="152400" y="632990"/>
                  <a:pt x="152400" y="1225827"/>
                </a:cubicBezTo>
                <a:cubicBezTo>
                  <a:pt x="152400" y="1448141"/>
                  <a:pt x="220400" y="1654670"/>
                  <a:pt x="336856" y="1825990"/>
                </a:cubicBezTo>
                <a:lnTo>
                  <a:pt x="394872" y="1903098"/>
                </a:lnTo>
                <a:lnTo>
                  <a:pt x="393039" y="1901735"/>
                </a:lnTo>
                <a:cubicBezTo>
                  <a:pt x="153000" y="1704853"/>
                  <a:pt x="0" y="1406898"/>
                  <a:pt x="0" y="1073427"/>
                </a:cubicBezTo>
                <a:cubicBezTo>
                  <a:pt x="0" y="480590"/>
                  <a:pt x="483556" y="0"/>
                  <a:pt x="1080053" y="0"/>
                </a:cubicBezTo>
                <a:close/>
              </a:path>
            </a:pathLst>
          </a:custGeom>
          <a:gradFill flip="none" rotWithShape="1">
            <a:gsLst>
              <a:gs pos="54000">
                <a:srgbClr val="FF0000">
                  <a:alpha val="74000"/>
                </a:srgbClr>
              </a:gs>
              <a:gs pos="47490">
                <a:srgbClr val="C00000">
                  <a:alpha val="69000"/>
                </a:srgbClr>
              </a:gs>
              <a:gs pos="30000">
                <a:srgbClr val="FFC000">
                  <a:lumMod val="26000"/>
                  <a:lumOff val="74000"/>
                  <a:alpha val="0"/>
                </a:srgbClr>
              </a:gs>
              <a:gs pos="63000">
                <a:srgbClr val="F080FC">
                  <a:alpha val="69000"/>
                </a:srgbClr>
              </a:gs>
              <a:gs pos="70000">
                <a:schemeClr val="tx1">
                  <a:alpha val="66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12700">
            <a:solidFill>
              <a:schemeClr val="tx1"/>
            </a:solidFill>
          </a:ln>
          <a:scene3d>
            <a:camera prst="orthographicFront"/>
            <a:lightRig rig="morning" dir="t"/>
          </a:scene3d>
          <a:sp3d prstMaterial="metal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flipH="1">
            <a:off x="-81768" y="-494122"/>
            <a:ext cx="9225767" cy="6162215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24011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3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7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3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99" dur="4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01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5" dur="indefinite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06" dur="indefinite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3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138 Grupo"/>
          <p:cNvGrpSpPr/>
          <p:nvPr/>
        </p:nvGrpSpPr>
        <p:grpSpPr>
          <a:xfrm>
            <a:off x="-108000" y="0"/>
            <a:ext cx="9357727" cy="5143500"/>
            <a:chOff x="0" y="0"/>
            <a:chExt cx="9144000" cy="5143500"/>
          </a:xfrm>
        </p:grpSpPr>
        <p:sp>
          <p:nvSpPr>
            <p:cNvPr id="140" name="139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2" name="141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3" name="14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77" name="76 Imagen" descr="Diapositiva29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542" y="0"/>
            <a:ext cx="9144000" cy="5138934"/>
          </a:xfrm>
          <a:prstGeom prst="rect">
            <a:avLst/>
          </a:prstGeom>
          <a:noFill/>
          <a:ln>
            <a:noFill/>
          </a:ln>
        </p:spPr>
      </p:pic>
      <p:sp>
        <p:nvSpPr>
          <p:cNvPr id="33" name="32 Paralelogramo"/>
          <p:cNvSpPr/>
          <p:nvPr/>
        </p:nvSpPr>
        <p:spPr>
          <a:xfrm>
            <a:off x="5962166" y="335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Paralelogramo"/>
          <p:cNvSpPr/>
          <p:nvPr/>
        </p:nvSpPr>
        <p:spPr>
          <a:xfrm>
            <a:off x="5666619" y="3383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Paralelogramo"/>
          <p:cNvSpPr/>
          <p:nvPr/>
        </p:nvSpPr>
        <p:spPr>
          <a:xfrm>
            <a:off x="5371071" y="6431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Paralelogramo"/>
          <p:cNvSpPr/>
          <p:nvPr/>
        </p:nvSpPr>
        <p:spPr>
          <a:xfrm>
            <a:off x="5075524" y="9479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Paralelogramo"/>
          <p:cNvSpPr/>
          <p:nvPr/>
        </p:nvSpPr>
        <p:spPr>
          <a:xfrm>
            <a:off x="4779976" y="12527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Paralelogramo"/>
          <p:cNvSpPr/>
          <p:nvPr/>
        </p:nvSpPr>
        <p:spPr>
          <a:xfrm>
            <a:off x="4484429" y="15575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Paralelogramo"/>
          <p:cNvSpPr/>
          <p:nvPr/>
        </p:nvSpPr>
        <p:spPr>
          <a:xfrm>
            <a:off x="4188881" y="18623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Paralelogramo"/>
          <p:cNvSpPr/>
          <p:nvPr/>
        </p:nvSpPr>
        <p:spPr>
          <a:xfrm>
            <a:off x="3893334" y="216719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Paralelogramo"/>
          <p:cNvSpPr/>
          <p:nvPr/>
        </p:nvSpPr>
        <p:spPr>
          <a:xfrm flipV="1">
            <a:off x="5890656" y="4912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Paralelogramo"/>
          <p:cNvSpPr/>
          <p:nvPr/>
        </p:nvSpPr>
        <p:spPr>
          <a:xfrm flipV="1">
            <a:off x="5617690" y="4624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Paralelogramo"/>
          <p:cNvSpPr/>
          <p:nvPr/>
        </p:nvSpPr>
        <p:spPr>
          <a:xfrm flipV="1">
            <a:off x="5322142" y="4336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Paralelogramo"/>
          <p:cNvSpPr/>
          <p:nvPr/>
        </p:nvSpPr>
        <p:spPr>
          <a:xfrm flipV="1">
            <a:off x="5026595" y="4012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Paralelogramo"/>
          <p:cNvSpPr/>
          <p:nvPr/>
        </p:nvSpPr>
        <p:spPr>
          <a:xfrm flipV="1">
            <a:off x="4731047" y="3724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Paralelogramo"/>
          <p:cNvSpPr/>
          <p:nvPr/>
        </p:nvSpPr>
        <p:spPr>
          <a:xfrm flipV="1">
            <a:off x="4435500" y="3400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Paralelogramo"/>
          <p:cNvSpPr/>
          <p:nvPr/>
        </p:nvSpPr>
        <p:spPr>
          <a:xfrm flipV="1">
            <a:off x="4139952" y="3112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Paralelogramo"/>
          <p:cNvSpPr/>
          <p:nvPr/>
        </p:nvSpPr>
        <p:spPr>
          <a:xfrm flipV="1">
            <a:off x="3844405" y="2788701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7" name="86 Paralelogramo"/>
          <p:cNvSpPr/>
          <p:nvPr/>
        </p:nvSpPr>
        <p:spPr>
          <a:xfrm>
            <a:off x="3659761" y="2462767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8" name="87 Paralelogramo"/>
          <p:cNvSpPr/>
          <p:nvPr/>
        </p:nvSpPr>
        <p:spPr>
          <a:xfrm>
            <a:off x="8734462" y="748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9" name="88 Paralelogramo"/>
          <p:cNvSpPr/>
          <p:nvPr/>
        </p:nvSpPr>
        <p:spPr>
          <a:xfrm>
            <a:off x="8438915" y="3796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0" name="89 Paralelogramo"/>
          <p:cNvSpPr/>
          <p:nvPr/>
        </p:nvSpPr>
        <p:spPr>
          <a:xfrm>
            <a:off x="8143367" y="6844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1" name="90 Paralelogramo"/>
          <p:cNvSpPr/>
          <p:nvPr/>
        </p:nvSpPr>
        <p:spPr>
          <a:xfrm>
            <a:off x="7847820" y="9892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2" name="91 Paralelogramo"/>
          <p:cNvSpPr/>
          <p:nvPr/>
        </p:nvSpPr>
        <p:spPr>
          <a:xfrm>
            <a:off x="7552272" y="12940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3" name="92 Paralelogramo"/>
          <p:cNvSpPr/>
          <p:nvPr/>
        </p:nvSpPr>
        <p:spPr>
          <a:xfrm>
            <a:off x="7256725" y="15988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4" name="93 Paralelogramo"/>
          <p:cNvSpPr/>
          <p:nvPr/>
        </p:nvSpPr>
        <p:spPr>
          <a:xfrm>
            <a:off x="6961177" y="19036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5" name="94 Paralelogramo"/>
          <p:cNvSpPr/>
          <p:nvPr/>
        </p:nvSpPr>
        <p:spPr>
          <a:xfrm>
            <a:off x="6665630" y="220849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6" name="95 Paralelogramo"/>
          <p:cNvSpPr/>
          <p:nvPr/>
        </p:nvSpPr>
        <p:spPr>
          <a:xfrm flipV="1">
            <a:off x="8662952" y="4953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7" name="96 Paralelogramo"/>
          <p:cNvSpPr/>
          <p:nvPr/>
        </p:nvSpPr>
        <p:spPr>
          <a:xfrm flipV="1">
            <a:off x="8389986" y="4665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8" name="97 Paralelogramo"/>
          <p:cNvSpPr/>
          <p:nvPr/>
        </p:nvSpPr>
        <p:spPr>
          <a:xfrm flipV="1">
            <a:off x="8094438" y="4377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9" name="98 Paralelogramo"/>
          <p:cNvSpPr/>
          <p:nvPr/>
        </p:nvSpPr>
        <p:spPr>
          <a:xfrm flipV="1">
            <a:off x="7798891" y="4053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0" name="99 Paralelogramo"/>
          <p:cNvSpPr/>
          <p:nvPr/>
        </p:nvSpPr>
        <p:spPr>
          <a:xfrm flipV="1">
            <a:off x="7503343" y="3765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1" name="100 Paralelogramo"/>
          <p:cNvSpPr/>
          <p:nvPr/>
        </p:nvSpPr>
        <p:spPr>
          <a:xfrm flipV="1">
            <a:off x="7207796" y="3441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2" name="101 Paralelogramo"/>
          <p:cNvSpPr/>
          <p:nvPr/>
        </p:nvSpPr>
        <p:spPr>
          <a:xfrm flipV="1">
            <a:off x="6912248" y="3153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3" name="102 Paralelogramo"/>
          <p:cNvSpPr/>
          <p:nvPr/>
        </p:nvSpPr>
        <p:spPr>
          <a:xfrm flipV="1">
            <a:off x="6616701" y="2829997"/>
            <a:ext cx="1728227" cy="1691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4" name="103 Paralelogramo"/>
          <p:cNvSpPr/>
          <p:nvPr/>
        </p:nvSpPr>
        <p:spPr>
          <a:xfrm>
            <a:off x="6432057" y="2504063"/>
            <a:ext cx="1728227" cy="183068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5" name="104 Paralelogramo"/>
          <p:cNvSpPr/>
          <p:nvPr/>
        </p:nvSpPr>
        <p:spPr>
          <a:xfrm flipH="1">
            <a:off x="1405499" y="149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6" name="105 Paralelogramo"/>
          <p:cNvSpPr/>
          <p:nvPr/>
        </p:nvSpPr>
        <p:spPr>
          <a:xfrm flipH="1">
            <a:off x="1701046" y="3197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7" name="106 Paralelogramo"/>
          <p:cNvSpPr/>
          <p:nvPr/>
        </p:nvSpPr>
        <p:spPr>
          <a:xfrm flipH="1">
            <a:off x="1996594" y="6245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8" name="107 Paralelogramo"/>
          <p:cNvSpPr/>
          <p:nvPr/>
        </p:nvSpPr>
        <p:spPr>
          <a:xfrm flipH="1">
            <a:off x="2292141" y="9293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9" name="108 Paralelogramo"/>
          <p:cNvSpPr/>
          <p:nvPr/>
        </p:nvSpPr>
        <p:spPr>
          <a:xfrm flipH="1">
            <a:off x="2587689" y="12341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0" name="109 Paralelogramo"/>
          <p:cNvSpPr/>
          <p:nvPr/>
        </p:nvSpPr>
        <p:spPr>
          <a:xfrm flipH="1">
            <a:off x="2883236" y="15389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1" name="110 Paralelogramo"/>
          <p:cNvSpPr/>
          <p:nvPr/>
        </p:nvSpPr>
        <p:spPr>
          <a:xfrm flipH="1">
            <a:off x="3178784" y="18437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2" name="111 Paralelogramo"/>
          <p:cNvSpPr/>
          <p:nvPr/>
        </p:nvSpPr>
        <p:spPr>
          <a:xfrm flipH="1">
            <a:off x="3474331" y="214855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3" name="112 Paralelogramo"/>
          <p:cNvSpPr/>
          <p:nvPr/>
        </p:nvSpPr>
        <p:spPr>
          <a:xfrm flipH="1" flipV="1">
            <a:off x="1477009" y="4895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4" name="113 Paralelogramo"/>
          <p:cNvSpPr/>
          <p:nvPr/>
        </p:nvSpPr>
        <p:spPr>
          <a:xfrm flipH="1" flipV="1">
            <a:off x="1749975" y="4607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5" name="114 Paralelogramo"/>
          <p:cNvSpPr/>
          <p:nvPr/>
        </p:nvSpPr>
        <p:spPr>
          <a:xfrm flipH="1" flipV="1">
            <a:off x="2045523" y="4319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6" name="115 Paralelogramo"/>
          <p:cNvSpPr/>
          <p:nvPr/>
        </p:nvSpPr>
        <p:spPr>
          <a:xfrm flipH="1" flipV="1">
            <a:off x="2341070" y="3995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7" name="116 Paralelogramo"/>
          <p:cNvSpPr/>
          <p:nvPr/>
        </p:nvSpPr>
        <p:spPr>
          <a:xfrm flipH="1" flipV="1">
            <a:off x="2636618" y="3707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8" name="117 Paralelogramo"/>
          <p:cNvSpPr/>
          <p:nvPr/>
        </p:nvSpPr>
        <p:spPr>
          <a:xfrm flipH="1" flipV="1">
            <a:off x="2932165" y="3383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9" name="118 Paralelogramo"/>
          <p:cNvSpPr/>
          <p:nvPr/>
        </p:nvSpPr>
        <p:spPr>
          <a:xfrm flipH="1" flipV="1">
            <a:off x="3227713" y="3095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0" name="119 Paralelogramo"/>
          <p:cNvSpPr/>
          <p:nvPr/>
        </p:nvSpPr>
        <p:spPr>
          <a:xfrm flipH="1" flipV="1">
            <a:off x="3523260" y="2771264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1" name="120 Paralelogramo"/>
          <p:cNvSpPr/>
          <p:nvPr/>
        </p:nvSpPr>
        <p:spPr>
          <a:xfrm flipH="1">
            <a:off x="3707904" y="2444129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2" name="121 Paralelogramo"/>
          <p:cNvSpPr/>
          <p:nvPr/>
        </p:nvSpPr>
        <p:spPr>
          <a:xfrm flipH="1">
            <a:off x="-1366797" y="562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3" name="122 Paralelogramo"/>
          <p:cNvSpPr/>
          <p:nvPr/>
        </p:nvSpPr>
        <p:spPr>
          <a:xfrm flipH="1">
            <a:off x="-1071250" y="3610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4" name="123 Paralelogramo"/>
          <p:cNvSpPr/>
          <p:nvPr/>
        </p:nvSpPr>
        <p:spPr>
          <a:xfrm flipH="1">
            <a:off x="-775702" y="6658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5" name="124 Paralelogramo"/>
          <p:cNvSpPr/>
          <p:nvPr/>
        </p:nvSpPr>
        <p:spPr>
          <a:xfrm flipH="1">
            <a:off x="-480155" y="9706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6" name="125 Paralelogramo"/>
          <p:cNvSpPr/>
          <p:nvPr/>
        </p:nvSpPr>
        <p:spPr>
          <a:xfrm flipH="1">
            <a:off x="-184607" y="12754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7" name="126 Paralelogramo"/>
          <p:cNvSpPr/>
          <p:nvPr/>
        </p:nvSpPr>
        <p:spPr>
          <a:xfrm flipH="1">
            <a:off x="110940" y="15802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8" name="127 Paralelogramo"/>
          <p:cNvSpPr/>
          <p:nvPr/>
        </p:nvSpPr>
        <p:spPr>
          <a:xfrm flipH="1">
            <a:off x="406488" y="18850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9" name="128 Paralelogramo"/>
          <p:cNvSpPr/>
          <p:nvPr/>
        </p:nvSpPr>
        <p:spPr>
          <a:xfrm flipH="1">
            <a:off x="702035" y="218985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0" name="129 Paralelogramo"/>
          <p:cNvSpPr/>
          <p:nvPr/>
        </p:nvSpPr>
        <p:spPr>
          <a:xfrm flipH="1" flipV="1">
            <a:off x="-1295287" y="4936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1" name="130 Paralelogramo"/>
          <p:cNvSpPr/>
          <p:nvPr/>
        </p:nvSpPr>
        <p:spPr>
          <a:xfrm flipH="1" flipV="1">
            <a:off x="-1022321" y="4648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2" name="131 Paralelogramo"/>
          <p:cNvSpPr/>
          <p:nvPr/>
        </p:nvSpPr>
        <p:spPr>
          <a:xfrm flipH="1" flipV="1">
            <a:off x="-726773" y="4360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3" name="132 Paralelogramo"/>
          <p:cNvSpPr/>
          <p:nvPr/>
        </p:nvSpPr>
        <p:spPr>
          <a:xfrm flipH="1" flipV="1">
            <a:off x="-431226" y="4036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4" name="133 Paralelogramo"/>
          <p:cNvSpPr/>
          <p:nvPr/>
        </p:nvSpPr>
        <p:spPr>
          <a:xfrm flipH="1" flipV="1">
            <a:off x="-135678" y="3748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5" name="134 Paralelogramo"/>
          <p:cNvSpPr/>
          <p:nvPr/>
        </p:nvSpPr>
        <p:spPr>
          <a:xfrm flipH="1" flipV="1">
            <a:off x="159869" y="3424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6" name="135 Paralelogramo"/>
          <p:cNvSpPr/>
          <p:nvPr/>
        </p:nvSpPr>
        <p:spPr>
          <a:xfrm flipH="1" flipV="1">
            <a:off x="455417" y="3136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7" name="136 Paralelogramo"/>
          <p:cNvSpPr/>
          <p:nvPr/>
        </p:nvSpPr>
        <p:spPr>
          <a:xfrm flipH="1" flipV="1">
            <a:off x="750964" y="2812560"/>
            <a:ext cx="1711080" cy="1837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8" name="137 Paralelogramo"/>
          <p:cNvSpPr/>
          <p:nvPr/>
        </p:nvSpPr>
        <p:spPr>
          <a:xfrm flipH="1">
            <a:off x="935608" y="2485425"/>
            <a:ext cx="1711080" cy="198883"/>
          </a:xfrm>
          <a:prstGeom prst="parallelogram">
            <a:avLst>
              <a:gd name="adj" fmla="val 0"/>
            </a:avLst>
          </a:prstGeom>
          <a:gradFill>
            <a:gsLst>
              <a:gs pos="65000">
                <a:srgbClr val="EE1246">
                  <a:alpha val="61000"/>
                </a:srgbClr>
              </a:gs>
              <a:gs pos="79162">
                <a:srgbClr val="EF0F44">
                  <a:alpha val="65000"/>
                </a:srgbClr>
              </a:gs>
              <a:gs pos="9000">
                <a:srgbClr val="FF0000">
                  <a:lumMod val="63000"/>
                </a:srgbClr>
              </a:gs>
              <a:gs pos="59000">
                <a:srgbClr val="EE1246">
                  <a:alpha val="72000"/>
                </a:srgbClr>
              </a:gs>
              <a:gs pos="17500">
                <a:schemeClr val="tx1">
                  <a:lumMod val="95000"/>
                  <a:alpha val="62000"/>
                </a:schemeClr>
              </a:gs>
              <a:gs pos="49000">
                <a:schemeClr val="bg2">
                  <a:lumMod val="20000"/>
                  <a:lumOff val="80000"/>
                  <a:alpha val="76000"/>
                </a:schemeClr>
              </a:gs>
              <a:gs pos="100000">
                <a:schemeClr val="tx1">
                  <a:lumMod val="95000"/>
                  <a:alpha val="66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blurRad="596900" dist="50800" dir="5400000" algn="ctr" rotWithShape="0">
              <a:schemeClr val="tx1">
                <a:lumMod val="65000"/>
              </a:schemeClr>
            </a:outerShdw>
          </a:effectLst>
          <a:scene3d>
            <a:camera prst="orthographicFront"/>
            <a:lightRig rig="flood" dir="t"/>
          </a:scene3d>
          <a:sp3d prstMaterial="metal">
            <a:bevelT w="190500" h="508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flipH="1">
            <a:off x="-1980728" y="-26797"/>
            <a:ext cx="12745416" cy="5812110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70410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25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2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2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2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2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2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2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2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2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2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2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2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3" dur="22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6" dur="22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9" dur="22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2" dur="22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5" dur="22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8" dur="22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1" dur="22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4" dur="22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7" dur="225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0" dur="22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3" dur="225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6" dur="225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9" dur="22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2" dur="22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5" dur="22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8" dur="22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91" dur="22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94" dur="22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97" dur="22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00" dur="22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03" dur="22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06" dur="225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09" dur="225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2" dur="225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5" dur="22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22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22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225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225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22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22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22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225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225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2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2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1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" dur="2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" dur="2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2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1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2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5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2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2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2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2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2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5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2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2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2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2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1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2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5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2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9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2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3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2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2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1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2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5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2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9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0" dur="2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3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4" dur="2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2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1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2" dur="2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5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6" dur="2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9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0" dur="2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3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4" dur="2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2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2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2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2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2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2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22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2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2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2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2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2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2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2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2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2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2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22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22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22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225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22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22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2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22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2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2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225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225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5" dur="225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8" dur="225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71" dur="225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74" dur="22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77" dur="225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80" dur="22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3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4" dur="2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86" dur="indefinite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87" dur="indefinite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8" fill="hold">
                            <p:stCondLst>
                              <p:cond delay="2250"/>
                            </p:stCondLst>
                            <p:childTnLst>
                              <p:par>
                                <p:cTn id="489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5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5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5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5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5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5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5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5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5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5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5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5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5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5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5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5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5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5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5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5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5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5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5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5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5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5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5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5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5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5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5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5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5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5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5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5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5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5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5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5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5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5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5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5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5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5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5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5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5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5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5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5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5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5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5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5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5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5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5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5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5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5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5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5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5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5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5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5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62" dur="5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65" dur="5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68" dur="5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71" dur="5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74" dur="5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77" dur="5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0" dur="5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3" dur="5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6" dur="5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89" dur="5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2" dur="5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5" dur="5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98" dur="5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1" dur="5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4" dur="5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07" dur="5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0" dur="5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3" dur="5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6" dur="5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19" dur="5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22" dur="5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25" dur="5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28" dur="5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31" dur="5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34" dur="5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37" dur="5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40" dur="5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43" dur="5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46" dur="5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49" dur="5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52" dur="5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55" dur="5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58" dur="5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61" dur="5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9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1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8" dur="3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9" dur="3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2" dur="3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3" dur="3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36" dur="3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7" dur="3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0" dur="3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1" dur="3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4" dur="3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5" dur="3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8" dur="3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9" dur="3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2" dur="3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3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56" dur="3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7" dur="3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0" dur="3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1" dur="3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4" dur="3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5" dur="3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68" dur="3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9" dur="3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2" dur="3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3" dur="3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76" dur="3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7" dur="3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0" dur="3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1" dur="3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4" dur="3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5" dur="3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8" dur="3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9" dur="3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2" dur="3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3" dur="3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6" dur="3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7" dur="3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4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5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8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9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3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6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0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1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4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5" dur="5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8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9" dur="5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2" dur="5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3" dur="5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6" dur="5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7" dur="5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0" dur="5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1" dur="5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4" dur="5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5" dur="5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8" dur="5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9" dur="5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2" dur="5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3" dur="5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6" dur="5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7" dur="5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0" dur="5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1" dur="5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4" dur="5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5" dur="5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8" dur="5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9" dur="5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2" dur="5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3" dur="5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6" dur="5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7" dur="5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0" dur="5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1" dur="5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4" dur="5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5" dur="5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8" dur="5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9" dur="5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2" dur="5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3" dur="5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6" dur="5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7" dur="5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0" dur="5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1" dur="5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4" dur="5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5" dur="5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8" dur="5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9" dur="5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2" dur="5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3" dur="5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5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6" dur="5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5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9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0" dur="5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1" dur="5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4" dur="5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5" dur="5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7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8" dur="5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9" dur="5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1" presetID="19" presetClass="exit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2" dur="5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5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36" dur="5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39" dur="5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42" dur="5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45" dur="5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48" dur="5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51" dur="5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54" dur="5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57" dur="5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60" dur="5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63" dur="5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66" dur="5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69" dur="5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72" dur="5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75" dur="5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78" dur="5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81" dur="5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84" dur="5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87" dur="5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90" dur="5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93" dur="5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96" dur="5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99" dur="5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02" dur="5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05" dur="5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7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08" dur="5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11" dur="5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14" dur="5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6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17" dur="5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9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20" dur="5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2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23" dur="5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26" dur="5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8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29" dur="5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0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1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32" dur="5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4" presetID="3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35" dur="5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23" presetClass="entr" presetSubtype="27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9" dur="2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0" dur="2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1" presetID="8" presetClass="entr" presetSubtype="3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243" dur="2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87" grpId="0" animBg="1"/>
      <p:bldP spid="87" grpId="1" animBg="1"/>
      <p:bldP spid="87" grpId="2" animBg="1"/>
      <p:bldP spid="87" grpId="3" animBg="1"/>
      <p:bldP spid="87" grpId="4" animBg="1"/>
      <p:bldP spid="88" grpId="0" animBg="1"/>
      <p:bldP spid="88" grpId="1" animBg="1"/>
      <p:bldP spid="88" grpId="2" animBg="1"/>
      <p:bldP spid="88" grpId="3" animBg="1"/>
      <p:bldP spid="88" grpId="4" animBg="1"/>
      <p:bldP spid="89" grpId="0" animBg="1"/>
      <p:bldP spid="89" grpId="1" animBg="1"/>
      <p:bldP spid="89" grpId="2" animBg="1"/>
      <p:bldP spid="89" grpId="3" animBg="1"/>
      <p:bldP spid="89" grpId="4" animBg="1"/>
      <p:bldP spid="90" grpId="0" animBg="1"/>
      <p:bldP spid="90" grpId="1" animBg="1"/>
      <p:bldP spid="90" grpId="2" animBg="1"/>
      <p:bldP spid="90" grpId="3" animBg="1"/>
      <p:bldP spid="90" grpId="4" animBg="1"/>
      <p:bldP spid="91" grpId="0" animBg="1"/>
      <p:bldP spid="91" grpId="1" animBg="1"/>
      <p:bldP spid="91" grpId="2" animBg="1"/>
      <p:bldP spid="91" grpId="3" animBg="1"/>
      <p:bldP spid="91" grpId="4" animBg="1"/>
      <p:bldP spid="92" grpId="0" animBg="1"/>
      <p:bldP spid="92" grpId="1" animBg="1"/>
      <p:bldP spid="92" grpId="2" animBg="1"/>
      <p:bldP spid="92" grpId="3" animBg="1"/>
      <p:bldP spid="92" grpId="4" animBg="1"/>
      <p:bldP spid="93" grpId="0" animBg="1"/>
      <p:bldP spid="93" grpId="1" animBg="1"/>
      <p:bldP spid="93" grpId="2" animBg="1"/>
      <p:bldP spid="93" grpId="3" animBg="1"/>
      <p:bldP spid="93" grpId="4" animBg="1"/>
      <p:bldP spid="94" grpId="0" animBg="1"/>
      <p:bldP spid="94" grpId="1" animBg="1"/>
      <p:bldP spid="94" grpId="2" animBg="1"/>
      <p:bldP spid="94" grpId="3" animBg="1"/>
      <p:bldP spid="94" grpId="4" animBg="1"/>
      <p:bldP spid="95" grpId="0" animBg="1"/>
      <p:bldP spid="95" grpId="1" animBg="1"/>
      <p:bldP spid="95" grpId="2" animBg="1"/>
      <p:bldP spid="95" grpId="3" animBg="1"/>
      <p:bldP spid="95" grpId="4" animBg="1"/>
      <p:bldP spid="96" grpId="0" animBg="1"/>
      <p:bldP spid="96" grpId="1" animBg="1"/>
      <p:bldP spid="96" grpId="2" animBg="1"/>
      <p:bldP spid="96" grpId="3" animBg="1"/>
      <p:bldP spid="96" grpId="4" animBg="1"/>
      <p:bldP spid="97" grpId="0" animBg="1"/>
      <p:bldP spid="97" grpId="1" animBg="1"/>
      <p:bldP spid="97" grpId="2" animBg="1"/>
      <p:bldP spid="97" grpId="3" animBg="1"/>
      <p:bldP spid="97" grpId="4" animBg="1"/>
      <p:bldP spid="98" grpId="0" animBg="1"/>
      <p:bldP spid="98" grpId="1" animBg="1"/>
      <p:bldP spid="98" grpId="2" animBg="1"/>
      <p:bldP spid="98" grpId="3" animBg="1"/>
      <p:bldP spid="98" grpId="4" animBg="1"/>
      <p:bldP spid="99" grpId="0" animBg="1"/>
      <p:bldP spid="99" grpId="1" animBg="1"/>
      <p:bldP spid="99" grpId="2" animBg="1"/>
      <p:bldP spid="99" grpId="3" animBg="1"/>
      <p:bldP spid="99" grpId="4" animBg="1"/>
      <p:bldP spid="100" grpId="0" animBg="1"/>
      <p:bldP spid="100" grpId="1" animBg="1"/>
      <p:bldP spid="100" grpId="2" animBg="1"/>
      <p:bldP spid="100" grpId="3" animBg="1"/>
      <p:bldP spid="100" grpId="4" animBg="1"/>
      <p:bldP spid="101" grpId="0" animBg="1"/>
      <p:bldP spid="101" grpId="1" animBg="1"/>
      <p:bldP spid="101" grpId="2" animBg="1"/>
      <p:bldP spid="101" grpId="3" animBg="1"/>
      <p:bldP spid="101" grpId="4" animBg="1"/>
      <p:bldP spid="102" grpId="0" animBg="1"/>
      <p:bldP spid="102" grpId="1" animBg="1"/>
      <p:bldP spid="102" grpId="2" animBg="1"/>
      <p:bldP spid="102" grpId="3" animBg="1"/>
      <p:bldP spid="102" grpId="4" animBg="1"/>
      <p:bldP spid="103" grpId="0" animBg="1"/>
      <p:bldP spid="103" grpId="1" animBg="1"/>
      <p:bldP spid="103" grpId="2" animBg="1"/>
      <p:bldP spid="103" grpId="3" animBg="1"/>
      <p:bldP spid="103" grpId="4" animBg="1"/>
      <p:bldP spid="104" grpId="0" animBg="1"/>
      <p:bldP spid="104" grpId="1" animBg="1"/>
      <p:bldP spid="104" grpId="2" animBg="1"/>
      <p:bldP spid="104" grpId="3" animBg="1"/>
      <p:bldP spid="104" grpId="4" animBg="1"/>
      <p:bldP spid="105" grpId="0" animBg="1"/>
      <p:bldP spid="105" grpId="1" animBg="1"/>
      <p:bldP spid="105" grpId="2" animBg="1"/>
      <p:bldP spid="105" grpId="3" animBg="1"/>
      <p:bldP spid="105" grpId="4" animBg="1"/>
      <p:bldP spid="106" grpId="0" animBg="1"/>
      <p:bldP spid="106" grpId="1" animBg="1"/>
      <p:bldP spid="106" grpId="2" animBg="1"/>
      <p:bldP spid="106" grpId="3" animBg="1"/>
      <p:bldP spid="106" grpId="4" animBg="1"/>
      <p:bldP spid="107" grpId="0" animBg="1"/>
      <p:bldP spid="107" grpId="1" animBg="1"/>
      <p:bldP spid="107" grpId="2" animBg="1"/>
      <p:bldP spid="107" grpId="3" animBg="1"/>
      <p:bldP spid="107" grpId="4" animBg="1"/>
      <p:bldP spid="108" grpId="0" animBg="1"/>
      <p:bldP spid="108" grpId="1" animBg="1"/>
      <p:bldP spid="108" grpId="2" animBg="1"/>
      <p:bldP spid="108" grpId="3" animBg="1"/>
      <p:bldP spid="108" grpId="4" animBg="1"/>
      <p:bldP spid="109" grpId="0" animBg="1"/>
      <p:bldP spid="109" grpId="1" animBg="1"/>
      <p:bldP spid="109" grpId="2" animBg="1"/>
      <p:bldP spid="109" grpId="3" animBg="1"/>
      <p:bldP spid="109" grpId="4" animBg="1"/>
      <p:bldP spid="110" grpId="0" animBg="1"/>
      <p:bldP spid="110" grpId="1" animBg="1"/>
      <p:bldP spid="110" grpId="2" animBg="1"/>
      <p:bldP spid="110" grpId="3" animBg="1"/>
      <p:bldP spid="110" grpId="4" animBg="1"/>
      <p:bldP spid="111" grpId="0" animBg="1"/>
      <p:bldP spid="111" grpId="1" animBg="1"/>
      <p:bldP spid="111" grpId="2" animBg="1"/>
      <p:bldP spid="111" grpId="3" animBg="1"/>
      <p:bldP spid="111" grpId="4" animBg="1"/>
      <p:bldP spid="112" grpId="0" animBg="1"/>
      <p:bldP spid="112" grpId="1" animBg="1"/>
      <p:bldP spid="112" grpId="2" animBg="1"/>
      <p:bldP spid="112" grpId="3" animBg="1"/>
      <p:bldP spid="112" grpId="4" animBg="1"/>
      <p:bldP spid="113" grpId="0" animBg="1"/>
      <p:bldP spid="113" grpId="1" animBg="1"/>
      <p:bldP spid="113" grpId="2" animBg="1"/>
      <p:bldP spid="113" grpId="3" animBg="1"/>
      <p:bldP spid="113" grpId="4" animBg="1"/>
      <p:bldP spid="114" grpId="0" animBg="1"/>
      <p:bldP spid="114" grpId="1" animBg="1"/>
      <p:bldP spid="114" grpId="2" animBg="1"/>
      <p:bldP spid="114" grpId="3" animBg="1"/>
      <p:bldP spid="114" grpId="4" animBg="1"/>
      <p:bldP spid="115" grpId="0" animBg="1"/>
      <p:bldP spid="115" grpId="1" animBg="1"/>
      <p:bldP spid="115" grpId="2" animBg="1"/>
      <p:bldP spid="115" grpId="3" animBg="1"/>
      <p:bldP spid="115" grpId="4" animBg="1"/>
      <p:bldP spid="116" grpId="0" animBg="1"/>
      <p:bldP spid="116" grpId="1" animBg="1"/>
      <p:bldP spid="116" grpId="2" animBg="1"/>
      <p:bldP spid="116" grpId="3" animBg="1"/>
      <p:bldP spid="116" grpId="4" animBg="1"/>
      <p:bldP spid="117" grpId="0" animBg="1"/>
      <p:bldP spid="117" grpId="1" animBg="1"/>
      <p:bldP spid="117" grpId="2" animBg="1"/>
      <p:bldP spid="117" grpId="3" animBg="1"/>
      <p:bldP spid="117" grpId="4" animBg="1"/>
      <p:bldP spid="118" grpId="0" animBg="1"/>
      <p:bldP spid="118" grpId="1" animBg="1"/>
      <p:bldP spid="118" grpId="2" animBg="1"/>
      <p:bldP spid="118" grpId="3" animBg="1"/>
      <p:bldP spid="118" grpId="4" animBg="1"/>
      <p:bldP spid="119" grpId="0" animBg="1"/>
      <p:bldP spid="119" grpId="1" animBg="1"/>
      <p:bldP spid="119" grpId="2" animBg="1"/>
      <p:bldP spid="119" grpId="3" animBg="1"/>
      <p:bldP spid="119" grpId="4" animBg="1"/>
      <p:bldP spid="120" grpId="0" animBg="1"/>
      <p:bldP spid="120" grpId="1" animBg="1"/>
      <p:bldP spid="120" grpId="2" animBg="1"/>
      <p:bldP spid="120" grpId="3" animBg="1"/>
      <p:bldP spid="120" grpId="4" animBg="1"/>
      <p:bldP spid="121" grpId="0" animBg="1"/>
      <p:bldP spid="121" grpId="1" animBg="1"/>
      <p:bldP spid="121" grpId="2" animBg="1"/>
      <p:bldP spid="121" grpId="3" animBg="1"/>
      <p:bldP spid="121" grpId="4" animBg="1"/>
      <p:bldP spid="122" grpId="0" animBg="1"/>
      <p:bldP spid="122" grpId="1" animBg="1"/>
      <p:bldP spid="122" grpId="2" animBg="1"/>
      <p:bldP spid="122" grpId="3" animBg="1"/>
      <p:bldP spid="122" grpId="4" animBg="1"/>
      <p:bldP spid="123" grpId="0" animBg="1"/>
      <p:bldP spid="123" grpId="1" animBg="1"/>
      <p:bldP spid="123" grpId="2" animBg="1"/>
      <p:bldP spid="123" grpId="3" animBg="1"/>
      <p:bldP spid="123" grpId="4" animBg="1"/>
      <p:bldP spid="124" grpId="0" animBg="1"/>
      <p:bldP spid="124" grpId="1" animBg="1"/>
      <p:bldP spid="124" grpId="2" animBg="1"/>
      <p:bldP spid="124" grpId="3" animBg="1"/>
      <p:bldP spid="124" grpId="4" animBg="1"/>
      <p:bldP spid="125" grpId="0" animBg="1"/>
      <p:bldP spid="125" grpId="1" animBg="1"/>
      <p:bldP spid="125" grpId="2" animBg="1"/>
      <p:bldP spid="125" grpId="3" animBg="1"/>
      <p:bldP spid="125" grpId="4" animBg="1"/>
      <p:bldP spid="126" grpId="0" animBg="1"/>
      <p:bldP spid="126" grpId="1" animBg="1"/>
      <p:bldP spid="126" grpId="2" animBg="1"/>
      <p:bldP spid="126" grpId="3" animBg="1"/>
      <p:bldP spid="126" grpId="4" animBg="1"/>
      <p:bldP spid="127" grpId="0" animBg="1"/>
      <p:bldP spid="127" grpId="1" animBg="1"/>
      <p:bldP spid="127" grpId="2" animBg="1"/>
      <p:bldP spid="127" grpId="3" animBg="1"/>
      <p:bldP spid="127" grpId="4" animBg="1"/>
      <p:bldP spid="128" grpId="0" animBg="1"/>
      <p:bldP spid="128" grpId="1" animBg="1"/>
      <p:bldP spid="128" grpId="2" animBg="1"/>
      <p:bldP spid="128" grpId="3" animBg="1"/>
      <p:bldP spid="128" grpId="4" animBg="1"/>
      <p:bldP spid="129" grpId="0" animBg="1"/>
      <p:bldP spid="129" grpId="1" animBg="1"/>
      <p:bldP spid="129" grpId="2" animBg="1"/>
      <p:bldP spid="129" grpId="3" animBg="1"/>
      <p:bldP spid="129" grpId="4" animBg="1"/>
      <p:bldP spid="130" grpId="0" animBg="1"/>
      <p:bldP spid="130" grpId="1" animBg="1"/>
      <p:bldP spid="130" grpId="2" animBg="1"/>
      <p:bldP spid="130" grpId="3" animBg="1"/>
      <p:bldP spid="130" grpId="4" animBg="1"/>
      <p:bldP spid="131" grpId="0" animBg="1"/>
      <p:bldP spid="131" grpId="1" animBg="1"/>
      <p:bldP spid="131" grpId="2" animBg="1"/>
      <p:bldP spid="131" grpId="3" animBg="1"/>
      <p:bldP spid="131" grpId="4" animBg="1"/>
      <p:bldP spid="132" grpId="0" animBg="1"/>
      <p:bldP spid="132" grpId="1" animBg="1"/>
      <p:bldP spid="132" grpId="2" animBg="1"/>
      <p:bldP spid="132" grpId="3" animBg="1"/>
      <p:bldP spid="132" grpId="4" animBg="1"/>
      <p:bldP spid="133" grpId="0" animBg="1"/>
      <p:bldP spid="133" grpId="1" animBg="1"/>
      <p:bldP spid="133" grpId="2" animBg="1"/>
      <p:bldP spid="133" grpId="3" animBg="1"/>
      <p:bldP spid="133" grpId="4" animBg="1"/>
      <p:bldP spid="134" grpId="0" animBg="1"/>
      <p:bldP spid="134" grpId="1" animBg="1"/>
      <p:bldP spid="134" grpId="2" animBg="1"/>
      <p:bldP spid="134" grpId="3" animBg="1"/>
      <p:bldP spid="134" grpId="4" animBg="1"/>
      <p:bldP spid="135" grpId="0" animBg="1"/>
      <p:bldP spid="135" grpId="1" animBg="1"/>
      <p:bldP spid="135" grpId="2" animBg="1"/>
      <p:bldP spid="135" grpId="3" animBg="1"/>
      <p:bldP spid="135" grpId="4" animBg="1"/>
      <p:bldP spid="136" grpId="0" animBg="1"/>
      <p:bldP spid="136" grpId="1" animBg="1"/>
      <p:bldP spid="136" grpId="2" animBg="1"/>
      <p:bldP spid="136" grpId="3" animBg="1"/>
      <p:bldP spid="136" grpId="4" animBg="1"/>
      <p:bldP spid="137" grpId="0" animBg="1"/>
      <p:bldP spid="137" grpId="1" animBg="1"/>
      <p:bldP spid="137" grpId="2" animBg="1"/>
      <p:bldP spid="137" grpId="3" animBg="1"/>
      <p:bldP spid="137" grpId="4" animBg="1"/>
      <p:bldP spid="138" grpId="0" animBg="1"/>
      <p:bldP spid="138" grpId="1" animBg="1"/>
      <p:bldP spid="138" grpId="2" animBg="1"/>
      <p:bldP spid="138" grpId="3" animBg="1"/>
      <p:bldP spid="138" grpId="4" animBg="1"/>
      <p:bldP spid="80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6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pic>
          <p:nvPicPr>
            <p:cNvPr id="9" name="8 Imagen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3" b="733"/>
            <a:stretch/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pic>
          <p:nvPicPr>
            <p:cNvPr id="10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843558"/>
              <a:ext cx="2481263" cy="31400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2 Rectángulo"/>
          <p:cNvSpPr/>
          <p:nvPr/>
        </p:nvSpPr>
        <p:spPr>
          <a:xfrm>
            <a:off x="2843808" y="411510"/>
            <a:ext cx="5328592" cy="3293209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LA CEREZA “SUPREMA </a:t>
            </a: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SUPERFRUTA</a:t>
            </a: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”</a:t>
            </a:r>
          </a:p>
          <a:p>
            <a:pPr algn="ctr">
              <a:defRPr/>
            </a:pPr>
            <a:endParaRPr lang="es-ES" sz="1400" b="1" dirty="0" smtClean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L</a:t>
            </a:r>
            <a:r>
              <a:rPr lang="es-ES" sz="1400" b="1" dirty="0" smtClean="0">
                <a:solidFill>
                  <a:srgbClr val="441918"/>
                </a:solidFill>
                <a:latin typeface="Hobo Std" pitchFamily="34" charset="0"/>
              </a:rPr>
              <a:t>as cerezas se encuentran entre </a:t>
            </a: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las frutas más “poderosas” que existen. </a:t>
            </a:r>
            <a:r>
              <a:rPr lang="es-ES" sz="1400" b="1" dirty="0" smtClean="0">
                <a:solidFill>
                  <a:srgbClr val="441918"/>
                </a:solidFill>
                <a:latin typeface="Hobo Std" pitchFamily="34" charset="0"/>
              </a:rPr>
              <a:t>No solo nos aportan </a:t>
            </a: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excelentes beneficios </a:t>
            </a:r>
            <a:r>
              <a:rPr lang="es-ES" sz="1400" b="1" dirty="0" smtClean="0">
                <a:solidFill>
                  <a:srgbClr val="441918"/>
                </a:solidFill>
                <a:latin typeface="Hobo Std" pitchFamily="34" charset="0"/>
              </a:rPr>
              <a:t>nutricionales, sino que </a:t>
            </a: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además es baja en calorías (una taza proporciona 90). </a:t>
            </a:r>
            <a:endParaRPr lang="es-ES" sz="1400" b="1" dirty="0" smtClean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 smtClean="0">
                <a:solidFill>
                  <a:srgbClr val="441918"/>
                </a:solidFill>
                <a:latin typeface="Hobo Std" pitchFamily="34" charset="0"/>
              </a:rPr>
              <a:t>Ahora </a:t>
            </a: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que has visto todas las bondades de las cerezas, no dudes en incluirlas en tu dieta, puedes hacerlo de muchas maneras, comiéndolas frescas o también </a:t>
            </a:r>
            <a:r>
              <a:rPr lang="es-ES" sz="1400" b="1" dirty="0" smtClean="0">
                <a:solidFill>
                  <a:srgbClr val="441918"/>
                </a:solidFill>
                <a:latin typeface="Hobo Std" pitchFamily="34" charset="0"/>
              </a:rPr>
              <a:t>en</a:t>
            </a:r>
          </a:p>
          <a:p>
            <a:pPr algn="ctr">
              <a:defRPr/>
            </a:pPr>
            <a:r>
              <a:rPr lang="es-ES" sz="1400" b="1" dirty="0" smtClean="0">
                <a:solidFill>
                  <a:srgbClr val="441918"/>
                </a:solidFill>
                <a:latin typeface="Hobo Std" pitchFamily="34" charset="0"/>
              </a:rPr>
              <a:t> </a:t>
            </a: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postres caseros.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endParaRPr lang="es-ES" sz="1200" b="1" i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5976" y="3291830"/>
            <a:ext cx="1944216" cy="15655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07882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47 Grupo"/>
          <p:cNvGrpSpPr/>
          <p:nvPr/>
        </p:nvGrpSpPr>
        <p:grpSpPr>
          <a:xfrm>
            <a:off x="-31509" y="-59608"/>
            <a:ext cx="9144000" cy="5184576"/>
            <a:chOff x="0" y="0"/>
            <a:chExt cx="9144000" cy="5143500"/>
          </a:xfrm>
        </p:grpSpPr>
        <p:sp>
          <p:nvSpPr>
            <p:cNvPr id="49" name="48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2D050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0" name="49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2D050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" name="50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2D050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3" name="52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92D050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47" name="46 Imagen" descr="Diapositiva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3199" y="-28262"/>
            <a:ext cx="9194244" cy="5171762"/>
          </a:xfrm>
          <a:prstGeom prst="rect">
            <a:avLst/>
          </a:prstGeom>
          <a:noFill/>
          <a:ln w="66675">
            <a:noFill/>
          </a:ln>
        </p:spPr>
      </p:pic>
      <p:sp>
        <p:nvSpPr>
          <p:cNvPr id="8" name="7 Elipse"/>
          <p:cNvSpPr/>
          <p:nvPr/>
        </p:nvSpPr>
        <p:spPr>
          <a:xfrm>
            <a:off x="1331" y="3807227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Elipse"/>
          <p:cNvSpPr/>
          <p:nvPr/>
        </p:nvSpPr>
        <p:spPr>
          <a:xfrm flipH="1">
            <a:off x="8370714" y="3765091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Elipse"/>
          <p:cNvSpPr/>
          <p:nvPr/>
        </p:nvSpPr>
        <p:spPr>
          <a:xfrm>
            <a:off x="6331" y="1891933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Elipse"/>
          <p:cNvSpPr/>
          <p:nvPr/>
        </p:nvSpPr>
        <p:spPr>
          <a:xfrm>
            <a:off x="6331" y="1237285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Elipse"/>
          <p:cNvSpPr/>
          <p:nvPr/>
        </p:nvSpPr>
        <p:spPr>
          <a:xfrm>
            <a:off x="6331" y="2531486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Elipse"/>
          <p:cNvSpPr/>
          <p:nvPr/>
        </p:nvSpPr>
        <p:spPr>
          <a:xfrm>
            <a:off x="-11918" y="597662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Elipse"/>
          <p:cNvSpPr/>
          <p:nvPr/>
        </p:nvSpPr>
        <p:spPr>
          <a:xfrm>
            <a:off x="6331" y="3171038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Elipse"/>
          <p:cNvSpPr/>
          <p:nvPr/>
        </p:nvSpPr>
        <p:spPr>
          <a:xfrm>
            <a:off x="702843" y="2241718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Elipse"/>
          <p:cNvSpPr/>
          <p:nvPr/>
        </p:nvSpPr>
        <p:spPr>
          <a:xfrm>
            <a:off x="702843" y="1587070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Elipse"/>
          <p:cNvSpPr/>
          <p:nvPr/>
        </p:nvSpPr>
        <p:spPr>
          <a:xfrm>
            <a:off x="702843" y="2881271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Elipse"/>
          <p:cNvSpPr/>
          <p:nvPr/>
        </p:nvSpPr>
        <p:spPr>
          <a:xfrm>
            <a:off x="684594" y="947447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Elipse"/>
          <p:cNvSpPr/>
          <p:nvPr/>
        </p:nvSpPr>
        <p:spPr>
          <a:xfrm>
            <a:off x="702843" y="3520823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Elipse"/>
          <p:cNvSpPr/>
          <p:nvPr/>
        </p:nvSpPr>
        <p:spPr>
          <a:xfrm>
            <a:off x="1381106" y="2531557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Elipse"/>
          <p:cNvSpPr/>
          <p:nvPr/>
        </p:nvSpPr>
        <p:spPr>
          <a:xfrm>
            <a:off x="1381106" y="1876908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Elipse"/>
          <p:cNvSpPr/>
          <p:nvPr/>
        </p:nvSpPr>
        <p:spPr>
          <a:xfrm>
            <a:off x="1381106" y="3171109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Elipse"/>
          <p:cNvSpPr/>
          <p:nvPr/>
        </p:nvSpPr>
        <p:spPr>
          <a:xfrm>
            <a:off x="1362857" y="1237285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Elipse"/>
          <p:cNvSpPr/>
          <p:nvPr/>
        </p:nvSpPr>
        <p:spPr>
          <a:xfrm>
            <a:off x="2059369" y="2866429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Elipse"/>
          <p:cNvSpPr/>
          <p:nvPr/>
        </p:nvSpPr>
        <p:spPr>
          <a:xfrm>
            <a:off x="2059369" y="2211780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Elipse"/>
          <p:cNvSpPr/>
          <p:nvPr/>
        </p:nvSpPr>
        <p:spPr>
          <a:xfrm>
            <a:off x="2041120" y="1572157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Elipse"/>
          <p:cNvSpPr/>
          <p:nvPr/>
        </p:nvSpPr>
        <p:spPr>
          <a:xfrm>
            <a:off x="2737632" y="2516532"/>
            <a:ext cx="776219" cy="750804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Elipse"/>
          <p:cNvSpPr/>
          <p:nvPr/>
        </p:nvSpPr>
        <p:spPr>
          <a:xfrm>
            <a:off x="2719383" y="1876909"/>
            <a:ext cx="776219" cy="750804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Elipse"/>
          <p:cNvSpPr/>
          <p:nvPr/>
        </p:nvSpPr>
        <p:spPr>
          <a:xfrm>
            <a:off x="3363733" y="2211710"/>
            <a:ext cx="776219" cy="750803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Elipse"/>
          <p:cNvSpPr/>
          <p:nvPr/>
        </p:nvSpPr>
        <p:spPr>
          <a:xfrm flipH="1">
            <a:off x="8365714" y="1849797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Elipse"/>
          <p:cNvSpPr/>
          <p:nvPr/>
        </p:nvSpPr>
        <p:spPr>
          <a:xfrm flipH="1">
            <a:off x="8365714" y="1195149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Elipse"/>
          <p:cNvSpPr/>
          <p:nvPr/>
        </p:nvSpPr>
        <p:spPr>
          <a:xfrm flipH="1">
            <a:off x="8365714" y="2489350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Elipse"/>
          <p:cNvSpPr/>
          <p:nvPr/>
        </p:nvSpPr>
        <p:spPr>
          <a:xfrm flipH="1">
            <a:off x="8383963" y="555526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Elipse"/>
          <p:cNvSpPr/>
          <p:nvPr/>
        </p:nvSpPr>
        <p:spPr>
          <a:xfrm flipH="1">
            <a:off x="8365714" y="3128902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Elipse"/>
          <p:cNvSpPr/>
          <p:nvPr/>
        </p:nvSpPr>
        <p:spPr>
          <a:xfrm flipH="1">
            <a:off x="7669202" y="2199582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Elipse"/>
          <p:cNvSpPr/>
          <p:nvPr/>
        </p:nvSpPr>
        <p:spPr>
          <a:xfrm flipH="1">
            <a:off x="7669202" y="1544934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Elipse"/>
          <p:cNvSpPr/>
          <p:nvPr/>
        </p:nvSpPr>
        <p:spPr>
          <a:xfrm flipH="1">
            <a:off x="7669202" y="2839135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Elipse"/>
          <p:cNvSpPr/>
          <p:nvPr/>
        </p:nvSpPr>
        <p:spPr>
          <a:xfrm flipH="1">
            <a:off x="7687451" y="905311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Elipse"/>
          <p:cNvSpPr/>
          <p:nvPr/>
        </p:nvSpPr>
        <p:spPr>
          <a:xfrm flipH="1">
            <a:off x="7669202" y="3478687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Elipse"/>
          <p:cNvSpPr/>
          <p:nvPr/>
        </p:nvSpPr>
        <p:spPr>
          <a:xfrm flipH="1">
            <a:off x="6990939" y="2489421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Elipse"/>
          <p:cNvSpPr/>
          <p:nvPr/>
        </p:nvSpPr>
        <p:spPr>
          <a:xfrm flipH="1">
            <a:off x="6990939" y="1834772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Elipse"/>
          <p:cNvSpPr/>
          <p:nvPr/>
        </p:nvSpPr>
        <p:spPr>
          <a:xfrm flipH="1">
            <a:off x="6990939" y="3128973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Elipse"/>
          <p:cNvSpPr/>
          <p:nvPr/>
        </p:nvSpPr>
        <p:spPr>
          <a:xfrm flipH="1">
            <a:off x="7009188" y="1195149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Elipse"/>
          <p:cNvSpPr/>
          <p:nvPr/>
        </p:nvSpPr>
        <p:spPr>
          <a:xfrm flipH="1">
            <a:off x="6312676" y="2824293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Elipse"/>
          <p:cNvSpPr/>
          <p:nvPr/>
        </p:nvSpPr>
        <p:spPr>
          <a:xfrm flipH="1">
            <a:off x="6312676" y="2169644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Elipse"/>
          <p:cNvSpPr/>
          <p:nvPr/>
        </p:nvSpPr>
        <p:spPr>
          <a:xfrm flipH="1">
            <a:off x="6330925" y="1530021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Elipse"/>
          <p:cNvSpPr/>
          <p:nvPr/>
        </p:nvSpPr>
        <p:spPr>
          <a:xfrm flipH="1">
            <a:off x="5634413" y="2474396"/>
            <a:ext cx="760036" cy="802346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Elipse"/>
          <p:cNvSpPr/>
          <p:nvPr/>
        </p:nvSpPr>
        <p:spPr>
          <a:xfrm flipH="1">
            <a:off x="5652662" y="1834773"/>
            <a:ext cx="760036" cy="802346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Elipse"/>
          <p:cNvSpPr/>
          <p:nvPr/>
        </p:nvSpPr>
        <p:spPr>
          <a:xfrm flipH="1">
            <a:off x="5008312" y="2169574"/>
            <a:ext cx="760036" cy="802345"/>
          </a:xfrm>
          <a:prstGeom prst="ellipse">
            <a:avLst/>
          </a:prstGeom>
          <a:gradFill>
            <a:gsLst>
              <a:gs pos="77000">
                <a:schemeClr val="tx1">
                  <a:alpha val="64000"/>
                </a:schemeClr>
              </a:gs>
              <a:gs pos="65000">
                <a:srgbClr val="C00000">
                  <a:lumMod val="79000"/>
                </a:srgbClr>
              </a:gs>
              <a:gs pos="22000">
                <a:schemeClr val="tx1">
                  <a:alpha val="62000"/>
                </a:schemeClr>
              </a:gs>
              <a:gs pos="34000">
                <a:srgbClr val="C00000"/>
              </a:gs>
              <a:gs pos="73000">
                <a:srgbClr val="578B79">
                  <a:alpha val="0"/>
                </a:srgbClr>
              </a:gs>
              <a:gs pos="41000">
                <a:srgbClr val="769B95">
                  <a:alpha val="0"/>
                </a:srgbClr>
              </a:gs>
              <a:gs pos="28000">
                <a:srgbClr val="C2C3DA">
                  <a:alpha val="0"/>
                </a:srgbClr>
              </a:gs>
              <a:gs pos="49000">
                <a:srgbClr val="99FF33"/>
              </a:gs>
              <a:gs pos="57000">
                <a:srgbClr val="C2C3DA">
                  <a:alpha val="0"/>
                </a:srgbClr>
              </a:gs>
            </a:gsLst>
            <a:path path="circle">
              <a:fillToRect t="100000" r="100000"/>
            </a:path>
          </a:gradFill>
          <a:ln w="38100">
            <a:solidFill>
              <a:schemeClr val="tx1">
                <a:alpha val="5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 prstMaterial="powder"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61730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2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2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2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2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2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2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" dur="2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2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" dur="2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" dur="2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2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6" dur="2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2" dur="2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8" dur="2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2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0" dur="2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6" dur="2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2" dur="2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8" dur="2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" dur="2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0" dur="2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2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2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2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2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2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2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2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2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2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27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27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2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2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27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27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27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27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2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2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2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2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2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2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2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2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2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2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" dur="2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" dur="2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2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2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" dur="2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2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" dur="2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2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2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2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2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2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2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6" dur="27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8" dur="2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0" dur="27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2" dur="2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4" dur="27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6" dur="27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8" dur="2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2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2" dur="27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4" dur="2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6" dur="2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8" dur="2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0" dur="2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2" dur="2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4" dur="27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2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58" dur="indefinite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59" dur="indefinite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2750"/>
                            </p:stCondLst>
                            <p:childTnLst>
                              <p:par>
                                <p:cTn id="265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7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2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275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2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2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2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27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2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27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7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27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27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27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27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2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8" dur="27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27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2" dur="27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7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2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275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27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275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4" dur="27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5" dur="275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2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2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2" dur="27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27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6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7" dur="27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27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275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4" dur="27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5" dur="27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8" dur="27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9" dur="275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27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275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6" dur="27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7" dur="275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27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275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27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275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27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275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27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275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27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275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27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275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27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275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27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275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27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275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27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27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27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275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27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275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27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275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27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275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27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275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27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275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35" dur="2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2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8" grpId="2" animBg="1"/>
      <p:bldP spid="80" grpId="0" animBg="1"/>
      <p:bldP spid="80" grpId="1" animBg="1"/>
      <p:bldP spid="80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0" grpId="0" animBg="1"/>
      <p:bldP spid="10" grpId="1" animBg="1"/>
      <p:bldP spid="10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68" grpId="0" animBg="1"/>
      <p:bldP spid="68" grpId="1" animBg="1"/>
      <p:bldP spid="68" grpId="2" animBg="1"/>
      <p:bldP spid="69" grpId="0" animBg="1"/>
      <p:bldP spid="69" grpId="1" animBg="1"/>
      <p:bldP spid="69" grpId="2" animBg="1"/>
      <p:bldP spid="70" grpId="0" animBg="1"/>
      <p:bldP spid="70" grpId="1" animBg="1"/>
      <p:bldP spid="70" grpId="2" animBg="1"/>
      <p:bldP spid="71" grpId="0" animBg="1"/>
      <p:bldP spid="71" grpId="1" animBg="1"/>
      <p:bldP spid="71" grpId="2" animBg="1"/>
      <p:bldP spid="72" grpId="0" animBg="1"/>
      <p:bldP spid="72" grpId="1" animBg="1"/>
      <p:bldP spid="72" grpId="2" animBg="1"/>
      <p:bldP spid="73" grpId="0" animBg="1"/>
      <p:bldP spid="73" grpId="1" animBg="1"/>
      <p:bldP spid="73" grpId="2" animBg="1"/>
      <p:bldP spid="74" grpId="0" animBg="1"/>
      <p:bldP spid="74" grpId="1" animBg="1"/>
      <p:bldP spid="74" grpId="2" animBg="1"/>
      <p:bldP spid="75" grpId="0" animBg="1"/>
      <p:bldP spid="75" grpId="1" animBg="1"/>
      <p:bldP spid="75" grpId="2" animBg="1"/>
      <p:bldP spid="76" grpId="0" animBg="1"/>
      <p:bldP spid="76" grpId="1" animBg="1"/>
      <p:bldP spid="76" grpId="2" animBg="1"/>
      <p:bldP spid="77" grpId="0" animBg="1"/>
      <p:bldP spid="77" grpId="1" animBg="1"/>
      <p:bldP spid="77" grpId="2" animBg="1"/>
      <p:bldP spid="78" grpId="0" animBg="1"/>
      <p:bldP spid="78" grpId="1" animBg="1"/>
      <p:bldP spid="78" grpId="2" animBg="1"/>
      <p:bldP spid="79" grpId="0" animBg="1"/>
      <p:bldP spid="79" grpId="1" animBg="1"/>
      <p:bldP spid="79" grpId="2" animBg="1"/>
      <p:bldP spid="81" grpId="0" animBg="1"/>
      <p:bldP spid="81" grpId="1" animBg="1"/>
      <p:bldP spid="81" grpId="2" animBg="1"/>
      <p:bldP spid="82" grpId="0" animBg="1"/>
      <p:bldP spid="82" grpId="1" animBg="1"/>
      <p:bldP spid="82" grpId="2" animBg="1"/>
      <p:bldP spid="83" grpId="0" animBg="1"/>
      <p:bldP spid="83" grpId="1" animBg="1"/>
      <p:bldP spid="83" grpId="2" animBg="1"/>
      <p:bldP spid="52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6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>
            <a:gsLst>
              <a:gs pos="73000">
                <a:srgbClr val="2B030E"/>
              </a:gs>
              <a:gs pos="100000">
                <a:srgbClr val="4B041A">
                  <a:lumMod val="47000"/>
                </a:srgbClr>
              </a:gs>
              <a:gs pos="35000">
                <a:srgbClr val="EF0F44">
                  <a:lumMod val="33000"/>
                </a:srgbClr>
              </a:gs>
              <a:gs pos="0">
                <a:srgbClr val="F9054B">
                  <a:lumMod val="54000"/>
                </a:srgbClr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9" name="8 Imagen" descr="Diapositiva40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Forma libre 2"/>
          <p:cNvSpPr/>
          <p:nvPr/>
        </p:nvSpPr>
        <p:spPr>
          <a:xfrm rot="1362752">
            <a:off x="3006772" y="1177867"/>
            <a:ext cx="2995396" cy="2752702"/>
          </a:xfrm>
          <a:custGeom>
            <a:avLst/>
            <a:gdLst>
              <a:gd name="connsiteX0" fmla="*/ 3287516 w 6627726"/>
              <a:gd name="connsiteY0" fmla="*/ 5892216 h 6575122"/>
              <a:gd name="connsiteX1" fmla="*/ 3628970 w 6627726"/>
              <a:gd name="connsiteY1" fmla="*/ 6233669 h 6575122"/>
              <a:gd name="connsiteX2" fmla="*/ 3287516 w 6627726"/>
              <a:gd name="connsiteY2" fmla="*/ 6575122 h 6575122"/>
              <a:gd name="connsiteX3" fmla="*/ 2946062 w 6627726"/>
              <a:gd name="connsiteY3" fmla="*/ 6233669 h 6575122"/>
              <a:gd name="connsiteX4" fmla="*/ 3287516 w 6627726"/>
              <a:gd name="connsiteY4" fmla="*/ 5892216 h 6575122"/>
              <a:gd name="connsiteX5" fmla="*/ 2474852 w 6627726"/>
              <a:gd name="connsiteY5" fmla="*/ 5103431 h 6575122"/>
              <a:gd name="connsiteX6" fmla="*/ 2575011 w 6627726"/>
              <a:gd name="connsiteY6" fmla="*/ 5120775 h 6575122"/>
              <a:gd name="connsiteX7" fmla="*/ 2718811 w 6627726"/>
              <a:gd name="connsiteY7" fmla="*/ 5455307 h 6575122"/>
              <a:gd name="connsiteX8" fmla="*/ 2386114 w 6627726"/>
              <a:gd name="connsiteY8" fmla="*/ 5603306 h 6575122"/>
              <a:gd name="connsiteX9" fmla="*/ 2242314 w 6627726"/>
              <a:gd name="connsiteY9" fmla="*/ 5268773 h 6575122"/>
              <a:gd name="connsiteX10" fmla="*/ 2474852 w 6627726"/>
              <a:gd name="connsiteY10" fmla="*/ 5103431 h 6575122"/>
              <a:gd name="connsiteX11" fmla="*/ 4177050 w 6627726"/>
              <a:gd name="connsiteY11" fmla="*/ 5052371 h 6575122"/>
              <a:gd name="connsiteX12" fmla="*/ 4277209 w 6627726"/>
              <a:gd name="connsiteY12" fmla="*/ 5069715 h 6575122"/>
              <a:gd name="connsiteX13" fmla="*/ 4421009 w 6627726"/>
              <a:gd name="connsiteY13" fmla="*/ 5404248 h 6575122"/>
              <a:gd name="connsiteX14" fmla="*/ 4088312 w 6627726"/>
              <a:gd name="connsiteY14" fmla="*/ 5552246 h 6575122"/>
              <a:gd name="connsiteX15" fmla="*/ 3944512 w 6627726"/>
              <a:gd name="connsiteY15" fmla="*/ 5217713 h 6575122"/>
              <a:gd name="connsiteX16" fmla="*/ 4177050 w 6627726"/>
              <a:gd name="connsiteY16" fmla="*/ 5052371 h 6575122"/>
              <a:gd name="connsiteX17" fmla="*/ 5378060 w 6627726"/>
              <a:gd name="connsiteY17" fmla="*/ 5011803 h 6575122"/>
              <a:gd name="connsiteX18" fmla="*/ 5719514 w 6627726"/>
              <a:gd name="connsiteY18" fmla="*/ 5353256 h 6575122"/>
              <a:gd name="connsiteX19" fmla="*/ 5378060 w 6627726"/>
              <a:gd name="connsiteY19" fmla="*/ 5694709 h 6575122"/>
              <a:gd name="connsiteX20" fmla="*/ 5036606 w 6627726"/>
              <a:gd name="connsiteY20" fmla="*/ 5353256 h 6575122"/>
              <a:gd name="connsiteX21" fmla="*/ 5378060 w 6627726"/>
              <a:gd name="connsiteY21" fmla="*/ 5011803 h 6575122"/>
              <a:gd name="connsiteX22" fmla="*/ 1202109 w 6627726"/>
              <a:gd name="connsiteY22" fmla="*/ 5011803 h 6575122"/>
              <a:gd name="connsiteX23" fmla="*/ 1543562 w 6627726"/>
              <a:gd name="connsiteY23" fmla="*/ 5353256 h 6575122"/>
              <a:gd name="connsiteX24" fmla="*/ 1202109 w 6627726"/>
              <a:gd name="connsiteY24" fmla="*/ 5694709 h 6575122"/>
              <a:gd name="connsiteX25" fmla="*/ 860654 w 6627726"/>
              <a:gd name="connsiteY25" fmla="*/ 5353256 h 6575122"/>
              <a:gd name="connsiteX26" fmla="*/ 1202109 w 6627726"/>
              <a:gd name="connsiteY26" fmla="*/ 5011803 h 6575122"/>
              <a:gd name="connsiteX27" fmla="*/ 3288384 w 6627726"/>
              <a:gd name="connsiteY27" fmla="*/ 4681014 h 6575122"/>
              <a:gd name="connsiteX28" fmla="*/ 3417824 w 6627726"/>
              <a:gd name="connsiteY28" fmla="*/ 4739635 h 6575122"/>
              <a:gd name="connsiteX29" fmla="*/ 3413161 w 6627726"/>
              <a:gd name="connsiteY29" fmla="*/ 5000565 h 6575122"/>
              <a:gd name="connsiteX30" fmla="*/ 3152350 w 6627726"/>
              <a:gd name="connsiteY30" fmla="*/ 4991403 h 6575122"/>
              <a:gd name="connsiteX31" fmla="*/ 3157013 w 6627726"/>
              <a:gd name="connsiteY31" fmla="*/ 4730473 h 6575122"/>
              <a:gd name="connsiteX32" fmla="*/ 3288384 w 6627726"/>
              <a:gd name="connsiteY32" fmla="*/ 4681014 h 6575122"/>
              <a:gd name="connsiteX33" fmla="*/ 4432061 w 6627726"/>
              <a:gd name="connsiteY33" fmla="*/ 4278651 h 6575122"/>
              <a:gd name="connsiteX34" fmla="*/ 4561501 w 6627726"/>
              <a:gd name="connsiteY34" fmla="*/ 4337272 h 6575122"/>
              <a:gd name="connsiteX35" fmla="*/ 4556838 w 6627726"/>
              <a:gd name="connsiteY35" fmla="*/ 4598202 h 6575122"/>
              <a:gd name="connsiteX36" fmla="*/ 4296027 w 6627726"/>
              <a:gd name="connsiteY36" fmla="*/ 4589040 h 6575122"/>
              <a:gd name="connsiteX37" fmla="*/ 4300690 w 6627726"/>
              <a:gd name="connsiteY37" fmla="*/ 4328110 h 6575122"/>
              <a:gd name="connsiteX38" fmla="*/ 4432061 w 6627726"/>
              <a:gd name="connsiteY38" fmla="*/ 4278651 h 6575122"/>
              <a:gd name="connsiteX39" fmla="*/ 2162002 w 6627726"/>
              <a:gd name="connsiteY39" fmla="*/ 4178782 h 6575122"/>
              <a:gd name="connsiteX40" fmla="*/ 2291441 w 6627726"/>
              <a:gd name="connsiteY40" fmla="*/ 4237403 h 6575122"/>
              <a:gd name="connsiteX41" fmla="*/ 2286778 w 6627726"/>
              <a:gd name="connsiteY41" fmla="*/ 4498333 h 6575122"/>
              <a:gd name="connsiteX42" fmla="*/ 2025967 w 6627726"/>
              <a:gd name="connsiteY42" fmla="*/ 4489171 h 6575122"/>
              <a:gd name="connsiteX43" fmla="*/ 2030630 w 6627726"/>
              <a:gd name="connsiteY43" fmla="*/ 4228241 h 6575122"/>
              <a:gd name="connsiteX44" fmla="*/ 2162002 w 6627726"/>
              <a:gd name="connsiteY44" fmla="*/ 4178782 h 6575122"/>
              <a:gd name="connsiteX45" fmla="*/ 3643268 w 6627726"/>
              <a:gd name="connsiteY45" fmla="*/ 4079556 h 6575122"/>
              <a:gd name="connsiteX46" fmla="*/ 3686763 w 6627726"/>
              <a:gd name="connsiteY46" fmla="*/ 4090774 h 6575122"/>
              <a:gd name="connsiteX47" fmla="*/ 3740499 w 6627726"/>
              <a:gd name="connsiteY47" fmla="*/ 4240160 h 6575122"/>
              <a:gd name="connsiteX48" fmla="*/ 3590239 w 6627726"/>
              <a:gd name="connsiteY48" fmla="*/ 4291400 h 6575122"/>
              <a:gd name="connsiteX49" fmla="*/ 3536503 w 6627726"/>
              <a:gd name="connsiteY49" fmla="*/ 4142014 h 6575122"/>
              <a:gd name="connsiteX50" fmla="*/ 3643268 w 6627726"/>
              <a:gd name="connsiteY50" fmla="*/ 4079556 h 6575122"/>
              <a:gd name="connsiteX51" fmla="*/ 2894345 w 6627726"/>
              <a:gd name="connsiteY51" fmla="*/ 4037759 h 6575122"/>
              <a:gd name="connsiteX52" fmla="*/ 2937840 w 6627726"/>
              <a:gd name="connsiteY52" fmla="*/ 4048977 h 6575122"/>
              <a:gd name="connsiteX53" fmla="*/ 2991577 w 6627726"/>
              <a:gd name="connsiteY53" fmla="*/ 4198363 h 6575122"/>
              <a:gd name="connsiteX54" fmla="*/ 2841316 w 6627726"/>
              <a:gd name="connsiteY54" fmla="*/ 4249603 h 6575122"/>
              <a:gd name="connsiteX55" fmla="*/ 2787580 w 6627726"/>
              <a:gd name="connsiteY55" fmla="*/ 4100217 h 6575122"/>
              <a:gd name="connsiteX56" fmla="*/ 2894345 w 6627726"/>
              <a:gd name="connsiteY56" fmla="*/ 4037759 h 6575122"/>
              <a:gd name="connsiteX57" fmla="*/ 1263295 w 6627726"/>
              <a:gd name="connsiteY57" fmla="*/ 3911720 h 6575122"/>
              <a:gd name="connsiteX58" fmla="*/ 1363455 w 6627726"/>
              <a:gd name="connsiteY58" fmla="*/ 3929064 h 6575122"/>
              <a:gd name="connsiteX59" fmla="*/ 1507254 w 6627726"/>
              <a:gd name="connsiteY59" fmla="*/ 4263597 h 6575122"/>
              <a:gd name="connsiteX60" fmla="*/ 1174558 w 6627726"/>
              <a:gd name="connsiteY60" fmla="*/ 4411595 h 6575122"/>
              <a:gd name="connsiteX61" fmla="*/ 1030758 w 6627726"/>
              <a:gd name="connsiteY61" fmla="*/ 4077062 h 6575122"/>
              <a:gd name="connsiteX62" fmla="*/ 1263295 w 6627726"/>
              <a:gd name="connsiteY62" fmla="*/ 3911720 h 6575122"/>
              <a:gd name="connsiteX63" fmla="*/ 5382138 w 6627726"/>
              <a:gd name="connsiteY63" fmla="*/ 3840858 h 6575122"/>
              <a:gd name="connsiteX64" fmla="*/ 5482298 w 6627726"/>
              <a:gd name="connsiteY64" fmla="*/ 3858202 h 6575122"/>
              <a:gd name="connsiteX65" fmla="*/ 5626097 w 6627726"/>
              <a:gd name="connsiteY65" fmla="*/ 4192735 h 6575122"/>
              <a:gd name="connsiteX66" fmla="*/ 5293401 w 6627726"/>
              <a:gd name="connsiteY66" fmla="*/ 4340733 h 6575122"/>
              <a:gd name="connsiteX67" fmla="*/ 5149601 w 6627726"/>
              <a:gd name="connsiteY67" fmla="*/ 4006200 h 6575122"/>
              <a:gd name="connsiteX68" fmla="*/ 5382138 w 6627726"/>
              <a:gd name="connsiteY68" fmla="*/ 3840858 h 6575122"/>
              <a:gd name="connsiteX69" fmla="*/ 4206539 w 6627726"/>
              <a:gd name="connsiteY69" fmla="*/ 3603215 h 6575122"/>
              <a:gd name="connsiteX70" fmla="*/ 4250034 w 6627726"/>
              <a:gd name="connsiteY70" fmla="*/ 3614433 h 6575122"/>
              <a:gd name="connsiteX71" fmla="*/ 4303770 w 6627726"/>
              <a:gd name="connsiteY71" fmla="*/ 3763819 h 6575122"/>
              <a:gd name="connsiteX72" fmla="*/ 4153510 w 6627726"/>
              <a:gd name="connsiteY72" fmla="*/ 3815059 h 6575122"/>
              <a:gd name="connsiteX73" fmla="*/ 4099773 w 6627726"/>
              <a:gd name="connsiteY73" fmla="*/ 3665674 h 6575122"/>
              <a:gd name="connsiteX74" fmla="*/ 4206539 w 6627726"/>
              <a:gd name="connsiteY74" fmla="*/ 3603215 h 6575122"/>
              <a:gd name="connsiteX75" fmla="*/ 2395838 w 6627726"/>
              <a:gd name="connsiteY75" fmla="*/ 3479400 h 6575122"/>
              <a:gd name="connsiteX76" fmla="*/ 2439333 w 6627726"/>
              <a:gd name="connsiteY76" fmla="*/ 3490618 h 6575122"/>
              <a:gd name="connsiteX77" fmla="*/ 2493069 w 6627726"/>
              <a:gd name="connsiteY77" fmla="*/ 3640004 h 6575122"/>
              <a:gd name="connsiteX78" fmla="*/ 2342809 w 6627726"/>
              <a:gd name="connsiteY78" fmla="*/ 3691244 h 6575122"/>
              <a:gd name="connsiteX79" fmla="*/ 2289072 w 6627726"/>
              <a:gd name="connsiteY79" fmla="*/ 3541858 h 6575122"/>
              <a:gd name="connsiteX80" fmla="*/ 2395838 w 6627726"/>
              <a:gd name="connsiteY80" fmla="*/ 3479400 h 6575122"/>
              <a:gd name="connsiteX81" fmla="*/ 4906730 w 6627726"/>
              <a:gd name="connsiteY81" fmla="*/ 3146219 h 6575122"/>
              <a:gd name="connsiteX82" fmla="*/ 5036170 w 6627726"/>
              <a:gd name="connsiteY82" fmla="*/ 3204840 h 6575122"/>
              <a:gd name="connsiteX83" fmla="*/ 5031507 w 6627726"/>
              <a:gd name="connsiteY83" fmla="*/ 3465770 h 6575122"/>
              <a:gd name="connsiteX84" fmla="*/ 4770696 w 6627726"/>
              <a:gd name="connsiteY84" fmla="*/ 3456608 h 6575122"/>
              <a:gd name="connsiteX85" fmla="*/ 4775359 w 6627726"/>
              <a:gd name="connsiteY85" fmla="*/ 3195679 h 6575122"/>
              <a:gd name="connsiteX86" fmla="*/ 4906730 w 6627726"/>
              <a:gd name="connsiteY86" fmla="*/ 3146219 h 6575122"/>
              <a:gd name="connsiteX87" fmla="*/ 1722052 w 6627726"/>
              <a:gd name="connsiteY87" fmla="*/ 3029413 h 6575122"/>
              <a:gd name="connsiteX88" fmla="*/ 1851491 w 6627726"/>
              <a:gd name="connsiteY88" fmla="*/ 3088035 h 6575122"/>
              <a:gd name="connsiteX89" fmla="*/ 1846828 w 6627726"/>
              <a:gd name="connsiteY89" fmla="*/ 3348965 h 6575122"/>
              <a:gd name="connsiteX90" fmla="*/ 1586018 w 6627726"/>
              <a:gd name="connsiteY90" fmla="*/ 3339803 h 6575122"/>
              <a:gd name="connsiteX91" fmla="*/ 1590681 w 6627726"/>
              <a:gd name="connsiteY91" fmla="*/ 3078873 h 6575122"/>
              <a:gd name="connsiteX92" fmla="*/ 1722052 w 6627726"/>
              <a:gd name="connsiteY92" fmla="*/ 3029413 h 6575122"/>
              <a:gd name="connsiteX93" fmla="*/ 6286272 w 6627726"/>
              <a:gd name="connsiteY93" fmla="*/ 2946108 h 6575122"/>
              <a:gd name="connsiteX94" fmla="*/ 6627726 w 6627726"/>
              <a:gd name="connsiteY94" fmla="*/ 3287561 h 6575122"/>
              <a:gd name="connsiteX95" fmla="*/ 6286272 w 6627726"/>
              <a:gd name="connsiteY95" fmla="*/ 3629014 h 6575122"/>
              <a:gd name="connsiteX96" fmla="*/ 5944818 w 6627726"/>
              <a:gd name="connsiteY96" fmla="*/ 3287561 h 6575122"/>
              <a:gd name="connsiteX97" fmla="*/ 6286272 w 6627726"/>
              <a:gd name="connsiteY97" fmla="*/ 2946108 h 6575122"/>
              <a:gd name="connsiteX98" fmla="*/ 341454 w 6627726"/>
              <a:gd name="connsiteY98" fmla="*/ 2946108 h 6575122"/>
              <a:gd name="connsiteX99" fmla="*/ 682908 w 6627726"/>
              <a:gd name="connsiteY99" fmla="*/ 3287561 h 6575122"/>
              <a:gd name="connsiteX100" fmla="*/ 341454 w 6627726"/>
              <a:gd name="connsiteY100" fmla="*/ 3629014 h 6575122"/>
              <a:gd name="connsiteX101" fmla="*/ 0 w 6627726"/>
              <a:gd name="connsiteY101" fmla="*/ 3287561 h 6575122"/>
              <a:gd name="connsiteX102" fmla="*/ 341454 w 6627726"/>
              <a:gd name="connsiteY102" fmla="*/ 2946108 h 6575122"/>
              <a:gd name="connsiteX103" fmla="*/ 4231685 w 6627726"/>
              <a:gd name="connsiteY103" fmla="*/ 2856526 h 6575122"/>
              <a:gd name="connsiteX104" fmla="*/ 4275180 w 6627726"/>
              <a:gd name="connsiteY104" fmla="*/ 2867744 h 6575122"/>
              <a:gd name="connsiteX105" fmla="*/ 4328916 w 6627726"/>
              <a:gd name="connsiteY105" fmla="*/ 3017130 h 6575122"/>
              <a:gd name="connsiteX106" fmla="*/ 4178656 w 6627726"/>
              <a:gd name="connsiteY106" fmla="*/ 3068370 h 6575122"/>
              <a:gd name="connsiteX107" fmla="*/ 4124919 w 6627726"/>
              <a:gd name="connsiteY107" fmla="*/ 2918984 h 6575122"/>
              <a:gd name="connsiteX108" fmla="*/ 4231685 w 6627726"/>
              <a:gd name="connsiteY108" fmla="*/ 2856526 h 6575122"/>
              <a:gd name="connsiteX109" fmla="*/ 2430717 w 6627726"/>
              <a:gd name="connsiteY109" fmla="*/ 2748843 h 6575122"/>
              <a:gd name="connsiteX110" fmla="*/ 2474212 w 6627726"/>
              <a:gd name="connsiteY110" fmla="*/ 2760061 h 6575122"/>
              <a:gd name="connsiteX111" fmla="*/ 2527948 w 6627726"/>
              <a:gd name="connsiteY111" fmla="*/ 2909447 h 6575122"/>
              <a:gd name="connsiteX112" fmla="*/ 2377688 w 6627726"/>
              <a:gd name="connsiteY112" fmla="*/ 2960687 h 6575122"/>
              <a:gd name="connsiteX113" fmla="*/ 2323951 w 6627726"/>
              <a:gd name="connsiteY113" fmla="*/ 2811301 h 6575122"/>
              <a:gd name="connsiteX114" fmla="*/ 2430717 w 6627726"/>
              <a:gd name="connsiteY114" fmla="*/ 2748843 h 6575122"/>
              <a:gd name="connsiteX115" fmla="*/ 3727169 w 6627726"/>
              <a:gd name="connsiteY115" fmla="*/ 2306726 h 6575122"/>
              <a:gd name="connsiteX116" fmla="*/ 3770664 w 6627726"/>
              <a:gd name="connsiteY116" fmla="*/ 2317944 h 6575122"/>
              <a:gd name="connsiteX117" fmla="*/ 3824401 w 6627726"/>
              <a:gd name="connsiteY117" fmla="*/ 2467330 h 6575122"/>
              <a:gd name="connsiteX118" fmla="*/ 3674140 w 6627726"/>
              <a:gd name="connsiteY118" fmla="*/ 2518570 h 6575122"/>
              <a:gd name="connsiteX119" fmla="*/ 3620404 w 6627726"/>
              <a:gd name="connsiteY119" fmla="*/ 2369184 h 6575122"/>
              <a:gd name="connsiteX120" fmla="*/ 3727169 w 6627726"/>
              <a:gd name="connsiteY120" fmla="*/ 2306726 h 6575122"/>
              <a:gd name="connsiteX121" fmla="*/ 2984254 w 6627726"/>
              <a:gd name="connsiteY121" fmla="*/ 2256370 h 6575122"/>
              <a:gd name="connsiteX122" fmla="*/ 3027749 w 6627726"/>
              <a:gd name="connsiteY122" fmla="*/ 2267588 h 6575122"/>
              <a:gd name="connsiteX123" fmla="*/ 3081486 w 6627726"/>
              <a:gd name="connsiteY123" fmla="*/ 2416974 h 6575122"/>
              <a:gd name="connsiteX124" fmla="*/ 2931225 w 6627726"/>
              <a:gd name="connsiteY124" fmla="*/ 2468215 h 6575122"/>
              <a:gd name="connsiteX125" fmla="*/ 2877489 w 6627726"/>
              <a:gd name="connsiteY125" fmla="*/ 2318829 h 6575122"/>
              <a:gd name="connsiteX126" fmla="*/ 2984254 w 6627726"/>
              <a:gd name="connsiteY126" fmla="*/ 2256370 h 6575122"/>
              <a:gd name="connsiteX127" fmla="*/ 1234165 w 6627726"/>
              <a:gd name="connsiteY127" fmla="*/ 2217046 h 6575122"/>
              <a:gd name="connsiteX128" fmla="*/ 1334324 w 6627726"/>
              <a:gd name="connsiteY128" fmla="*/ 2234390 h 6575122"/>
              <a:gd name="connsiteX129" fmla="*/ 1478124 w 6627726"/>
              <a:gd name="connsiteY129" fmla="*/ 2568923 h 6575122"/>
              <a:gd name="connsiteX130" fmla="*/ 1145427 w 6627726"/>
              <a:gd name="connsiteY130" fmla="*/ 2716921 h 6575122"/>
              <a:gd name="connsiteX131" fmla="*/ 1001627 w 6627726"/>
              <a:gd name="connsiteY131" fmla="*/ 2382388 h 6575122"/>
              <a:gd name="connsiteX132" fmla="*/ 1234165 w 6627726"/>
              <a:gd name="connsiteY132" fmla="*/ 2217046 h 6575122"/>
              <a:gd name="connsiteX133" fmla="*/ 5328578 w 6627726"/>
              <a:gd name="connsiteY133" fmla="*/ 2110831 h 6575122"/>
              <a:gd name="connsiteX134" fmla="*/ 5428738 w 6627726"/>
              <a:gd name="connsiteY134" fmla="*/ 2128175 h 6575122"/>
              <a:gd name="connsiteX135" fmla="*/ 5572537 w 6627726"/>
              <a:gd name="connsiteY135" fmla="*/ 2462708 h 6575122"/>
              <a:gd name="connsiteX136" fmla="*/ 5239841 w 6627726"/>
              <a:gd name="connsiteY136" fmla="*/ 2610706 h 6575122"/>
              <a:gd name="connsiteX137" fmla="*/ 5096041 w 6627726"/>
              <a:gd name="connsiteY137" fmla="*/ 2276174 h 6575122"/>
              <a:gd name="connsiteX138" fmla="*/ 5328578 w 6627726"/>
              <a:gd name="connsiteY138" fmla="*/ 2110831 h 6575122"/>
              <a:gd name="connsiteX139" fmla="*/ 4452551 w 6627726"/>
              <a:gd name="connsiteY139" fmla="*/ 2006487 h 6575122"/>
              <a:gd name="connsiteX140" fmla="*/ 4581990 w 6627726"/>
              <a:gd name="connsiteY140" fmla="*/ 2065109 h 6575122"/>
              <a:gd name="connsiteX141" fmla="*/ 4577327 w 6627726"/>
              <a:gd name="connsiteY141" fmla="*/ 2326039 h 6575122"/>
              <a:gd name="connsiteX142" fmla="*/ 4316516 w 6627726"/>
              <a:gd name="connsiteY142" fmla="*/ 2316877 h 6575122"/>
              <a:gd name="connsiteX143" fmla="*/ 4321179 w 6627726"/>
              <a:gd name="connsiteY143" fmla="*/ 2055947 h 6575122"/>
              <a:gd name="connsiteX144" fmla="*/ 4452551 w 6627726"/>
              <a:gd name="connsiteY144" fmla="*/ 2006487 h 6575122"/>
              <a:gd name="connsiteX145" fmla="*/ 2202255 w 6627726"/>
              <a:gd name="connsiteY145" fmla="*/ 1927459 h 6575122"/>
              <a:gd name="connsiteX146" fmla="*/ 2331695 w 6627726"/>
              <a:gd name="connsiteY146" fmla="*/ 1986081 h 6575122"/>
              <a:gd name="connsiteX147" fmla="*/ 2327032 w 6627726"/>
              <a:gd name="connsiteY147" fmla="*/ 2247010 h 6575122"/>
              <a:gd name="connsiteX148" fmla="*/ 2066221 w 6627726"/>
              <a:gd name="connsiteY148" fmla="*/ 2237848 h 6575122"/>
              <a:gd name="connsiteX149" fmla="*/ 2070885 w 6627726"/>
              <a:gd name="connsiteY149" fmla="*/ 1976918 h 6575122"/>
              <a:gd name="connsiteX150" fmla="*/ 2202255 w 6627726"/>
              <a:gd name="connsiteY150" fmla="*/ 1927459 h 6575122"/>
              <a:gd name="connsiteX151" fmla="*/ 3340397 w 6627726"/>
              <a:gd name="connsiteY151" fmla="*/ 1494620 h 6575122"/>
              <a:gd name="connsiteX152" fmla="*/ 3469837 w 6627726"/>
              <a:gd name="connsiteY152" fmla="*/ 1553241 h 6575122"/>
              <a:gd name="connsiteX153" fmla="*/ 3465174 w 6627726"/>
              <a:gd name="connsiteY153" fmla="*/ 1814171 h 6575122"/>
              <a:gd name="connsiteX154" fmla="*/ 3204363 w 6627726"/>
              <a:gd name="connsiteY154" fmla="*/ 1805009 h 6575122"/>
              <a:gd name="connsiteX155" fmla="*/ 3209026 w 6627726"/>
              <a:gd name="connsiteY155" fmla="*/ 1544079 h 6575122"/>
              <a:gd name="connsiteX156" fmla="*/ 3340397 w 6627726"/>
              <a:gd name="connsiteY156" fmla="*/ 1494620 h 6575122"/>
              <a:gd name="connsiteX157" fmla="*/ 2414824 w 6627726"/>
              <a:gd name="connsiteY157" fmla="*/ 970181 h 6575122"/>
              <a:gd name="connsiteX158" fmla="*/ 2514984 w 6627726"/>
              <a:gd name="connsiteY158" fmla="*/ 987525 h 6575122"/>
              <a:gd name="connsiteX159" fmla="*/ 2658784 w 6627726"/>
              <a:gd name="connsiteY159" fmla="*/ 1322058 h 6575122"/>
              <a:gd name="connsiteX160" fmla="*/ 2326087 w 6627726"/>
              <a:gd name="connsiteY160" fmla="*/ 1470056 h 6575122"/>
              <a:gd name="connsiteX161" fmla="*/ 2182287 w 6627726"/>
              <a:gd name="connsiteY161" fmla="*/ 1135523 h 6575122"/>
              <a:gd name="connsiteX162" fmla="*/ 2414824 w 6627726"/>
              <a:gd name="connsiteY162" fmla="*/ 970181 h 6575122"/>
              <a:gd name="connsiteX163" fmla="*/ 4104684 w 6627726"/>
              <a:gd name="connsiteY163" fmla="*/ 940080 h 6575122"/>
              <a:gd name="connsiteX164" fmla="*/ 4204843 w 6627726"/>
              <a:gd name="connsiteY164" fmla="*/ 957424 h 6575122"/>
              <a:gd name="connsiteX165" fmla="*/ 4348643 w 6627726"/>
              <a:gd name="connsiteY165" fmla="*/ 1291957 h 6575122"/>
              <a:gd name="connsiteX166" fmla="*/ 4015946 w 6627726"/>
              <a:gd name="connsiteY166" fmla="*/ 1439955 h 6575122"/>
              <a:gd name="connsiteX167" fmla="*/ 3872147 w 6627726"/>
              <a:gd name="connsiteY167" fmla="*/ 1105422 h 6575122"/>
              <a:gd name="connsiteX168" fmla="*/ 4104684 w 6627726"/>
              <a:gd name="connsiteY168" fmla="*/ 940080 h 6575122"/>
              <a:gd name="connsiteX169" fmla="*/ 1202110 w 6627726"/>
              <a:gd name="connsiteY169" fmla="*/ 848766 h 6575122"/>
              <a:gd name="connsiteX170" fmla="*/ 1543564 w 6627726"/>
              <a:gd name="connsiteY170" fmla="*/ 1190219 h 6575122"/>
              <a:gd name="connsiteX171" fmla="*/ 1202110 w 6627726"/>
              <a:gd name="connsiteY171" fmla="*/ 1531672 h 6575122"/>
              <a:gd name="connsiteX172" fmla="*/ 860656 w 6627726"/>
              <a:gd name="connsiteY172" fmla="*/ 1190219 h 6575122"/>
              <a:gd name="connsiteX173" fmla="*/ 1202110 w 6627726"/>
              <a:gd name="connsiteY173" fmla="*/ 848766 h 6575122"/>
              <a:gd name="connsiteX174" fmla="*/ 5378060 w 6627726"/>
              <a:gd name="connsiteY174" fmla="*/ 848765 h 6575122"/>
              <a:gd name="connsiteX175" fmla="*/ 5719514 w 6627726"/>
              <a:gd name="connsiteY175" fmla="*/ 1190218 h 6575122"/>
              <a:gd name="connsiteX176" fmla="*/ 5378060 w 6627726"/>
              <a:gd name="connsiteY176" fmla="*/ 1531671 h 6575122"/>
              <a:gd name="connsiteX177" fmla="*/ 5036606 w 6627726"/>
              <a:gd name="connsiteY177" fmla="*/ 1190218 h 6575122"/>
              <a:gd name="connsiteX178" fmla="*/ 5378060 w 6627726"/>
              <a:gd name="connsiteY178" fmla="*/ 848765 h 6575122"/>
              <a:gd name="connsiteX179" fmla="*/ 3287516 w 6627726"/>
              <a:gd name="connsiteY179" fmla="*/ 0 h 6575122"/>
              <a:gd name="connsiteX180" fmla="*/ 3628970 w 6627726"/>
              <a:gd name="connsiteY180" fmla="*/ 341453 h 6575122"/>
              <a:gd name="connsiteX181" fmla="*/ 3287516 w 6627726"/>
              <a:gd name="connsiteY181" fmla="*/ 682906 h 6575122"/>
              <a:gd name="connsiteX182" fmla="*/ 2946062 w 6627726"/>
              <a:gd name="connsiteY182" fmla="*/ 341453 h 6575122"/>
              <a:gd name="connsiteX183" fmla="*/ 3287516 w 6627726"/>
              <a:gd name="connsiteY183" fmla="*/ 0 h 657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627726" h="6575122">
                <a:moveTo>
                  <a:pt x="3287516" y="5892216"/>
                </a:moveTo>
                <a:cubicBezTo>
                  <a:pt x="3476096" y="5892216"/>
                  <a:pt x="3628970" y="6045090"/>
                  <a:pt x="3628970" y="6233669"/>
                </a:cubicBezTo>
                <a:cubicBezTo>
                  <a:pt x="3628970" y="6422248"/>
                  <a:pt x="3476096" y="6575122"/>
                  <a:pt x="3287516" y="6575122"/>
                </a:cubicBezTo>
                <a:cubicBezTo>
                  <a:pt x="3098936" y="6575122"/>
                  <a:pt x="2946062" y="6422248"/>
                  <a:pt x="2946062" y="6233669"/>
                </a:cubicBezTo>
                <a:cubicBezTo>
                  <a:pt x="2946062" y="6045090"/>
                  <a:pt x="3098936" y="5892216"/>
                  <a:pt x="3287516" y="5892216"/>
                </a:cubicBezTo>
                <a:close/>
                <a:moveTo>
                  <a:pt x="2474852" y="5103431"/>
                </a:moveTo>
                <a:cubicBezTo>
                  <a:pt x="2508135" y="5102380"/>
                  <a:pt x="2542116" y="5107897"/>
                  <a:pt x="2575011" y="5120775"/>
                </a:cubicBezTo>
                <a:cubicBezTo>
                  <a:pt x="2706592" y="5172285"/>
                  <a:pt x="2770973" y="5322060"/>
                  <a:pt x="2718811" y="5455307"/>
                </a:cubicBezTo>
                <a:cubicBezTo>
                  <a:pt x="2666648" y="5588554"/>
                  <a:pt x="2517695" y="5654816"/>
                  <a:pt x="2386114" y="5603306"/>
                </a:cubicBezTo>
                <a:cubicBezTo>
                  <a:pt x="2254533" y="5551796"/>
                  <a:pt x="2190152" y="5402020"/>
                  <a:pt x="2242314" y="5268773"/>
                </a:cubicBezTo>
                <a:cubicBezTo>
                  <a:pt x="2281436" y="5168838"/>
                  <a:pt x="2375003" y="5106582"/>
                  <a:pt x="2474852" y="5103431"/>
                </a:cubicBezTo>
                <a:close/>
                <a:moveTo>
                  <a:pt x="4177050" y="5052371"/>
                </a:moveTo>
                <a:cubicBezTo>
                  <a:pt x="4210333" y="5051321"/>
                  <a:pt x="4244314" y="5056838"/>
                  <a:pt x="4277209" y="5069715"/>
                </a:cubicBezTo>
                <a:cubicBezTo>
                  <a:pt x="4408790" y="5121225"/>
                  <a:pt x="4473171" y="5271001"/>
                  <a:pt x="4421009" y="5404248"/>
                </a:cubicBezTo>
                <a:cubicBezTo>
                  <a:pt x="4368847" y="5537495"/>
                  <a:pt x="4219893" y="5603756"/>
                  <a:pt x="4088312" y="5552246"/>
                </a:cubicBezTo>
                <a:cubicBezTo>
                  <a:pt x="3956731" y="5500736"/>
                  <a:pt x="3892350" y="5350960"/>
                  <a:pt x="3944512" y="5217713"/>
                </a:cubicBezTo>
                <a:cubicBezTo>
                  <a:pt x="3983634" y="5117778"/>
                  <a:pt x="4077201" y="5055522"/>
                  <a:pt x="4177050" y="5052371"/>
                </a:cubicBezTo>
                <a:close/>
                <a:moveTo>
                  <a:pt x="5378060" y="5011803"/>
                </a:moveTo>
                <a:cubicBezTo>
                  <a:pt x="5566640" y="5011803"/>
                  <a:pt x="5719514" y="5164677"/>
                  <a:pt x="5719514" y="5353256"/>
                </a:cubicBezTo>
                <a:cubicBezTo>
                  <a:pt x="5719514" y="5541835"/>
                  <a:pt x="5566640" y="5694709"/>
                  <a:pt x="5378060" y="5694709"/>
                </a:cubicBezTo>
                <a:cubicBezTo>
                  <a:pt x="5189480" y="5694709"/>
                  <a:pt x="5036606" y="5541835"/>
                  <a:pt x="5036606" y="5353256"/>
                </a:cubicBezTo>
                <a:cubicBezTo>
                  <a:pt x="5036606" y="5164677"/>
                  <a:pt x="5189480" y="5011803"/>
                  <a:pt x="5378060" y="5011803"/>
                </a:cubicBezTo>
                <a:close/>
                <a:moveTo>
                  <a:pt x="1202109" y="5011803"/>
                </a:moveTo>
                <a:cubicBezTo>
                  <a:pt x="1390688" y="5011803"/>
                  <a:pt x="1543562" y="5164677"/>
                  <a:pt x="1543562" y="5353256"/>
                </a:cubicBezTo>
                <a:cubicBezTo>
                  <a:pt x="1543562" y="5541835"/>
                  <a:pt x="1390688" y="5694709"/>
                  <a:pt x="1202109" y="5694709"/>
                </a:cubicBezTo>
                <a:cubicBezTo>
                  <a:pt x="1013529" y="5694709"/>
                  <a:pt x="860654" y="5541835"/>
                  <a:pt x="860654" y="5353256"/>
                </a:cubicBezTo>
                <a:cubicBezTo>
                  <a:pt x="860654" y="5164677"/>
                  <a:pt x="1013529" y="5011803"/>
                  <a:pt x="1202109" y="5011803"/>
                </a:cubicBezTo>
                <a:close/>
                <a:moveTo>
                  <a:pt x="3288384" y="4681014"/>
                </a:moveTo>
                <a:cubicBezTo>
                  <a:pt x="3335582" y="4682672"/>
                  <a:pt x="3382457" y="4702343"/>
                  <a:pt x="3417824" y="4739635"/>
                </a:cubicBezTo>
                <a:cubicBezTo>
                  <a:pt x="3488557" y="4814219"/>
                  <a:pt x="3486470" y="4931041"/>
                  <a:pt x="3413161" y="5000565"/>
                </a:cubicBezTo>
                <a:cubicBezTo>
                  <a:pt x="3339853" y="5070089"/>
                  <a:pt x="3223084" y="5065987"/>
                  <a:pt x="3152350" y="4991403"/>
                </a:cubicBezTo>
                <a:cubicBezTo>
                  <a:pt x="3081617" y="4916820"/>
                  <a:pt x="3083705" y="4799997"/>
                  <a:pt x="3157013" y="4730473"/>
                </a:cubicBezTo>
                <a:cubicBezTo>
                  <a:pt x="3193668" y="4695712"/>
                  <a:pt x="3241187" y="4679356"/>
                  <a:pt x="3288384" y="4681014"/>
                </a:cubicBezTo>
                <a:close/>
                <a:moveTo>
                  <a:pt x="4432061" y="4278651"/>
                </a:moveTo>
                <a:cubicBezTo>
                  <a:pt x="4479259" y="4280309"/>
                  <a:pt x="4526134" y="4299980"/>
                  <a:pt x="4561501" y="4337272"/>
                </a:cubicBezTo>
                <a:cubicBezTo>
                  <a:pt x="4632235" y="4411856"/>
                  <a:pt x="4630146" y="4528679"/>
                  <a:pt x="4556838" y="4598202"/>
                </a:cubicBezTo>
                <a:cubicBezTo>
                  <a:pt x="4483530" y="4667726"/>
                  <a:pt x="4366761" y="4663624"/>
                  <a:pt x="4296027" y="4589040"/>
                </a:cubicBezTo>
                <a:cubicBezTo>
                  <a:pt x="4225294" y="4514456"/>
                  <a:pt x="4227382" y="4397634"/>
                  <a:pt x="4300690" y="4328110"/>
                </a:cubicBezTo>
                <a:cubicBezTo>
                  <a:pt x="4337345" y="4293349"/>
                  <a:pt x="4384864" y="4276993"/>
                  <a:pt x="4432061" y="4278651"/>
                </a:cubicBezTo>
                <a:close/>
                <a:moveTo>
                  <a:pt x="2162002" y="4178782"/>
                </a:moveTo>
                <a:cubicBezTo>
                  <a:pt x="2209199" y="4180440"/>
                  <a:pt x="2256075" y="4200111"/>
                  <a:pt x="2291441" y="4237403"/>
                </a:cubicBezTo>
                <a:cubicBezTo>
                  <a:pt x="2362175" y="4311987"/>
                  <a:pt x="2360087" y="4428809"/>
                  <a:pt x="2286778" y="4498333"/>
                </a:cubicBezTo>
                <a:cubicBezTo>
                  <a:pt x="2213470" y="4567857"/>
                  <a:pt x="2096701" y="4563755"/>
                  <a:pt x="2025967" y="4489171"/>
                </a:cubicBezTo>
                <a:cubicBezTo>
                  <a:pt x="1955234" y="4414587"/>
                  <a:pt x="1957322" y="4297765"/>
                  <a:pt x="2030630" y="4228241"/>
                </a:cubicBezTo>
                <a:cubicBezTo>
                  <a:pt x="2067285" y="4193479"/>
                  <a:pt x="2114804" y="4177124"/>
                  <a:pt x="2162002" y="4178782"/>
                </a:cubicBezTo>
                <a:close/>
                <a:moveTo>
                  <a:pt x="3643268" y="4079556"/>
                </a:moveTo>
                <a:cubicBezTo>
                  <a:pt x="3657913" y="4080350"/>
                  <a:pt x="3672680" y="4083998"/>
                  <a:pt x="3686763" y="4090774"/>
                </a:cubicBezTo>
                <a:cubicBezTo>
                  <a:pt x="3743095" y="4117876"/>
                  <a:pt x="3767154" y="4184758"/>
                  <a:pt x="3740499" y="4240160"/>
                </a:cubicBezTo>
                <a:cubicBezTo>
                  <a:pt x="3713845" y="4295561"/>
                  <a:pt x="3646571" y="4318502"/>
                  <a:pt x="3590239" y="4291400"/>
                </a:cubicBezTo>
                <a:cubicBezTo>
                  <a:pt x="3533907" y="4264298"/>
                  <a:pt x="3509848" y="4197415"/>
                  <a:pt x="3536503" y="4142014"/>
                </a:cubicBezTo>
                <a:cubicBezTo>
                  <a:pt x="3556494" y="4100463"/>
                  <a:pt x="3599333" y="4077171"/>
                  <a:pt x="3643268" y="4079556"/>
                </a:cubicBezTo>
                <a:close/>
                <a:moveTo>
                  <a:pt x="2894345" y="4037759"/>
                </a:moveTo>
                <a:cubicBezTo>
                  <a:pt x="2908990" y="4038554"/>
                  <a:pt x="2923757" y="4042202"/>
                  <a:pt x="2937840" y="4048977"/>
                </a:cubicBezTo>
                <a:cubicBezTo>
                  <a:pt x="2994173" y="4076079"/>
                  <a:pt x="3018231" y="4142962"/>
                  <a:pt x="2991577" y="4198363"/>
                </a:cubicBezTo>
                <a:cubicBezTo>
                  <a:pt x="2964922" y="4253764"/>
                  <a:pt x="2897648" y="4276706"/>
                  <a:pt x="2841316" y="4249603"/>
                </a:cubicBezTo>
                <a:cubicBezTo>
                  <a:pt x="2784984" y="4222501"/>
                  <a:pt x="2760926" y="4155619"/>
                  <a:pt x="2787580" y="4100217"/>
                </a:cubicBezTo>
                <a:cubicBezTo>
                  <a:pt x="2807571" y="4058667"/>
                  <a:pt x="2850410" y="4035374"/>
                  <a:pt x="2894345" y="4037759"/>
                </a:cubicBezTo>
                <a:close/>
                <a:moveTo>
                  <a:pt x="1263295" y="3911720"/>
                </a:moveTo>
                <a:cubicBezTo>
                  <a:pt x="1296579" y="3910669"/>
                  <a:pt x="1330559" y="3916186"/>
                  <a:pt x="1363455" y="3929064"/>
                </a:cubicBezTo>
                <a:cubicBezTo>
                  <a:pt x="1495036" y="3980574"/>
                  <a:pt x="1559417" y="4130350"/>
                  <a:pt x="1507254" y="4263597"/>
                </a:cubicBezTo>
                <a:cubicBezTo>
                  <a:pt x="1455092" y="4396844"/>
                  <a:pt x="1306139" y="4463105"/>
                  <a:pt x="1174558" y="4411595"/>
                </a:cubicBezTo>
                <a:cubicBezTo>
                  <a:pt x="1042977" y="4360085"/>
                  <a:pt x="978596" y="4210309"/>
                  <a:pt x="1030758" y="4077062"/>
                </a:cubicBezTo>
                <a:cubicBezTo>
                  <a:pt x="1069880" y="3977127"/>
                  <a:pt x="1163446" y="3914871"/>
                  <a:pt x="1263295" y="3911720"/>
                </a:cubicBezTo>
                <a:close/>
                <a:moveTo>
                  <a:pt x="5382138" y="3840858"/>
                </a:moveTo>
                <a:cubicBezTo>
                  <a:pt x="5415421" y="3839808"/>
                  <a:pt x="5449403" y="3845324"/>
                  <a:pt x="5482298" y="3858202"/>
                </a:cubicBezTo>
                <a:cubicBezTo>
                  <a:pt x="5613879" y="3909712"/>
                  <a:pt x="5678259" y="4059489"/>
                  <a:pt x="5626097" y="4192735"/>
                </a:cubicBezTo>
                <a:cubicBezTo>
                  <a:pt x="5573935" y="4325982"/>
                  <a:pt x="5424982" y="4392243"/>
                  <a:pt x="5293401" y="4340733"/>
                </a:cubicBezTo>
                <a:cubicBezTo>
                  <a:pt x="5161820" y="4289223"/>
                  <a:pt x="5097439" y="4139447"/>
                  <a:pt x="5149601" y="4006200"/>
                </a:cubicBezTo>
                <a:cubicBezTo>
                  <a:pt x="5188723" y="3906265"/>
                  <a:pt x="5282289" y="3844009"/>
                  <a:pt x="5382138" y="3840858"/>
                </a:cubicBezTo>
                <a:close/>
                <a:moveTo>
                  <a:pt x="4206539" y="3603215"/>
                </a:moveTo>
                <a:cubicBezTo>
                  <a:pt x="4221184" y="3604010"/>
                  <a:pt x="4235951" y="3607658"/>
                  <a:pt x="4250034" y="3614433"/>
                </a:cubicBezTo>
                <a:cubicBezTo>
                  <a:pt x="4306366" y="3641535"/>
                  <a:pt x="4330424" y="3708418"/>
                  <a:pt x="4303770" y="3763819"/>
                </a:cubicBezTo>
                <a:cubicBezTo>
                  <a:pt x="4277116" y="3819220"/>
                  <a:pt x="4209842" y="3842162"/>
                  <a:pt x="4153510" y="3815059"/>
                </a:cubicBezTo>
                <a:cubicBezTo>
                  <a:pt x="4097177" y="3787957"/>
                  <a:pt x="4073119" y="3721075"/>
                  <a:pt x="4099773" y="3665674"/>
                </a:cubicBezTo>
                <a:cubicBezTo>
                  <a:pt x="4119764" y="3624123"/>
                  <a:pt x="4162603" y="3600831"/>
                  <a:pt x="4206539" y="3603215"/>
                </a:cubicBezTo>
                <a:close/>
                <a:moveTo>
                  <a:pt x="2395838" y="3479400"/>
                </a:moveTo>
                <a:cubicBezTo>
                  <a:pt x="2410483" y="3480194"/>
                  <a:pt x="2425250" y="3483842"/>
                  <a:pt x="2439333" y="3490618"/>
                </a:cubicBezTo>
                <a:cubicBezTo>
                  <a:pt x="2495665" y="3517720"/>
                  <a:pt x="2519723" y="3584602"/>
                  <a:pt x="2493069" y="3640004"/>
                </a:cubicBezTo>
                <a:cubicBezTo>
                  <a:pt x="2466415" y="3695405"/>
                  <a:pt x="2399141" y="3718346"/>
                  <a:pt x="2342809" y="3691244"/>
                </a:cubicBezTo>
                <a:cubicBezTo>
                  <a:pt x="2286476" y="3664142"/>
                  <a:pt x="2262418" y="3597259"/>
                  <a:pt x="2289072" y="3541858"/>
                </a:cubicBezTo>
                <a:cubicBezTo>
                  <a:pt x="2309063" y="3500307"/>
                  <a:pt x="2351902" y="3477015"/>
                  <a:pt x="2395838" y="3479400"/>
                </a:cubicBezTo>
                <a:close/>
                <a:moveTo>
                  <a:pt x="4906730" y="3146219"/>
                </a:moveTo>
                <a:cubicBezTo>
                  <a:pt x="4953927" y="3147877"/>
                  <a:pt x="5000803" y="3167548"/>
                  <a:pt x="5036170" y="3204840"/>
                </a:cubicBezTo>
                <a:cubicBezTo>
                  <a:pt x="5106903" y="3279424"/>
                  <a:pt x="5104815" y="3396247"/>
                  <a:pt x="5031507" y="3465770"/>
                </a:cubicBezTo>
                <a:cubicBezTo>
                  <a:pt x="4958198" y="3535294"/>
                  <a:pt x="4841429" y="3531192"/>
                  <a:pt x="4770696" y="3456608"/>
                </a:cubicBezTo>
                <a:cubicBezTo>
                  <a:pt x="4699963" y="3382025"/>
                  <a:pt x="4702050" y="3265203"/>
                  <a:pt x="4775359" y="3195679"/>
                </a:cubicBezTo>
                <a:cubicBezTo>
                  <a:pt x="4812013" y="3160917"/>
                  <a:pt x="4859532" y="3144561"/>
                  <a:pt x="4906730" y="3146219"/>
                </a:cubicBezTo>
                <a:close/>
                <a:moveTo>
                  <a:pt x="1722052" y="3029413"/>
                </a:moveTo>
                <a:cubicBezTo>
                  <a:pt x="1769249" y="3031072"/>
                  <a:pt x="1816125" y="3050743"/>
                  <a:pt x="1851491" y="3088035"/>
                </a:cubicBezTo>
                <a:cubicBezTo>
                  <a:pt x="1922225" y="3162619"/>
                  <a:pt x="1920137" y="3279441"/>
                  <a:pt x="1846828" y="3348965"/>
                </a:cubicBezTo>
                <a:cubicBezTo>
                  <a:pt x="1773520" y="3418488"/>
                  <a:pt x="1656751" y="3414387"/>
                  <a:pt x="1586018" y="3339803"/>
                </a:cubicBezTo>
                <a:cubicBezTo>
                  <a:pt x="1515284" y="3265219"/>
                  <a:pt x="1517372" y="3148397"/>
                  <a:pt x="1590681" y="3078873"/>
                </a:cubicBezTo>
                <a:cubicBezTo>
                  <a:pt x="1627335" y="3044111"/>
                  <a:pt x="1674854" y="3027755"/>
                  <a:pt x="1722052" y="3029413"/>
                </a:cubicBezTo>
                <a:close/>
                <a:moveTo>
                  <a:pt x="6286272" y="2946108"/>
                </a:moveTo>
                <a:cubicBezTo>
                  <a:pt x="6474852" y="2946108"/>
                  <a:pt x="6627726" y="3098983"/>
                  <a:pt x="6627726" y="3287561"/>
                </a:cubicBezTo>
                <a:cubicBezTo>
                  <a:pt x="6627726" y="3476140"/>
                  <a:pt x="6474852" y="3629014"/>
                  <a:pt x="6286272" y="3629014"/>
                </a:cubicBezTo>
                <a:cubicBezTo>
                  <a:pt x="6097692" y="3629014"/>
                  <a:pt x="5944818" y="3476140"/>
                  <a:pt x="5944818" y="3287561"/>
                </a:cubicBezTo>
                <a:cubicBezTo>
                  <a:pt x="5944818" y="3098983"/>
                  <a:pt x="6097692" y="2946108"/>
                  <a:pt x="6286272" y="2946108"/>
                </a:cubicBezTo>
                <a:close/>
                <a:moveTo>
                  <a:pt x="341454" y="2946108"/>
                </a:moveTo>
                <a:cubicBezTo>
                  <a:pt x="530034" y="2946108"/>
                  <a:pt x="682908" y="3098983"/>
                  <a:pt x="682908" y="3287561"/>
                </a:cubicBezTo>
                <a:cubicBezTo>
                  <a:pt x="682908" y="3476140"/>
                  <a:pt x="530034" y="3629014"/>
                  <a:pt x="341454" y="3629014"/>
                </a:cubicBezTo>
                <a:cubicBezTo>
                  <a:pt x="152874" y="3629014"/>
                  <a:pt x="0" y="3476140"/>
                  <a:pt x="0" y="3287561"/>
                </a:cubicBezTo>
                <a:cubicBezTo>
                  <a:pt x="0" y="3098983"/>
                  <a:pt x="152874" y="2946108"/>
                  <a:pt x="341454" y="2946108"/>
                </a:cubicBezTo>
                <a:close/>
                <a:moveTo>
                  <a:pt x="4231685" y="2856526"/>
                </a:moveTo>
                <a:cubicBezTo>
                  <a:pt x="4246330" y="2857321"/>
                  <a:pt x="4261097" y="2860968"/>
                  <a:pt x="4275180" y="2867744"/>
                </a:cubicBezTo>
                <a:cubicBezTo>
                  <a:pt x="4331512" y="2894846"/>
                  <a:pt x="4355570" y="2961729"/>
                  <a:pt x="4328916" y="3017130"/>
                </a:cubicBezTo>
                <a:cubicBezTo>
                  <a:pt x="4302262" y="3072531"/>
                  <a:pt x="4234988" y="3095472"/>
                  <a:pt x="4178656" y="3068370"/>
                </a:cubicBezTo>
                <a:cubicBezTo>
                  <a:pt x="4122323" y="3041268"/>
                  <a:pt x="4098265" y="2974385"/>
                  <a:pt x="4124919" y="2918984"/>
                </a:cubicBezTo>
                <a:cubicBezTo>
                  <a:pt x="4144910" y="2877433"/>
                  <a:pt x="4187749" y="2854141"/>
                  <a:pt x="4231685" y="2856526"/>
                </a:cubicBezTo>
                <a:close/>
                <a:moveTo>
                  <a:pt x="2430717" y="2748843"/>
                </a:moveTo>
                <a:cubicBezTo>
                  <a:pt x="2445362" y="2749638"/>
                  <a:pt x="2460129" y="2753285"/>
                  <a:pt x="2474212" y="2760061"/>
                </a:cubicBezTo>
                <a:cubicBezTo>
                  <a:pt x="2530544" y="2787163"/>
                  <a:pt x="2554603" y="2854046"/>
                  <a:pt x="2527948" y="2909447"/>
                </a:cubicBezTo>
                <a:cubicBezTo>
                  <a:pt x="2501294" y="2964848"/>
                  <a:pt x="2434020" y="2987789"/>
                  <a:pt x="2377688" y="2960687"/>
                </a:cubicBezTo>
                <a:cubicBezTo>
                  <a:pt x="2321356" y="2933585"/>
                  <a:pt x="2297297" y="2866702"/>
                  <a:pt x="2323951" y="2811301"/>
                </a:cubicBezTo>
                <a:cubicBezTo>
                  <a:pt x="2343942" y="2769750"/>
                  <a:pt x="2386781" y="2746458"/>
                  <a:pt x="2430717" y="2748843"/>
                </a:cubicBezTo>
                <a:close/>
                <a:moveTo>
                  <a:pt x="3727169" y="2306726"/>
                </a:moveTo>
                <a:cubicBezTo>
                  <a:pt x="3741814" y="2307521"/>
                  <a:pt x="3756581" y="2311168"/>
                  <a:pt x="3770664" y="2317944"/>
                </a:cubicBezTo>
                <a:cubicBezTo>
                  <a:pt x="3826997" y="2345046"/>
                  <a:pt x="3851055" y="2411929"/>
                  <a:pt x="3824401" y="2467330"/>
                </a:cubicBezTo>
                <a:cubicBezTo>
                  <a:pt x="3797746" y="2522731"/>
                  <a:pt x="3730473" y="2545672"/>
                  <a:pt x="3674140" y="2518570"/>
                </a:cubicBezTo>
                <a:cubicBezTo>
                  <a:pt x="3617808" y="2491468"/>
                  <a:pt x="3593750" y="2424586"/>
                  <a:pt x="3620404" y="2369184"/>
                </a:cubicBezTo>
                <a:cubicBezTo>
                  <a:pt x="3640395" y="2327633"/>
                  <a:pt x="3683234" y="2304341"/>
                  <a:pt x="3727169" y="2306726"/>
                </a:cubicBezTo>
                <a:close/>
                <a:moveTo>
                  <a:pt x="2984254" y="2256370"/>
                </a:moveTo>
                <a:cubicBezTo>
                  <a:pt x="2998900" y="2257165"/>
                  <a:pt x="3013666" y="2260813"/>
                  <a:pt x="3027749" y="2267588"/>
                </a:cubicBezTo>
                <a:cubicBezTo>
                  <a:pt x="3084082" y="2294691"/>
                  <a:pt x="3108140" y="2361573"/>
                  <a:pt x="3081486" y="2416974"/>
                </a:cubicBezTo>
                <a:cubicBezTo>
                  <a:pt x="3054831" y="2472375"/>
                  <a:pt x="2987558" y="2495317"/>
                  <a:pt x="2931225" y="2468215"/>
                </a:cubicBezTo>
                <a:cubicBezTo>
                  <a:pt x="2874893" y="2441112"/>
                  <a:pt x="2850835" y="2374230"/>
                  <a:pt x="2877489" y="2318829"/>
                </a:cubicBezTo>
                <a:cubicBezTo>
                  <a:pt x="2897480" y="2277278"/>
                  <a:pt x="2940319" y="2253985"/>
                  <a:pt x="2984254" y="2256370"/>
                </a:cubicBezTo>
                <a:close/>
                <a:moveTo>
                  <a:pt x="1234165" y="2217046"/>
                </a:moveTo>
                <a:cubicBezTo>
                  <a:pt x="1267447" y="2215995"/>
                  <a:pt x="1301429" y="2221512"/>
                  <a:pt x="1334324" y="2234390"/>
                </a:cubicBezTo>
                <a:cubicBezTo>
                  <a:pt x="1465905" y="2285900"/>
                  <a:pt x="1530286" y="2435676"/>
                  <a:pt x="1478124" y="2568923"/>
                </a:cubicBezTo>
                <a:cubicBezTo>
                  <a:pt x="1425962" y="2702169"/>
                  <a:pt x="1277008" y="2768431"/>
                  <a:pt x="1145427" y="2716921"/>
                </a:cubicBezTo>
                <a:cubicBezTo>
                  <a:pt x="1013846" y="2665410"/>
                  <a:pt x="949465" y="2515635"/>
                  <a:pt x="1001627" y="2382388"/>
                </a:cubicBezTo>
                <a:cubicBezTo>
                  <a:pt x="1040749" y="2282453"/>
                  <a:pt x="1134315" y="2220197"/>
                  <a:pt x="1234165" y="2217046"/>
                </a:cubicBezTo>
                <a:close/>
                <a:moveTo>
                  <a:pt x="5328578" y="2110831"/>
                </a:moveTo>
                <a:cubicBezTo>
                  <a:pt x="5361861" y="2109781"/>
                  <a:pt x="5395842" y="2115298"/>
                  <a:pt x="5428738" y="2128175"/>
                </a:cubicBezTo>
                <a:cubicBezTo>
                  <a:pt x="5560318" y="2179686"/>
                  <a:pt x="5624700" y="2329461"/>
                  <a:pt x="5572537" y="2462708"/>
                </a:cubicBezTo>
                <a:cubicBezTo>
                  <a:pt x="5520375" y="2595955"/>
                  <a:pt x="5371421" y="2662217"/>
                  <a:pt x="5239841" y="2610706"/>
                </a:cubicBezTo>
                <a:cubicBezTo>
                  <a:pt x="5108259" y="2559196"/>
                  <a:pt x="5043878" y="2409420"/>
                  <a:pt x="5096041" y="2276174"/>
                </a:cubicBezTo>
                <a:cubicBezTo>
                  <a:pt x="5135163" y="2176238"/>
                  <a:pt x="5228729" y="2113982"/>
                  <a:pt x="5328578" y="2110831"/>
                </a:cubicBezTo>
                <a:close/>
                <a:moveTo>
                  <a:pt x="4452551" y="2006487"/>
                </a:moveTo>
                <a:cubicBezTo>
                  <a:pt x="4499748" y="2008146"/>
                  <a:pt x="4546624" y="2027817"/>
                  <a:pt x="4581990" y="2065109"/>
                </a:cubicBezTo>
                <a:cubicBezTo>
                  <a:pt x="4652724" y="2139693"/>
                  <a:pt x="4650636" y="2256516"/>
                  <a:pt x="4577327" y="2326039"/>
                </a:cubicBezTo>
                <a:cubicBezTo>
                  <a:pt x="4504019" y="2395563"/>
                  <a:pt x="4387250" y="2391461"/>
                  <a:pt x="4316516" y="2316877"/>
                </a:cubicBezTo>
                <a:cubicBezTo>
                  <a:pt x="4245783" y="2242293"/>
                  <a:pt x="4247871" y="2125471"/>
                  <a:pt x="4321179" y="2055947"/>
                </a:cubicBezTo>
                <a:cubicBezTo>
                  <a:pt x="4357834" y="2021185"/>
                  <a:pt x="4405353" y="2004830"/>
                  <a:pt x="4452551" y="2006487"/>
                </a:cubicBezTo>
                <a:close/>
                <a:moveTo>
                  <a:pt x="2202255" y="1927459"/>
                </a:moveTo>
                <a:cubicBezTo>
                  <a:pt x="2249453" y="1929117"/>
                  <a:pt x="2296328" y="1948788"/>
                  <a:pt x="2331695" y="1986081"/>
                </a:cubicBezTo>
                <a:cubicBezTo>
                  <a:pt x="2402428" y="2060664"/>
                  <a:pt x="2400340" y="2177487"/>
                  <a:pt x="2327032" y="2247010"/>
                </a:cubicBezTo>
                <a:cubicBezTo>
                  <a:pt x="2253724" y="2316534"/>
                  <a:pt x="2136955" y="2312432"/>
                  <a:pt x="2066221" y="2237848"/>
                </a:cubicBezTo>
                <a:cubicBezTo>
                  <a:pt x="1995488" y="2163265"/>
                  <a:pt x="1997576" y="2046442"/>
                  <a:pt x="2070885" y="1976918"/>
                </a:cubicBezTo>
                <a:cubicBezTo>
                  <a:pt x="2107538" y="1942157"/>
                  <a:pt x="2155058" y="1925801"/>
                  <a:pt x="2202255" y="1927459"/>
                </a:cubicBezTo>
                <a:close/>
                <a:moveTo>
                  <a:pt x="3340397" y="1494620"/>
                </a:moveTo>
                <a:cubicBezTo>
                  <a:pt x="3387595" y="1496277"/>
                  <a:pt x="3434470" y="1515949"/>
                  <a:pt x="3469837" y="1553241"/>
                </a:cubicBezTo>
                <a:cubicBezTo>
                  <a:pt x="3540571" y="1627825"/>
                  <a:pt x="3538482" y="1744647"/>
                  <a:pt x="3465174" y="1814171"/>
                </a:cubicBezTo>
                <a:cubicBezTo>
                  <a:pt x="3391866" y="1883695"/>
                  <a:pt x="3275097" y="1879593"/>
                  <a:pt x="3204363" y="1805009"/>
                </a:cubicBezTo>
                <a:cubicBezTo>
                  <a:pt x="3133630" y="1730425"/>
                  <a:pt x="3135718" y="1613603"/>
                  <a:pt x="3209026" y="1544079"/>
                </a:cubicBezTo>
                <a:cubicBezTo>
                  <a:pt x="3245681" y="1509317"/>
                  <a:pt x="3293200" y="1492961"/>
                  <a:pt x="3340397" y="1494620"/>
                </a:cubicBezTo>
                <a:close/>
                <a:moveTo>
                  <a:pt x="2414824" y="970181"/>
                </a:moveTo>
                <a:cubicBezTo>
                  <a:pt x="2448107" y="969131"/>
                  <a:pt x="2482088" y="974648"/>
                  <a:pt x="2514984" y="987525"/>
                </a:cubicBezTo>
                <a:cubicBezTo>
                  <a:pt x="2646566" y="1039036"/>
                  <a:pt x="2710946" y="1188811"/>
                  <a:pt x="2658784" y="1322058"/>
                </a:cubicBezTo>
                <a:cubicBezTo>
                  <a:pt x="2606621" y="1455305"/>
                  <a:pt x="2457668" y="1521567"/>
                  <a:pt x="2326087" y="1470056"/>
                </a:cubicBezTo>
                <a:cubicBezTo>
                  <a:pt x="2194506" y="1418546"/>
                  <a:pt x="2130124" y="1268770"/>
                  <a:pt x="2182287" y="1135523"/>
                </a:cubicBezTo>
                <a:cubicBezTo>
                  <a:pt x="2221409" y="1035588"/>
                  <a:pt x="2314976" y="973332"/>
                  <a:pt x="2414824" y="970181"/>
                </a:cubicBezTo>
                <a:close/>
                <a:moveTo>
                  <a:pt x="4104684" y="940080"/>
                </a:moveTo>
                <a:cubicBezTo>
                  <a:pt x="4137967" y="939029"/>
                  <a:pt x="4171948" y="944546"/>
                  <a:pt x="4204843" y="957424"/>
                </a:cubicBezTo>
                <a:cubicBezTo>
                  <a:pt x="4336425" y="1008934"/>
                  <a:pt x="4400806" y="1158710"/>
                  <a:pt x="4348643" y="1291957"/>
                </a:cubicBezTo>
                <a:cubicBezTo>
                  <a:pt x="4296481" y="1425204"/>
                  <a:pt x="4147527" y="1491465"/>
                  <a:pt x="4015946" y="1439955"/>
                </a:cubicBezTo>
                <a:cubicBezTo>
                  <a:pt x="3884365" y="1388445"/>
                  <a:pt x="3819984" y="1238669"/>
                  <a:pt x="3872147" y="1105422"/>
                </a:cubicBezTo>
                <a:cubicBezTo>
                  <a:pt x="3911269" y="1005487"/>
                  <a:pt x="4004835" y="943231"/>
                  <a:pt x="4104684" y="940080"/>
                </a:cubicBezTo>
                <a:close/>
                <a:moveTo>
                  <a:pt x="1202110" y="848766"/>
                </a:moveTo>
                <a:cubicBezTo>
                  <a:pt x="1390691" y="848766"/>
                  <a:pt x="1543564" y="1001640"/>
                  <a:pt x="1543564" y="1190219"/>
                </a:cubicBezTo>
                <a:cubicBezTo>
                  <a:pt x="1543564" y="1378798"/>
                  <a:pt x="1390691" y="1531672"/>
                  <a:pt x="1202110" y="1531672"/>
                </a:cubicBezTo>
                <a:cubicBezTo>
                  <a:pt x="1013529" y="1531672"/>
                  <a:pt x="860656" y="1378798"/>
                  <a:pt x="860656" y="1190219"/>
                </a:cubicBezTo>
                <a:cubicBezTo>
                  <a:pt x="860656" y="1001640"/>
                  <a:pt x="1013529" y="848766"/>
                  <a:pt x="1202110" y="848766"/>
                </a:cubicBezTo>
                <a:close/>
                <a:moveTo>
                  <a:pt x="5378060" y="848765"/>
                </a:moveTo>
                <a:cubicBezTo>
                  <a:pt x="5566640" y="848765"/>
                  <a:pt x="5719514" y="1001639"/>
                  <a:pt x="5719514" y="1190218"/>
                </a:cubicBezTo>
                <a:cubicBezTo>
                  <a:pt x="5719514" y="1378797"/>
                  <a:pt x="5566640" y="1531671"/>
                  <a:pt x="5378060" y="1531671"/>
                </a:cubicBezTo>
                <a:cubicBezTo>
                  <a:pt x="5189480" y="1531671"/>
                  <a:pt x="5036606" y="1378797"/>
                  <a:pt x="5036606" y="1190218"/>
                </a:cubicBezTo>
                <a:cubicBezTo>
                  <a:pt x="5036606" y="1001639"/>
                  <a:pt x="5189480" y="848765"/>
                  <a:pt x="5378060" y="848765"/>
                </a:cubicBezTo>
                <a:close/>
                <a:moveTo>
                  <a:pt x="3287516" y="0"/>
                </a:moveTo>
                <a:cubicBezTo>
                  <a:pt x="3476096" y="0"/>
                  <a:pt x="3628970" y="152874"/>
                  <a:pt x="3628970" y="341453"/>
                </a:cubicBezTo>
                <a:cubicBezTo>
                  <a:pt x="3628970" y="530032"/>
                  <a:pt x="3476096" y="682906"/>
                  <a:pt x="3287516" y="682906"/>
                </a:cubicBezTo>
                <a:cubicBezTo>
                  <a:pt x="3098936" y="682906"/>
                  <a:pt x="2946062" y="530032"/>
                  <a:pt x="2946062" y="341453"/>
                </a:cubicBezTo>
                <a:cubicBezTo>
                  <a:pt x="2946062" y="152874"/>
                  <a:pt x="3098936" y="0"/>
                  <a:pt x="3287516" y="0"/>
                </a:cubicBezTo>
                <a:close/>
              </a:path>
            </a:pathLst>
          </a:custGeom>
          <a:gradFill>
            <a:gsLst>
              <a:gs pos="45000">
                <a:srgbClr val="C00000"/>
              </a:gs>
              <a:gs pos="70000">
                <a:srgbClr val="FF0300"/>
              </a:gs>
              <a:gs pos="100000">
                <a:srgbClr val="4D0808"/>
              </a:gs>
            </a:gsLst>
            <a:lin ang="5400000" scaled="0"/>
          </a:gradFill>
          <a:ln w="12700">
            <a:solidFill>
              <a:schemeClr val="accent6">
                <a:lumMod val="60000"/>
                <a:lumOff val="40000"/>
              </a:schemeClr>
            </a:solidFill>
          </a:ln>
          <a:scene3d>
            <a:camera prst="orthographicFront"/>
            <a:lightRig rig="flat" dir="t"/>
          </a:scene3d>
          <a:sp3d>
            <a:bevelT w="603250" h="1079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2"/>
          <p:cNvSpPr/>
          <p:nvPr/>
        </p:nvSpPr>
        <p:spPr>
          <a:xfrm>
            <a:off x="3059832" y="1203598"/>
            <a:ext cx="2995396" cy="2752702"/>
          </a:xfrm>
          <a:custGeom>
            <a:avLst/>
            <a:gdLst>
              <a:gd name="connsiteX0" fmla="*/ 3287516 w 6627726"/>
              <a:gd name="connsiteY0" fmla="*/ 5892216 h 6575122"/>
              <a:gd name="connsiteX1" fmla="*/ 3628970 w 6627726"/>
              <a:gd name="connsiteY1" fmla="*/ 6233669 h 6575122"/>
              <a:gd name="connsiteX2" fmla="*/ 3287516 w 6627726"/>
              <a:gd name="connsiteY2" fmla="*/ 6575122 h 6575122"/>
              <a:gd name="connsiteX3" fmla="*/ 2946062 w 6627726"/>
              <a:gd name="connsiteY3" fmla="*/ 6233669 h 6575122"/>
              <a:gd name="connsiteX4" fmla="*/ 3287516 w 6627726"/>
              <a:gd name="connsiteY4" fmla="*/ 5892216 h 6575122"/>
              <a:gd name="connsiteX5" fmla="*/ 2474852 w 6627726"/>
              <a:gd name="connsiteY5" fmla="*/ 5103431 h 6575122"/>
              <a:gd name="connsiteX6" fmla="*/ 2575011 w 6627726"/>
              <a:gd name="connsiteY6" fmla="*/ 5120775 h 6575122"/>
              <a:gd name="connsiteX7" fmla="*/ 2718811 w 6627726"/>
              <a:gd name="connsiteY7" fmla="*/ 5455307 h 6575122"/>
              <a:gd name="connsiteX8" fmla="*/ 2386114 w 6627726"/>
              <a:gd name="connsiteY8" fmla="*/ 5603306 h 6575122"/>
              <a:gd name="connsiteX9" fmla="*/ 2242314 w 6627726"/>
              <a:gd name="connsiteY9" fmla="*/ 5268773 h 6575122"/>
              <a:gd name="connsiteX10" fmla="*/ 2474852 w 6627726"/>
              <a:gd name="connsiteY10" fmla="*/ 5103431 h 6575122"/>
              <a:gd name="connsiteX11" fmla="*/ 4177050 w 6627726"/>
              <a:gd name="connsiteY11" fmla="*/ 5052371 h 6575122"/>
              <a:gd name="connsiteX12" fmla="*/ 4277209 w 6627726"/>
              <a:gd name="connsiteY12" fmla="*/ 5069715 h 6575122"/>
              <a:gd name="connsiteX13" fmla="*/ 4421009 w 6627726"/>
              <a:gd name="connsiteY13" fmla="*/ 5404248 h 6575122"/>
              <a:gd name="connsiteX14" fmla="*/ 4088312 w 6627726"/>
              <a:gd name="connsiteY14" fmla="*/ 5552246 h 6575122"/>
              <a:gd name="connsiteX15" fmla="*/ 3944512 w 6627726"/>
              <a:gd name="connsiteY15" fmla="*/ 5217713 h 6575122"/>
              <a:gd name="connsiteX16" fmla="*/ 4177050 w 6627726"/>
              <a:gd name="connsiteY16" fmla="*/ 5052371 h 6575122"/>
              <a:gd name="connsiteX17" fmla="*/ 5378060 w 6627726"/>
              <a:gd name="connsiteY17" fmla="*/ 5011803 h 6575122"/>
              <a:gd name="connsiteX18" fmla="*/ 5719514 w 6627726"/>
              <a:gd name="connsiteY18" fmla="*/ 5353256 h 6575122"/>
              <a:gd name="connsiteX19" fmla="*/ 5378060 w 6627726"/>
              <a:gd name="connsiteY19" fmla="*/ 5694709 h 6575122"/>
              <a:gd name="connsiteX20" fmla="*/ 5036606 w 6627726"/>
              <a:gd name="connsiteY20" fmla="*/ 5353256 h 6575122"/>
              <a:gd name="connsiteX21" fmla="*/ 5378060 w 6627726"/>
              <a:gd name="connsiteY21" fmla="*/ 5011803 h 6575122"/>
              <a:gd name="connsiteX22" fmla="*/ 1202109 w 6627726"/>
              <a:gd name="connsiteY22" fmla="*/ 5011803 h 6575122"/>
              <a:gd name="connsiteX23" fmla="*/ 1543562 w 6627726"/>
              <a:gd name="connsiteY23" fmla="*/ 5353256 h 6575122"/>
              <a:gd name="connsiteX24" fmla="*/ 1202109 w 6627726"/>
              <a:gd name="connsiteY24" fmla="*/ 5694709 h 6575122"/>
              <a:gd name="connsiteX25" fmla="*/ 860654 w 6627726"/>
              <a:gd name="connsiteY25" fmla="*/ 5353256 h 6575122"/>
              <a:gd name="connsiteX26" fmla="*/ 1202109 w 6627726"/>
              <a:gd name="connsiteY26" fmla="*/ 5011803 h 6575122"/>
              <a:gd name="connsiteX27" fmla="*/ 3288384 w 6627726"/>
              <a:gd name="connsiteY27" fmla="*/ 4681014 h 6575122"/>
              <a:gd name="connsiteX28" fmla="*/ 3417824 w 6627726"/>
              <a:gd name="connsiteY28" fmla="*/ 4739635 h 6575122"/>
              <a:gd name="connsiteX29" fmla="*/ 3413161 w 6627726"/>
              <a:gd name="connsiteY29" fmla="*/ 5000565 h 6575122"/>
              <a:gd name="connsiteX30" fmla="*/ 3152350 w 6627726"/>
              <a:gd name="connsiteY30" fmla="*/ 4991403 h 6575122"/>
              <a:gd name="connsiteX31" fmla="*/ 3157013 w 6627726"/>
              <a:gd name="connsiteY31" fmla="*/ 4730473 h 6575122"/>
              <a:gd name="connsiteX32" fmla="*/ 3288384 w 6627726"/>
              <a:gd name="connsiteY32" fmla="*/ 4681014 h 6575122"/>
              <a:gd name="connsiteX33" fmla="*/ 4432061 w 6627726"/>
              <a:gd name="connsiteY33" fmla="*/ 4278651 h 6575122"/>
              <a:gd name="connsiteX34" fmla="*/ 4561501 w 6627726"/>
              <a:gd name="connsiteY34" fmla="*/ 4337272 h 6575122"/>
              <a:gd name="connsiteX35" fmla="*/ 4556838 w 6627726"/>
              <a:gd name="connsiteY35" fmla="*/ 4598202 h 6575122"/>
              <a:gd name="connsiteX36" fmla="*/ 4296027 w 6627726"/>
              <a:gd name="connsiteY36" fmla="*/ 4589040 h 6575122"/>
              <a:gd name="connsiteX37" fmla="*/ 4300690 w 6627726"/>
              <a:gd name="connsiteY37" fmla="*/ 4328110 h 6575122"/>
              <a:gd name="connsiteX38" fmla="*/ 4432061 w 6627726"/>
              <a:gd name="connsiteY38" fmla="*/ 4278651 h 6575122"/>
              <a:gd name="connsiteX39" fmla="*/ 2162002 w 6627726"/>
              <a:gd name="connsiteY39" fmla="*/ 4178782 h 6575122"/>
              <a:gd name="connsiteX40" fmla="*/ 2291441 w 6627726"/>
              <a:gd name="connsiteY40" fmla="*/ 4237403 h 6575122"/>
              <a:gd name="connsiteX41" fmla="*/ 2286778 w 6627726"/>
              <a:gd name="connsiteY41" fmla="*/ 4498333 h 6575122"/>
              <a:gd name="connsiteX42" fmla="*/ 2025967 w 6627726"/>
              <a:gd name="connsiteY42" fmla="*/ 4489171 h 6575122"/>
              <a:gd name="connsiteX43" fmla="*/ 2030630 w 6627726"/>
              <a:gd name="connsiteY43" fmla="*/ 4228241 h 6575122"/>
              <a:gd name="connsiteX44" fmla="*/ 2162002 w 6627726"/>
              <a:gd name="connsiteY44" fmla="*/ 4178782 h 6575122"/>
              <a:gd name="connsiteX45" fmla="*/ 3643268 w 6627726"/>
              <a:gd name="connsiteY45" fmla="*/ 4079556 h 6575122"/>
              <a:gd name="connsiteX46" fmla="*/ 3686763 w 6627726"/>
              <a:gd name="connsiteY46" fmla="*/ 4090774 h 6575122"/>
              <a:gd name="connsiteX47" fmla="*/ 3740499 w 6627726"/>
              <a:gd name="connsiteY47" fmla="*/ 4240160 h 6575122"/>
              <a:gd name="connsiteX48" fmla="*/ 3590239 w 6627726"/>
              <a:gd name="connsiteY48" fmla="*/ 4291400 h 6575122"/>
              <a:gd name="connsiteX49" fmla="*/ 3536503 w 6627726"/>
              <a:gd name="connsiteY49" fmla="*/ 4142014 h 6575122"/>
              <a:gd name="connsiteX50" fmla="*/ 3643268 w 6627726"/>
              <a:gd name="connsiteY50" fmla="*/ 4079556 h 6575122"/>
              <a:gd name="connsiteX51" fmla="*/ 2894345 w 6627726"/>
              <a:gd name="connsiteY51" fmla="*/ 4037759 h 6575122"/>
              <a:gd name="connsiteX52" fmla="*/ 2937840 w 6627726"/>
              <a:gd name="connsiteY52" fmla="*/ 4048977 h 6575122"/>
              <a:gd name="connsiteX53" fmla="*/ 2991577 w 6627726"/>
              <a:gd name="connsiteY53" fmla="*/ 4198363 h 6575122"/>
              <a:gd name="connsiteX54" fmla="*/ 2841316 w 6627726"/>
              <a:gd name="connsiteY54" fmla="*/ 4249603 h 6575122"/>
              <a:gd name="connsiteX55" fmla="*/ 2787580 w 6627726"/>
              <a:gd name="connsiteY55" fmla="*/ 4100217 h 6575122"/>
              <a:gd name="connsiteX56" fmla="*/ 2894345 w 6627726"/>
              <a:gd name="connsiteY56" fmla="*/ 4037759 h 6575122"/>
              <a:gd name="connsiteX57" fmla="*/ 1263295 w 6627726"/>
              <a:gd name="connsiteY57" fmla="*/ 3911720 h 6575122"/>
              <a:gd name="connsiteX58" fmla="*/ 1363455 w 6627726"/>
              <a:gd name="connsiteY58" fmla="*/ 3929064 h 6575122"/>
              <a:gd name="connsiteX59" fmla="*/ 1507254 w 6627726"/>
              <a:gd name="connsiteY59" fmla="*/ 4263597 h 6575122"/>
              <a:gd name="connsiteX60" fmla="*/ 1174558 w 6627726"/>
              <a:gd name="connsiteY60" fmla="*/ 4411595 h 6575122"/>
              <a:gd name="connsiteX61" fmla="*/ 1030758 w 6627726"/>
              <a:gd name="connsiteY61" fmla="*/ 4077062 h 6575122"/>
              <a:gd name="connsiteX62" fmla="*/ 1263295 w 6627726"/>
              <a:gd name="connsiteY62" fmla="*/ 3911720 h 6575122"/>
              <a:gd name="connsiteX63" fmla="*/ 5382138 w 6627726"/>
              <a:gd name="connsiteY63" fmla="*/ 3840858 h 6575122"/>
              <a:gd name="connsiteX64" fmla="*/ 5482298 w 6627726"/>
              <a:gd name="connsiteY64" fmla="*/ 3858202 h 6575122"/>
              <a:gd name="connsiteX65" fmla="*/ 5626097 w 6627726"/>
              <a:gd name="connsiteY65" fmla="*/ 4192735 h 6575122"/>
              <a:gd name="connsiteX66" fmla="*/ 5293401 w 6627726"/>
              <a:gd name="connsiteY66" fmla="*/ 4340733 h 6575122"/>
              <a:gd name="connsiteX67" fmla="*/ 5149601 w 6627726"/>
              <a:gd name="connsiteY67" fmla="*/ 4006200 h 6575122"/>
              <a:gd name="connsiteX68" fmla="*/ 5382138 w 6627726"/>
              <a:gd name="connsiteY68" fmla="*/ 3840858 h 6575122"/>
              <a:gd name="connsiteX69" fmla="*/ 4206539 w 6627726"/>
              <a:gd name="connsiteY69" fmla="*/ 3603215 h 6575122"/>
              <a:gd name="connsiteX70" fmla="*/ 4250034 w 6627726"/>
              <a:gd name="connsiteY70" fmla="*/ 3614433 h 6575122"/>
              <a:gd name="connsiteX71" fmla="*/ 4303770 w 6627726"/>
              <a:gd name="connsiteY71" fmla="*/ 3763819 h 6575122"/>
              <a:gd name="connsiteX72" fmla="*/ 4153510 w 6627726"/>
              <a:gd name="connsiteY72" fmla="*/ 3815059 h 6575122"/>
              <a:gd name="connsiteX73" fmla="*/ 4099773 w 6627726"/>
              <a:gd name="connsiteY73" fmla="*/ 3665674 h 6575122"/>
              <a:gd name="connsiteX74" fmla="*/ 4206539 w 6627726"/>
              <a:gd name="connsiteY74" fmla="*/ 3603215 h 6575122"/>
              <a:gd name="connsiteX75" fmla="*/ 2395838 w 6627726"/>
              <a:gd name="connsiteY75" fmla="*/ 3479400 h 6575122"/>
              <a:gd name="connsiteX76" fmla="*/ 2439333 w 6627726"/>
              <a:gd name="connsiteY76" fmla="*/ 3490618 h 6575122"/>
              <a:gd name="connsiteX77" fmla="*/ 2493069 w 6627726"/>
              <a:gd name="connsiteY77" fmla="*/ 3640004 h 6575122"/>
              <a:gd name="connsiteX78" fmla="*/ 2342809 w 6627726"/>
              <a:gd name="connsiteY78" fmla="*/ 3691244 h 6575122"/>
              <a:gd name="connsiteX79" fmla="*/ 2289072 w 6627726"/>
              <a:gd name="connsiteY79" fmla="*/ 3541858 h 6575122"/>
              <a:gd name="connsiteX80" fmla="*/ 2395838 w 6627726"/>
              <a:gd name="connsiteY80" fmla="*/ 3479400 h 6575122"/>
              <a:gd name="connsiteX81" fmla="*/ 4906730 w 6627726"/>
              <a:gd name="connsiteY81" fmla="*/ 3146219 h 6575122"/>
              <a:gd name="connsiteX82" fmla="*/ 5036170 w 6627726"/>
              <a:gd name="connsiteY82" fmla="*/ 3204840 h 6575122"/>
              <a:gd name="connsiteX83" fmla="*/ 5031507 w 6627726"/>
              <a:gd name="connsiteY83" fmla="*/ 3465770 h 6575122"/>
              <a:gd name="connsiteX84" fmla="*/ 4770696 w 6627726"/>
              <a:gd name="connsiteY84" fmla="*/ 3456608 h 6575122"/>
              <a:gd name="connsiteX85" fmla="*/ 4775359 w 6627726"/>
              <a:gd name="connsiteY85" fmla="*/ 3195679 h 6575122"/>
              <a:gd name="connsiteX86" fmla="*/ 4906730 w 6627726"/>
              <a:gd name="connsiteY86" fmla="*/ 3146219 h 6575122"/>
              <a:gd name="connsiteX87" fmla="*/ 1722052 w 6627726"/>
              <a:gd name="connsiteY87" fmla="*/ 3029413 h 6575122"/>
              <a:gd name="connsiteX88" fmla="*/ 1851491 w 6627726"/>
              <a:gd name="connsiteY88" fmla="*/ 3088035 h 6575122"/>
              <a:gd name="connsiteX89" fmla="*/ 1846828 w 6627726"/>
              <a:gd name="connsiteY89" fmla="*/ 3348965 h 6575122"/>
              <a:gd name="connsiteX90" fmla="*/ 1586018 w 6627726"/>
              <a:gd name="connsiteY90" fmla="*/ 3339803 h 6575122"/>
              <a:gd name="connsiteX91" fmla="*/ 1590681 w 6627726"/>
              <a:gd name="connsiteY91" fmla="*/ 3078873 h 6575122"/>
              <a:gd name="connsiteX92" fmla="*/ 1722052 w 6627726"/>
              <a:gd name="connsiteY92" fmla="*/ 3029413 h 6575122"/>
              <a:gd name="connsiteX93" fmla="*/ 6286272 w 6627726"/>
              <a:gd name="connsiteY93" fmla="*/ 2946108 h 6575122"/>
              <a:gd name="connsiteX94" fmla="*/ 6627726 w 6627726"/>
              <a:gd name="connsiteY94" fmla="*/ 3287561 h 6575122"/>
              <a:gd name="connsiteX95" fmla="*/ 6286272 w 6627726"/>
              <a:gd name="connsiteY95" fmla="*/ 3629014 h 6575122"/>
              <a:gd name="connsiteX96" fmla="*/ 5944818 w 6627726"/>
              <a:gd name="connsiteY96" fmla="*/ 3287561 h 6575122"/>
              <a:gd name="connsiteX97" fmla="*/ 6286272 w 6627726"/>
              <a:gd name="connsiteY97" fmla="*/ 2946108 h 6575122"/>
              <a:gd name="connsiteX98" fmla="*/ 341454 w 6627726"/>
              <a:gd name="connsiteY98" fmla="*/ 2946108 h 6575122"/>
              <a:gd name="connsiteX99" fmla="*/ 682908 w 6627726"/>
              <a:gd name="connsiteY99" fmla="*/ 3287561 h 6575122"/>
              <a:gd name="connsiteX100" fmla="*/ 341454 w 6627726"/>
              <a:gd name="connsiteY100" fmla="*/ 3629014 h 6575122"/>
              <a:gd name="connsiteX101" fmla="*/ 0 w 6627726"/>
              <a:gd name="connsiteY101" fmla="*/ 3287561 h 6575122"/>
              <a:gd name="connsiteX102" fmla="*/ 341454 w 6627726"/>
              <a:gd name="connsiteY102" fmla="*/ 2946108 h 6575122"/>
              <a:gd name="connsiteX103" fmla="*/ 4231685 w 6627726"/>
              <a:gd name="connsiteY103" fmla="*/ 2856526 h 6575122"/>
              <a:gd name="connsiteX104" fmla="*/ 4275180 w 6627726"/>
              <a:gd name="connsiteY104" fmla="*/ 2867744 h 6575122"/>
              <a:gd name="connsiteX105" fmla="*/ 4328916 w 6627726"/>
              <a:gd name="connsiteY105" fmla="*/ 3017130 h 6575122"/>
              <a:gd name="connsiteX106" fmla="*/ 4178656 w 6627726"/>
              <a:gd name="connsiteY106" fmla="*/ 3068370 h 6575122"/>
              <a:gd name="connsiteX107" fmla="*/ 4124919 w 6627726"/>
              <a:gd name="connsiteY107" fmla="*/ 2918984 h 6575122"/>
              <a:gd name="connsiteX108" fmla="*/ 4231685 w 6627726"/>
              <a:gd name="connsiteY108" fmla="*/ 2856526 h 6575122"/>
              <a:gd name="connsiteX109" fmla="*/ 2430717 w 6627726"/>
              <a:gd name="connsiteY109" fmla="*/ 2748843 h 6575122"/>
              <a:gd name="connsiteX110" fmla="*/ 2474212 w 6627726"/>
              <a:gd name="connsiteY110" fmla="*/ 2760061 h 6575122"/>
              <a:gd name="connsiteX111" fmla="*/ 2527948 w 6627726"/>
              <a:gd name="connsiteY111" fmla="*/ 2909447 h 6575122"/>
              <a:gd name="connsiteX112" fmla="*/ 2377688 w 6627726"/>
              <a:gd name="connsiteY112" fmla="*/ 2960687 h 6575122"/>
              <a:gd name="connsiteX113" fmla="*/ 2323951 w 6627726"/>
              <a:gd name="connsiteY113" fmla="*/ 2811301 h 6575122"/>
              <a:gd name="connsiteX114" fmla="*/ 2430717 w 6627726"/>
              <a:gd name="connsiteY114" fmla="*/ 2748843 h 6575122"/>
              <a:gd name="connsiteX115" fmla="*/ 3727169 w 6627726"/>
              <a:gd name="connsiteY115" fmla="*/ 2306726 h 6575122"/>
              <a:gd name="connsiteX116" fmla="*/ 3770664 w 6627726"/>
              <a:gd name="connsiteY116" fmla="*/ 2317944 h 6575122"/>
              <a:gd name="connsiteX117" fmla="*/ 3824401 w 6627726"/>
              <a:gd name="connsiteY117" fmla="*/ 2467330 h 6575122"/>
              <a:gd name="connsiteX118" fmla="*/ 3674140 w 6627726"/>
              <a:gd name="connsiteY118" fmla="*/ 2518570 h 6575122"/>
              <a:gd name="connsiteX119" fmla="*/ 3620404 w 6627726"/>
              <a:gd name="connsiteY119" fmla="*/ 2369184 h 6575122"/>
              <a:gd name="connsiteX120" fmla="*/ 3727169 w 6627726"/>
              <a:gd name="connsiteY120" fmla="*/ 2306726 h 6575122"/>
              <a:gd name="connsiteX121" fmla="*/ 2984254 w 6627726"/>
              <a:gd name="connsiteY121" fmla="*/ 2256370 h 6575122"/>
              <a:gd name="connsiteX122" fmla="*/ 3027749 w 6627726"/>
              <a:gd name="connsiteY122" fmla="*/ 2267588 h 6575122"/>
              <a:gd name="connsiteX123" fmla="*/ 3081486 w 6627726"/>
              <a:gd name="connsiteY123" fmla="*/ 2416974 h 6575122"/>
              <a:gd name="connsiteX124" fmla="*/ 2931225 w 6627726"/>
              <a:gd name="connsiteY124" fmla="*/ 2468215 h 6575122"/>
              <a:gd name="connsiteX125" fmla="*/ 2877489 w 6627726"/>
              <a:gd name="connsiteY125" fmla="*/ 2318829 h 6575122"/>
              <a:gd name="connsiteX126" fmla="*/ 2984254 w 6627726"/>
              <a:gd name="connsiteY126" fmla="*/ 2256370 h 6575122"/>
              <a:gd name="connsiteX127" fmla="*/ 1234165 w 6627726"/>
              <a:gd name="connsiteY127" fmla="*/ 2217046 h 6575122"/>
              <a:gd name="connsiteX128" fmla="*/ 1334324 w 6627726"/>
              <a:gd name="connsiteY128" fmla="*/ 2234390 h 6575122"/>
              <a:gd name="connsiteX129" fmla="*/ 1478124 w 6627726"/>
              <a:gd name="connsiteY129" fmla="*/ 2568923 h 6575122"/>
              <a:gd name="connsiteX130" fmla="*/ 1145427 w 6627726"/>
              <a:gd name="connsiteY130" fmla="*/ 2716921 h 6575122"/>
              <a:gd name="connsiteX131" fmla="*/ 1001627 w 6627726"/>
              <a:gd name="connsiteY131" fmla="*/ 2382388 h 6575122"/>
              <a:gd name="connsiteX132" fmla="*/ 1234165 w 6627726"/>
              <a:gd name="connsiteY132" fmla="*/ 2217046 h 6575122"/>
              <a:gd name="connsiteX133" fmla="*/ 5328578 w 6627726"/>
              <a:gd name="connsiteY133" fmla="*/ 2110831 h 6575122"/>
              <a:gd name="connsiteX134" fmla="*/ 5428738 w 6627726"/>
              <a:gd name="connsiteY134" fmla="*/ 2128175 h 6575122"/>
              <a:gd name="connsiteX135" fmla="*/ 5572537 w 6627726"/>
              <a:gd name="connsiteY135" fmla="*/ 2462708 h 6575122"/>
              <a:gd name="connsiteX136" fmla="*/ 5239841 w 6627726"/>
              <a:gd name="connsiteY136" fmla="*/ 2610706 h 6575122"/>
              <a:gd name="connsiteX137" fmla="*/ 5096041 w 6627726"/>
              <a:gd name="connsiteY137" fmla="*/ 2276174 h 6575122"/>
              <a:gd name="connsiteX138" fmla="*/ 5328578 w 6627726"/>
              <a:gd name="connsiteY138" fmla="*/ 2110831 h 6575122"/>
              <a:gd name="connsiteX139" fmla="*/ 4452551 w 6627726"/>
              <a:gd name="connsiteY139" fmla="*/ 2006487 h 6575122"/>
              <a:gd name="connsiteX140" fmla="*/ 4581990 w 6627726"/>
              <a:gd name="connsiteY140" fmla="*/ 2065109 h 6575122"/>
              <a:gd name="connsiteX141" fmla="*/ 4577327 w 6627726"/>
              <a:gd name="connsiteY141" fmla="*/ 2326039 h 6575122"/>
              <a:gd name="connsiteX142" fmla="*/ 4316516 w 6627726"/>
              <a:gd name="connsiteY142" fmla="*/ 2316877 h 6575122"/>
              <a:gd name="connsiteX143" fmla="*/ 4321179 w 6627726"/>
              <a:gd name="connsiteY143" fmla="*/ 2055947 h 6575122"/>
              <a:gd name="connsiteX144" fmla="*/ 4452551 w 6627726"/>
              <a:gd name="connsiteY144" fmla="*/ 2006487 h 6575122"/>
              <a:gd name="connsiteX145" fmla="*/ 2202255 w 6627726"/>
              <a:gd name="connsiteY145" fmla="*/ 1927459 h 6575122"/>
              <a:gd name="connsiteX146" fmla="*/ 2331695 w 6627726"/>
              <a:gd name="connsiteY146" fmla="*/ 1986081 h 6575122"/>
              <a:gd name="connsiteX147" fmla="*/ 2327032 w 6627726"/>
              <a:gd name="connsiteY147" fmla="*/ 2247010 h 6575122"/>
              <a:gd name="connsiteX148" fmla="*/ 2066221 w 6627726"/>
              <a:gd name="connsiteY148" fmla="*/ 2237848 h 6575122"/>
              <a:gd name="connsiteX149" fmla="*/ 2070885 w 6627726"/>
              <a:gd name="connsiteY149" fmla="*/ 1976918 h 6575122"/>
              <a:gd name="connsiteX150" fmla="*/ 2202255 w 6627726"/>
              <a:gd name="connsiteY150" fmla="*/ 1927459 h 6575122"/>
              <a:gd name="connsiteX151" fmla="*/ 3340397 w 6627726"/>
              <a:gd name="connsiteY151" fmla="*/ 1494620 h 6575122"/>
              <a:gd name="connsiteX152" fmla="*/ 3469837 w 6627726"/>
              <a:gd name="connsiteY152" fmla="*/ 1553241 h 6575122"/>
              <a:gd name="connsiteX153" fmla="*/ 3465174 w 6627726"/>
              <a:gd name="connsiteY153" fmla="*/ 1814171 h 6575122"/>
              <a:gd name="connsiteX154" fmla="*/ 3204363 w 6627726"/>
              <a:gd name="connsiteY154" fmla="*/ 1805009 h 6575122"/>
              <a:gd name="connsiteX155" fmla="*/ 3209026 w 6627726"/>
              <a:gd name="connsiteY155" fmla="*/ 1544079 h 6575122"/>
              <a:gd name="connsiteX156" fmla="*/ 3340397 w 6627726"/>
              <a:gd name="connsiteY156" fmla="*/ 1494620 h 6575122"/>
              <a:gd name="connsiteX157" fmla="*/ 2414824 w 6627726"/>
              <a:gd name="connsiteY157" fmla="*/ 970181 h 6575122"/>
              <a:gd name="connsiteX158" fmla="*/ 2514984 w 6627726"/>
              <a:gd name="connsiteY158" fmla="*/ 987525 h 6575122"/>
              <a:gd name="connsiteX159" fmla="*/ 2658784 w 6627726"/>
              <a:gd name="connsiteY159" fmla="*/ 1322058 h 6575122"/>
              <a:gd name="connsiteX160" fmla="*/ 2326087 w 6627726"/>
              <a:gd name="connsiteY160" fmla="*/ 1470056 h 6575122"/>
              <a:gd name="connsiteX161" fmla="*/ 2182287 w 6627726"/>
              <a:gd name="connsiteY161" fmla="*/ 1135523 h 6575122"/>
              <a:gd name="connsiteX162" fmla="*/ 2414824 w 6627726"/>
              <a:gd name="connsiteY162" fmla="*/ 970181 h 6575122"/>
              <a:gd name="connsiteX163" fmla="*/ 4104684 w 6627726"/>
              <a:gd name="connsiteY163" fmla="*/ 940080 h 6575122"/>
              <a:gd name="connsiteX164" fmla="*/ 4204843 w 6627726"/>
              <a:gd name="connsiteY164" fmla="*/ 957424 h 6575122"/>
              <a:gd name="connsiteX165" fmla="*/ 4348643 w 6627726"/>
              <a:gd name="connsiteY165" fmla="*/ 1291957 h 6575122"/>
              <a:gd name="connsiteX166" fmla="*/ 4015946 w 6627726"/>
              <a:gd name="connsiteY166" fmla="*/ 1439955 h 6575122"/>
              <a:gd name="connsiteX167" fmla="*/ 3872147 w 6627726"/>
              <a:gd name="connsiteY167" fmla="*/ 1105422 h 6575122"/>
              <a:gd name="connsiteX168" fmla="*/ 4104684 w 6627726"/>
              <a:gd name="connsiteY168" fmla="*/ 940080 h 6575122"/>
              <a:gd name="connsiteX169" fmla="*/ 1202110 w 6627726"/>
              <a:gd name="connsiteY169" fmla="*/ 848766 h 6575122"/>
              <a:gd name="connsiteX170" fmla="*/ 1543564 w 6627726"/>
              <a:gd name="connsiteY170" fmla="*/ 1190219 h 6575122"/>
              <a:gd name="connsiteX171" fmla="*/ 1202110 w 6627726"/>
              <a:gd name="connsiteY171" fmla="*/ 1531672 h 6575122"/>
              <a:gd name="connsiteX172" fmla="*/ 860656 w 6627726"/>
              <a:gd name="connsiteY172" fmla="*/ 1190219 h 6575122"/>
              <a:gd name="connsiteX173" fmla="*/ 1202110 w 6627726"/>
              <a:gd name="connsiteY173" fmla="*/ 848766 h 6575122"/>
              <a:gd name="connsiteX174" fmla="*/ 5378060 w 6627726"/>
              <a:gd name="connsiteY174" fmla="*/ 848765 h 6575122"/>
              <a:gd name="connsiteX175" fmla="*/ 5719514 w 6627726"/>
              <a:gd name="connsiteY175" fmla="*/ 1190218 h 6575122"/>
              <a:gd name="connsiteX176" fmla="*/ 5378060 w 6627726"/>
              <a:gd name="connsiteY176" fmla="*/ 1531671 h 6575122"/>
              <a:gd name="connsiteX177" fmla="*/ 5036606 w 6627726"/>
              <a:gd name="connsiteY177" fmla="*/ 1190218 h 6575122"/>
              <a:gd name="connsiteX178" fmla="*/ 5378060 w 6627726"/>
              <a:gd name="connsiteY178" fmla="*/ 848765 h 6575122"/>
              <a:gd name="connsiteX179" fmla="*/ 3287516 w 6627726"/>
              <a:gd name="connsiteY179" fmla="*/ 0 h 6575122"/>
              <a:gd name="connsiteX180" fmla="*/ 3628970 w 6627726"/>
              <a:gd name="connsiteY180" fmla="*/ 341453 h 6575122"/>
              <a:gd name="connsiteX181" fmla="*/ 3287516 w 6627726"/>
              <a:gd name="connsiteY181" fmla="*/ 682906 h 6575122"/>
              <a:gd name="connsiteX182" fmla="*/ 2946062 w 6627726"/>
              <a:gd name="connsiteY182" fmla="*/ 341453 h 6575122"/>
              <a:gd name="connsiteX183" fmla="*/ 3287516 w 6627726"/>
              <a:gd name="connsiteY183" fmla="*/ 0 h 657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627726" h="6575122">
                <a:moveTo>
                  <a:pt x="3287516" y="5892216"/>
                </a:moveTo>
                <a:cubicBezTo>
                  <a:pt x="3476096" y="5892216"/>
                  <a:pt x="3628970" y="6045090"/>
                  <a:pt x="3628970" y="6233669"/>
                </a:cubicBezTo>
                <a:cubicBezTo>
                  <a:pt x="3628970" y="6422248"/>
                  <a:pt x="3476096" y="6575122"/>
                  <a:pt x="3287516" y="6575122"/>
                </a:cubicBezTo>
                <a:cubicBezTo>
                  <a:pt x="3098936" y="6575122"/>
                  <a:pt x="2946062" y="6422248"/>
                  <a:pt x="2946062" y="6233669"/>
                </a:cubicBezTo>
                <a:cubicBezTo>
                  <a:pt x="2946062" y="6045090"/>
                  <a:pt x="3098936" y="5892216"/>
                  <a:pt x="3287516" y="5892216"/>
                </a:cubicBezTo>
                <a:close/>
                <a:moveTo>
                  <a:pt x="2474852" y="5103431"/>
                </a:moveTo>
                <a:cubicBezTo>
                  <a:pt x="2508135" y="5102380"/>
                  <a:pt x="2542116" y="5107897"/>
                  <a:pt x="2575011" y="5120775"/>
                </a:cubicBezTo>
                <a:cubicBezTo>
                  <a:pt x="2706592" y="5172285"/>
                  <a:pt x="2770973" y="5322060"/>
                  <a:pt x="2718811" y="5455307"/>
                </a:cubicBezTo>
                <a:cubicBezTo>
                  <a:pt x="2666648" y="5588554"/>
                  <a:pt x="2517695" y="5654816"/>
                  <a:pt x="2386114" y="5603306"/>
                </a:cubicBezTo>
                <a:cubicBezTo>
                  <a:pt x="2254533" y="5551796"/>
                  <a:pt x="2190152" y="5402020"/>
                  <a:pt x="2242314" y="5268773"/>
                </a:cubicBezTo>
                <a:cubicBezTo>
                  <a:pt x="2281436" y="5168838"/>
                  <a:pt x="2375003" y="5106582"/>
                  <a:pt x="2474852" y="5103431"/>
                </a:cubicBezTo>
                <a:close/>
                <a:moveTo>
                  <a:pt x="4177050" y="5052371"/>
                </a:moveTo>
                <a:cubicBezTo>
                  <a:pt x="4210333" y="5051321"/>
                  <a:pt x="4244314" y="5056838"/>
                  <a:pt x="4277209" y="5069715"/>
                </a:cubicBezTo>
                <a:cubicBezTo>
                  <a:pt x="4408790" y="5121225"/>
                  <a:pt x="4473171" y="5271001"/>
                  <a:pt x="4421009" y="5404248"/>
                </a:cubicBezTo>
                <a:cubicBezTo>
                  <a:pt x="4368847" y="5537495"/>
                  <a:pt x="4219893" y="5603756"/>
                  <a:pt x="4088312" y="5552246"/>
                </a:cubicBezTo>
                <a:cubicBezTo>
                  <a:pt x="3956731" y="5500736"/>
                  <a:pt x="3892350" y="5350960"/>
                  <a:pt x="3944512" y="5217713"/>
                </a:cubicBezTo>
                <a:cubicBezTo>
                  <a:pt x="3983634" y="5117778"/>
                  <a:pt x="4077201" y="5055522"/>
                  <a:pt x="4177050" y="5052371"/>
                </a:cubicBezTo>
                <a:close/>
                <a:moveTo>
                  <a:pt x="5378060" y="5011803"/>
                </a:moveTo>
                <a:cubicBezTo>
                  <a:pt x="5566640" y="5011803"/>
                  <a:pt x="5719514" y="5164677"/>
                  <a:pt x="5719514" y="5353256"/>
                </a:cubicBezTo>
                <a:cubicBezTo>
                  <a:pt x="5719514" y="5541835"/>
                  <a:pt x="5566640" y="5694709"/>
                  <a:pt x="5378060" y="5694709"/>
                </a:cubicBezTo>
                <a:cubicBezTo>
                  <a:pt x="5189480" y="5694709"/>
                  <a:pt x="5036606" y="5541835"/>
                  <a:pt x="5036606" y="5353256"/>
                </a:cubicBezTo>
                <a:cubicBezTo>
                  <a:pt x="5036606" y="5164677"/>
                  <a:pt x="5189480" y="5011803"/>
                  <a:pt x="5378060" y="5011803"/>
                </a:cubicBezTo>
                <a:close/>
                <a:moveTo>
                  <a:pt x="1202109" y="5011803"/>
                </a:moveTo>
                <a:cubicBezTo>
                  <a:pt x="1390688" y="5011803"/>
                  <a:pt x="1543562" y="5164677"/>
                  <a:pt x="1543562" y="5353256"/>
                </a:cubicBezTo>
                <a:cubicBezTo>
                  <a:pt x="1543562" y="5541835"/>
                  <a:pt x="1390688" y="5694709"/>
                  <a:pt x="1202109" y="5694709"/>
                </a:cubicBezTo>
                <a:cubicBezTo>
                  <a:pt x="1013529" y="5694709"/>
                  <a:pt x="860654" y="5541835"/>
                  <a:pt x="860654" y="5353256"/>
                </a:cubicBezTo>
                <a:cubicBezTo>
                  <a:pt x="860654" y="5164677"/>
                  <a:pt x="1013529" y="5011803"/>
                  <a:pt x="1202109" y="5011803"/>
                </a:cubicBezTo>
                <a:close/>
                <a:moveTo>
                  <a:pt x="3288384" y="4681014"/>
                </a:moveTo>
                <a:cubicBezTo>
                  <a:pt x="3335582" y="4682672"/>
                  <a:pt x="3382457" y="4702343"/>
                  <a:pt x="3417824" y="4739635"/>
                </a:cubicBezTo>
                <a:cubicBezTo>
                  <a:pt x="3488557" y="4814219"/>
                  <a:pt x="3486470" y="4931041"/>
                  <a:pt x="3413161" y="5000565"/>
                </a:cubicBezTo>
                <a:cubicBezTo>
                  <a:pt x="3339853" y="5070089"/>
                  <a:pt x="3223084" y="5065987"/>
                  <a:pt x="3152350" y="4991403"/>
                </a:cubicBezTo>
                <a:cubicBezTo>
                  <a:pt x="3081617" y="4916820"/>
                  <a:pt x="3083705" y="4799997"/>
                  <a:pt x="3157013" y="4730473"/>
                </a:cubicBezTo>
                <a:cubicBezTo>
                  <a:pt x="3193668" y="4695712"/>
                  <a:pt x="3241187" y="4679356"/>
                  <a:pt x="3288384" y="4681014"/>
                </a:cubicBezTo>
                <a:close/>
                <a:moveTo>
                  <a:pt x="4432061" y="4278651"/>
                </a:moveTo>
                <a:cubicBezTo>
                  <a:pt x="4479259" y="4280309"/>
                  <a:pt x="4526134" y="4299980"/>
                  <a:pt x="4561501" y="4337272"/>
                </a:cubicBezTo>
                <a:cubicBezTo>
                  <a:pt x="4632235" y="4411856"/>
                  <a:pt x="4630146" y="4528679"/>
                  <a:pt x="4556838" y="4598202"/>
                </a:cubicBezTo>
                <a:cubicBezTo>
                  <a:pt x="4483530" y="4667726"/>
                  <a:pt x="4366761" y="4663624"/>
                  <a:pt x="4296027" y="4589040"/>
                </a:cubicBezTo>
                <a:cubicBezTo>
                  <a:pt x="4225294" y="4514456"/>
                  <a:pt x="4227382" y="4397634"/>
                  <a:pt x="4300690" y="4328110"/>
                </a:cubicBezTo>
                <a:cubicBezTo>
                  <a:pt x="4337345" y="4293349"/>
                  <a:pt x="4384864" y="4276993"/>
                  <a:pt x="4432061" y="4278651"/>
                </a:cubicBezTo>
                <a:close/>
                <a:moveTo>
                  <a:pt x="2162002" y="4178782"/>
                </a:moveTo>
                <a:cubicBezTo>
                  <a:pt x="2209199" y="4180440"/>
                  <a:pt x="2256075" y="4200111"/>
                  <a:pt x="2291441" y="4237403"/>
                </a:cubicBezTo>
                <a:cubicBezTo>
                  <a:pt x="2362175" y="4311987"/>
                  <a:pt x="2360087" y="4428809"/>
                  <a:pt x="2286778" y="4498333"/>
                </a:cubicBezTo>
                <a:cubicBezTo>
                  <a:pt x="2213470" y="4567857"/>
                  <a:pt x="2096701" y="4563755"/>
                  <a:pt x="2025967" y="4489171"/>
                </a:cubicBezTo>
                <a:cubicBezTo>
                  <a:pt x="1955234" y="4414587"/>
                  <a:pt x="1957322" y="4297765"/>
                  <a:pt x="2030630" y="4228241"/>
                </a:cubicBezTo>
                <a:cubicBezTo>
                  <a:pt x="2067285" y="4193479"/>
                  <a:pt x="2114804" y="4177124"/>
                  <a:pt x="2162002" y="4178782"/>
                </a:cubicBezTo>
                <a:close/>
                <a:moveTo>
                  <a:pt x="3643268" y="4079556"/>
                </a:moveTo>
                <a:cubicBezTo>
                  <a:pt x="3657913" y="4080350"/>
                  <a:pt x="3672680" y="4083998"/>
                  <a:pt x="3686763" y="4090774"/>
                </a:cubicBezTo>
                <a:cubicBezTo>
                  <a:pt x="3743095" y="4117876"/>
                  <a:pt x="3767154" y="4184758"/>
                  <a:pt x="3740499" y="4240160"/>
                </a:cubicBezTo>
                <a:cubicBezTo>
                  <a:pt x="3713845" y="4295561"/>
                  <a:pt x="3646571" y="4318502"/>
                  <a:pt x="3590239" y="4291400"/>
                </a:cubicBezTo>
                <a:cubicBezTo>
                  <a:pt x="3533907" y="4264298"/>
                  <a:pt x="3509848" y="4197415"/>
                  <a:pt x="3536503" y="4142014"/>
                </a:cubicBezTo>
                <a:cubicBezTo>
                  <a:pt x="3556494" y="4100463"/>
                  <a:pt x="3599333" y="4077171"/>
                  <a:pt x="3643268" y="4079556"/>
                </a:cubicBezTo>
                <a:close/>
                <a:moveTo>
                  <a:pt x="2894345" y="4037759"/>
                </a:moveTo>
                <a:cubicBezTo>
                  <a:pt x="2908990" y="4038554"/>
                  <a:pt x="2923757" y="4042202"/>
                  <a:pt x="2937840" y="4048977"/>
                </a:cubicBezTo>
                <a:cubicBezTo>
                  <a:pt x="2994173" y="4076079"/>
                  <a:pt x="3018231" y="4142962"/>
                  <a:pt x="2991577" y="4198363"/>
                </a:cubicBezTo>
                <a:cubicBezTo>
                  <a:pt x="2964922" y="4253764"/>
                  <a:pt x="2897648" y="4276706"/>
                  <a:pt x="2841316" y="4249603"/>
                </a:cubicBezTo>
                <a:cubicBezTo>
                  <a:pt x="2784984" y="4222501"/>
                  <a:pt x="2760926" y="4155619"/>
                  <a:pt x="2787580" y="4100217"/>
                </a:cubicBezTo>
                <a:cubicBezTo>
                  <a:pt x="2807571" y="4058667"/>
                  <a:pt x="2850410" y="4035374"/>
                  <a:pt x="2894345" y="4037759"/>
                </a:cubicBezTo>
                <a:close/>
                <a:moveTo>
                  <a:pt x="1263295" y="3911720"/>
                </a:moveTo>
                <a:cubicBezTo>
                  <a:pt x="1296579" y="3910669"/>
                  <a:pt x="1330559" y="3916186"/>
                  <a:pt x="1363455" y="3929064"/>
                </a:cubicBezTo>
                <a:cubicBezTo>
                  <a:pt x="1495036" y="3980574"/>
                  <a:pt x="1559417" y="4130350"/>
                  <a:pt x="1507254" y="4263597"/>
                </a:cubicBezTo>
                <a:cubicBezTo>
                  <a:pt x="1455092" y="4396844"/>
                  <a:pt x="1306139" y="4463105"/>
                  <a:pt x="1174558" y="4411595"/>
                </a:cubicBezTo>
                <a:cubicBezTo>
                  <a:pt x="1042977" y="4360085"/>
                  <a:pt x="978596" y="4210309"/>
                  <a:pt x="1030758" y="4077062"/>
                </a:cubicBezTo>
                <a:cubicBezTo>
                  <a:pt x="1069880" y="3977127"/>
                  <a:pt x="1163446" y="3914871"/>
                  <a:pt x="1263295" y="3911720"/>
                </a:cubicBezTo>
                <a:close/>
                <a:moveTo>
                  <a:pt x="5382138" y="3840858"/>
                </a:moveTo>
                <a:cubicBezTo>
                  <a:pt x="5415421" y="3839808"/>
                  <a:pt x="5449403" y="3845324"/>
                  <a:pt x="5482298" y="3858202"/>
                </a:cubicBezTo>
                <a:cubicBezTo>
                  <a:pt x="5613879" y="3909712"/>
                  <a:pt x="5678259" y="4059489"/>
                  <a:pt x="5626097" y="4192735"/>
                </a:cubicBezTo>
                <a:cubicBezTo>
                  <a:pt x="5573935" y="4325982"/>
                  <a:pt x="5424982" y="4392243"/>
                  <a:pt x="5293401" y="4340733"/>
                </a:cubicBezTo>
                <a:cubicBezTo>
                  <a:pt x="5161820" y="4289223"/>
                  <a:pt x="5097439" y="4139447"/>
                  <a:pt x="5149601" y="4006200"/>
                </a:cubicBezTo>
                <a:cubicBezTo>
                  <a:pt x="5188723" y="3906265"/>
                  <a:pt x="5282289" y="3844009"/>
                  <a:pt x="5382138" y="3840858"/>
                </a:cubicBezTo>
                <a:close/>
                <a:moveTo>
                  <a:pt x="4206539" y="3603215"/>
                </a:moveTo>
                <a:cubicBezTo>
                  <a:pt x="4221184" y="3604010"/>
                  <a:pt x="4235951" y="3607658"/>
                  <a:pt x="4250034" y="3614433"/>
                </a:cubicBezTo>
                <a:cubicBezTo>
                  <a:pt x="4306366" y="3641535"/>
                  <a:pt x="4330424" y="3708418"/>
                  <a:pt x="4303770" y="3763819"/>
                </a:cubicBezTo>
                <a:cubicBezTo>
                  <a:pt x="4277116" y="3819220"/>
                  <a:pt x="4209842" y="3842162"/>
                  <a:pt x="4153510" y="3815059"/>
                </a:cubicBezTo>
                <a:cubicBezTo>
                  <a:pt x="4097177" y="3787957"/>
                  <a:pt x="4073119" y="3721075"/>
                  <a:pt x="4099773" y="3665674"/>
                </a:cubicBezTo>
                <a:cubicBezTo>
                  <a:pt x="4119764" y="3624123"/>
                  <a:pt x="4162603" y="3600831"/>
                  <a:pt x="4206539" y="3603215"/>
                </a:cubicBezTo>
                <a:close/>
                <a:moveTo>
                  <a:pt x="2395838" y="3479400"/>
                </a:moveTo>
                <a:cubicBezTo>
                  <a:pt x="2410483" y="3480194"/>
                  <a:pt x="2425250" y="3483842"/>
                  <a:pt x="2439333" y="3490618"/>
                </a:cubicBezTo>
                <a:cubicBezTo>
                  <a:pt x="2495665" y="3517720"/>
                  <a:pt x="2519723" y="3584602"/>
                  <a:pt x="2493069" y="3640004"/>
                </a:cubicBezTo>
                <a:cubicBezTo>
                  <a:pt x="2466415" y="3695405"/>
                  <a:pt x="2399141" y="3718346"/>
                  <a:pt x="2342809" y="3691244"/>
                </a:cubicBezTo>
                <a:cubicBezTo>
                  <a:pt x="2286476" y="3664142"/>
                  <a:pt x="2262418" y="3597259"/>
                  <a:pt x="2289072" y="3541858"/>
                </a:cubicBezTo>
                <a:cubicBezTo>
                  <a:pt x="2309063" y="3500307"/>
                  <a:pt x="2351902" y="3477015"/>
                  <a:pt x="2395838" y="3479400"/>
                </a:cubicBezTo>
                <a:close/>
                <a:moveTo>
                  <a:pt x="4906730" y="3146219"/>
                </a:moveTo>
                <a:cubicBezTo>
                  <a:pt x="4953927" y="3147877"/>
                  <a:pt x="5000803" y="3167548"/>
                  <a:pt x="5036170" y="3204840"/>
                </a:cubicBezTo>
                <a:cubicBezTo>
                  <a:pt x="5106903" y="3279424"/>
                  <a:pt x="5104815" y="3396247"/>
                  <a:pt x="5031507" y="3465770"/>
                </a:cubicBezTo>
                <a:cubicBezTo>
                  <a:pt x="4958198" y="3535294"/>
                  <a:pt x="4841429" y="3531192"/>
                  <a:pt x="4770696" y="3456608"/>
                </a:cubicBezTo>
                <a:cubicBezTo>
                  <a:pt x="4699963" y="3382025"/>
                  <a:pt x="4702050" y="3265203"/>
                  <a:pt x="4775359" y="3195679"/>
                </a:cubicBezTo>
                <a:cubicBezTo>
                  <a:pt x="4812013" y="3160917"/>
                  <a:pt x="4859532" y="3144561"/>
                  <a:pt x="4906730" y="3146219"/>
                </a:cubicBezTo>
                <a:close/>
                <a:moveTo>
                  <a:pt x="1722052" y="3029413"/>
                </a:moveTo>
                <a:cubicBezTo>
                  <a:pt x="1769249" y="3031072"/>
                  <a:pt x="1816125" y="3050743"/>
                  <a:pt x="1851491" y="3088035"/>
                </a:cubicBezTo>
                <a:cubicBezTo>
                  <a:pt x="1922225" y="3162619"/>
                  <a:pt x="1920137" y="3279441"/>
                  <a:pt x="1846828" y="3348965"/>
                </a:cubicBezTo>
                <a:cubicBezTo>
                  <a:pt x="1773520" y="3418488"/>
                  <a:pt x="1656751" y="3414387"/>
                  <a:pt x="1586018" y="3339803"/>
                </a:cubicBezTo>
                <a:cubicBezTo>
                  <a:pt x="1515284" y="3265219"/>
                  <a:pt x="1517372" y="3148397"/>
                  <a:pt x="1590681" y="3078873"/>
                </a:cubicBezTo>
                <a:cubicBezTo>
                  <a:pt x="1627335" y="3044111"/>
                  <a:pt x="1674854" y="3027755"/>
                  <a:pt x="1722052" y="3029413"/>
                </a:cubicBezTo>
                <a:close/>
                <a:moveTo>
                  <a:pt x="6286272" y="2946108"/>
                </a:moveTo>
                <a:cubicBezTo>
                  <a:pt x="6474852" y="2946108"/>
                  <a:pt x="6627726" y="3098983"/>
                  <a:pt x="6627726" y="3287561"/>
                </a:cubicBezTo>
                <a:cubicBezTo>
                  <a:pt x="6627726" y="3476140"/>
                  <a:pt x="6474852" y="3629014"/>
                  <a:pt x="6286272" y="3629014"/>
                </a:cubicBezTo>
                <a:cubicBezTo>
                  <a:pt x="6097692" y="3629014"/>
                  <a:pt x="5944818" y="3476140"/>
                  <a:pt x="5944818" y="3287561"/>
                </a:cubicBezTo>
                <a:cubicBezTo>
                  <a:pt x="5944818" y="3098983"/>
                  <a:pt x="6097692" y="2946108"/>
                  <a:pt x="6286272" y="2946108"/>
                </a:cubicBezTo>
                <a:close/>
                <a:moveTo>
                  <a:pt x="341454" y="2946108"/>
                </a:moveTo>
                <a:cubicBezTo>
                  <a:pt x="530034" y="2946108"/>
                  <a:pt x="682908" y="3098983"/>
                  <a:pt x="682908" y="3287561"/>
                </a:cubicBezTo>
                <a:cubicBezTo>
                  <a:pt x="682908" y="3476140"/>
                  <a:pt x="530034" y="3629014"/>
                  <a:pt x="341454" y="3629014"/>
                </a:cubicBezTo>
                <a:cubicBezTo>
                  <a:pt x="152874" y="3629014"/>
                  <a:pt x="0" y="3476140"/>
                  <a:pt x="0" y="3287561"/>
                </a:cubicBezTo>
                <a:cubicBezTo>
                  <a:pt x="0" y="3098983"/>
                  <a:pt x="152874" y="2946108"/>
                  <a:pt x="341454" y="2946108"/>
                </a:cubicBezTo>
                <a:close/>
                <a:moveTo>
                  <a:pt x="4231685" y="2856526"/>
                </a:moveTo>
                <a:cubicBezTo>
                  <a:pt x="4246330" y="2857321"/>
                  <a:pt x="4261097" y="2860968"/>
                  <a:pt x="4275180" y="2867744"/>
                </a:cubicBezTo>
                <a:cubicBezTo>
                  <a:pt x="4331512" y="2894846"/>
                  <a:pt x="4355570" y="2961729"/>
                  <a:pt x="4328916" y="3017130"/>
                </a:cubicBezTo>
                <a:cubicBezTo>
                  <a:pt x="4302262" y="3072531"/>
                  <a:pt x="4234988" y="3095472"/>
                  <a:pt x="4178656" y="3068370"/>
                </a:cubicBezTo>
                <a:cubicBezTo>
                  <a:pt x="4122323" y="3041268"/>
                  <a:pt x="4098265" y="2974385"/>
                  <a:pt x="4124919" y="2918984"/>
                </a:cubicBezTo>
                <a:cubicBezTo>
                  <a:pt x="4144910" y="2877433"/>
                  <a:pt x="4187749" y="2854141"/>
                  <a:pt x="4231685" y="2856526"/>
                </a:cubicBezTo>
                <a:close/>
                <a:moveTo>
                  <a:pt x="2430717" y="2748843"/>
                </a:moveTo>
                <a:cubicBezTo>
                  <a:pt x="2445362" y="2749638"/>
                  <a:pt x="2460129" y="2753285"/>
                  <a:pt x="2474212" y="2760061"/>
                </a:cubicBezTo>
                <a:cubicBezTo>
                  <a:pt x="2530544" y="2787163"/>
                  <a:pt x="2554603" y="2854046"/>
                  <a:pt x="2527948" y="2909447"/>
                </a:cubicBezTo>
                <a:cubicBezTo>
                  <a:pt x="2501294" y="2964848"/>
                  <a:pt x="2434020" y="2987789"/>
                  <a:pt x="2377688" y="2960687"/>
                </a:cubicBezTo>
                <a:cubicBezTo>
                  <a:pt x="2321356" y="2933585"/>
                  <a:pt x="2297297" y="2866702"/>
                  <a:pt x="2323951" y="2811301"/>
                </a:cubicBezTo>
                <a:cubicBezTo>
                  <a:pt x="2343942" y="2769750"/>
                  <a:pt x="2386781" y="2746458"/>
                  <a:pt x="2430717" y="2748843"/>
                </a:cubicBezTo>
                <a:close/>
                <a:moveTo>
                  <a:pt x="3727169" y="2306726"/>
                </a:moveTo>
                <a:cubicBezTo>
                  <a:pt x="3741814" y="2307521"/>
                  <a:pt x="3756581" y="2311168"/>
                  <a:pt x="3770664" y="2317944"/>
                </a:cubicBezTo>
                <a:cubicBezTo>
                  <a:pt x="3826997" y="2345046"/>
                  <a:pt x="3851055" y="2411929"/>
                  <a:pt x="3824401" y="2467330"/>
                </a:cubicBezTo>
                <a:cubicBezTo>
                  <a:pt x="3797746" y="2522731"/>
                  <a:pt x="3730473" y="2545672"/>
                  <a:pt x="3674140" y="2518570"/>
                </a:cubicBezTo>
                <a:cubicBezTo>
                  <a:pt x="3617808" y="2491468"/>
                  <a:pt x="3593750" y="2424586"/>
                  <a:pt x="3620404" y="2369184"/>
                </a:cubicBezTo>
                <a:cubicBezTo>
                  <a:pt x="3640395" y="2327633"/>
                  <a:pt x="3683234" y="2304341"/>
                  <a:pt x="3727169" y="2306726"/>
                </a:cubicBezTo>
                <a:close/>
                <a:moveTo>
                  <a:pt x="2984254" y="2256370"/>
                </a:moveTo>
                <a:cubicBezTo>
                  <a:pt x="2998900" y="2257165"/>
                  <a:pt x="3013666" y="2260813"/>
                  <a:pt x="3027749" y="2267588"/>
                </a:cubicBezTo>
                <a:cubicBezTo>
                  <a:pt x="3084082" y="2294691"/>
                  <a:pt x="3108140" y="2361573"/>
                  <a:pt x="3081486" y="2416974"/>
                </a:cubicBezTo>
                <a:cubicBezTo>
                  <a:pt x="3054831" y="2472375"/>
                  <a:pt x="2987558" y="2495317"/>
                  <a:pt x="2931225" y="2468215"/>
                </a:cubicBezTo>
                <a:cubicBezTo>
                  <a:pt x="2874893" y="2441112"/>
                  <a:pt x="2850835" y="2374230"/>
                  <a:pt x="2877489" y="2318829"/>
                </a:cubicBezTo>
                <a:cubicBezTo>
                  <a:pt x="2897480" y="2277278"/>
                  <a:pt x="2940319" y="2253985"/>
                  <a:pt x="2984254" y="2256370"/>
                </a:cubicBezTo>
                <a:close/>
                <a:moveTo>
                  <a:pt x="1234165" y="2217046"/>
                </a:moveTo>
                <a:cubicBezTo>
                  <a:pt x="1267447" y="2215995"/>
                  <a:pt x="1301429" y="2221512"/>
                  <a:pt x="1334324" y="2234390"/>
                </a:cubicBezTo>
                <a:cubicBezTo>
                  <a:pt x="1465905" y="2285900"/>
                  <a:pt x="1530286" y="2435676"/>
                  <a:pt x="1478124" y="2568923"/>
                </a:cubicBezTo>
                <a:cubicBezTo>
                  <a:pt x="1425962" y="2702169"/>
                  <a:pt x="1277008" y="2768431"/>
                  <a:pt x="1145427" y="2716921"/>
                </a:cubicBezTo>
                <a:cubicBezTo>
                  <a:pt x="1013846" y="2665410"/>
                  <a:pt x="949465" y="2515635"/>
                  <a:pt x="1001627" y="2382388"/>
                </a:cubicBezTo>
                <a:cubicBezTo>
                  <a:pt x="1040749" y="2282453"/>
                  <a:pt x="1134315" y="2220197"/>
                  <a:pt x="1234165" y="2217046"/>
                </a:cubicBezTo>
                <a:close/>
                <a:moveTo>
                  <a:pt x="5328578" y="2110831"/>
                </a:moveTo>
                <a:cubicBezTo>
                  <a:pt x="5361861" y="2109781"/>
                  <a:pt x="5395842" y="2115298"/>
                  <a:pt x="5428738" y="2128175"/>
                </a:cubicBezTo>
                <a:cubicBezTo>
                  <a:pt x="5560318" y="2179686"/>
                  <a:pt x="5624700" y="2329461"/>
                  <a:pt x="5572537" y="2462708"/>
                </a:cubicBezTo>
                <a:cubicBezTo>
                  <a:pt x="5520375" y="2595955"/>
                  <a:pt x="5371421" y="2662217"/>
                  <a:pt x="5239841" y="2610706"/>
                </a:cubicBezTo>
                <a:cubicBezTo>
                  <a:pt x="5108259" y="2559196"/>
                  <a:pt x="5043878" y="2409420"/>
                  <a:pt x="5096041" y="2276174"/>
                </a:cubicBezTo>
                <a:cubicBezTo>
                  <a:pt x="5135163" y="2176238"/>
                  <a:pt x="5228729" y="2113982"/>
                  <a:pt x="5328578" y="2110831"/>
                </a:cubicBezTo>
                <a:close/>
                <a:moveTo>
                  <a:pt x="4452551" y="2006487"/>
                </a:moveTo>
                <a:cubicBezTo>
                  <a:pt x="4499748" y="2008146"/>
                  <a:pt x="4546624" y="2027817"/>
                  <a:pt x="4581990" y="2065109"/>
                </a:cubicBezTo>
                <a:cubicBezTo>
                  <a:pt x="4652724" y="2139693"/>
                  <a:pt x="4650636" y="2256516"/>
                  <a:pt x="4577327" y="2326039"/>
                </a:cubicBezTo>
                <a:cubicBezTo>
                  <a:pt x="4504019" y="2395563"/>
                  <a:pt x="4387250" y="2391461"/>
                  <a:pt x="4316516" y="2316877"/>
                </a:cubicBezTo>
                <a:cubicBezTo>
                  <a:pt x="4245783" y="2242293"/>
                  <a:pt x="4247871" y="2125471"/>
                  <a:pt x="4321179" y="2055947"/>
                </a:cubicBezTo>
                <a:cubicBezTo>
                  <a:pt x="4357834" y="2021185"/>
                  <a:pt x="4405353" y="2004830"/>
                  <a:pt x="4452551" y="2006487"/>
                </a:cubicBezTo>
                <a:close/>
                <a:moveTo>
                  <a:pt x="2202255" y="1927459"/>
                </a:moveTo>
                <a:cubicBezTo>
                  <a:pt x="2249453" y="1929117"/>
                  <a:pt x="2296328" y="1948788"/>
                  <a:pt x="2331695" y="1986081"/>
                </a:cubicBezTo>
                <a:cubicBezTo>
                  <a:pt x="2402428" y="2060664"/>
                  <a:pt x="2400340" y="2177487"/>
                  <a:pt x="2327032" y="2247010"/>
                </a:cubicBezTo>
                <a:cubicBezTo>
                  <a:pt x="2253724" y="2316534"/>
                  <a:pt x="2136955" y="2312432"/>
                  <a:pt x="2066221" y="2237848"/>
                </a:cubicBezTo>
                <a:cubicBezTo>
                  <a:pt x="1995488" y="2163265"/>
                  <a:pt x="1997576" y="2046442"/>
                  <a:pt x="2070885" y="1976918"/>
                </a:cubicBezTo>
                <a:cubicBezTo>
                  <a:pt x="2107538" y="1942157"/>
                  <a:pt x="2155058" y="1925801"/>
                  <a:pt x="2202255" y="1927459"/>
                </a:cubicBezTo>
                <a:close/>
                <a:moveTo>
                  <a:pt x="3340397" y="1494620"/>
                </a:moveTo>
                <a:cubicBezTo>
                  <a:pt x="3387595" y="1496277"/>
                  <a:pt x="3434470" y="1515949"/>
                  <a:pt x="3469837" y="1553241"/>
                </a:cubicBezTo>
                <a:cubicBezTo>
                  <a:pt x="3540571" y="1627825"/>
                  <a:pt x="3538482" y="1744647"/>
                  <a:pt x="3465174" y="1814171"/>
                </a:cubicBezTo>
                <a:cubicBezTo>
                  <a:pt x="3391866" y="1883695"/>
                  <a:pt x="3275097" y="1879593"/>
                  <a:pt x="3204363" y="1805009"/>
                </a:cubicBezTo>
                <a:cubicBezTo>
                  <a:pt x="3133630" y="1730425"/>
                  <a:pt x="3135718" y="1613603"/>
                  <a:pt x="3209026" y="1544079"/>
                </a:cubicBezTo>
                <a:cubicBezTo>
                  <a:pt x="3245681" y="1509317"/>
                  <a:pt x="3293200" y="1492961"/>
                  <a:pt x="3340397" y="1494620"/>
                </a:cubicBezTo>
                <a:close/>
                <a:moveTo>
                  <a:pt x="2414824" y="970181"/>
                </a:moveTo>
                <a:cubicBezTo>
                  <a:pt x="2448107" y="969131"/>
                  <a:pt x="2482088" y="974648"/>
                  <a:pt x="2514984" y="987525"/>
                </a:cubicBezTo>
                <a:cubicBezTo>
                  <a:pt x="2646566" y="1039036"/>
                  <a:pt x="2710946" y="1188811"/>
                  <a:pt x="2658784" y="1322058"/>
                </a:cubicBezTo>
                <a:cubicBezTo>
                  <a:pt x="2606621" y="1455305"/>
                  <a:pt x="2457668" y="1521567"/>
                  <a:pt x="2326087" y="1470056"/>
                </a:cubicBezTo>
                <a:cubicBezTo>
                  <a:pt x="2194506" y="1418546"/>
                  <a:pt x="2130124" y="1268770"/>
                  <a:pt x="2182287" y="1135523"/>
                </a:cubicBezTo>
                <a:cubicBezTo>
                  <a:pt x="2221409" y="1035588"/>
                  <a:pt x="2314976" y="973332"/>
                  <a:pt x="2414824" y="970181"/>
                </a:cubicBezTo>
                <a:close/>
                <a:moveTo>
                  <a:pt x="4104684" y="940080"/>
                </a:moveTo>
                <a:cubicBezTo>
                  <a:pt x="4137967" y="939029"/>
                  <a:pt x="4171948" y="944546"/>
                  <a:pt x="4204843" y="957424"/>
                </a:cubicBezTo>
                <a:cubicBezTo>
                  <a:pt x="4336425" y="1008934"/>
                  <a:pt x="4400806" y="1158710"/>
                  <a:pt x="4348643" y="1291957"/>
                </a:cubicBezTo>
                <a:cubicBezTo>
                  <a:pt x="4296481" y="1425204"/>
                  <a:pt x="4147527" y="1491465"/>
                  <a:pt x="4015946" y="1439955"/>
                </a:cubicBezTo>
                <a:cubicBezTo>
                  <a:pt x="3884365" y="1388445"/>
                  <a:pt x="3819984" y="1238669"/>
                  <a:pt x="3872147" y="1105422"/>
                </a:cubicBezTo>
                <a:cubicBezTo>
                  <a:pt x="3911269" y="1005487"/>
                  <a:pt x="4004835" y="943231"/>
                  <a:pt x="4104684" y="940080"/>
                </a:cubicBezTo>
                <a:close/>
                <a:moveTo>
                  <a:pt x="1202110" y="848766"/>
                </a:moveTo>
                <a:cubicBezTo>
                  <a:pt x="1390691" y="848766"/>
                  <a:pt x="1543564" y="1001640"/>
                  <a:pt x="1543564" y="1190219"/>
                </a:cubicBezTo>
                <a:cubicBezTo>
                  <a:pt x="1543564" y="1378798"/>
                  <a:pt x="1390691" y="1531672"/>
                  <a:pt x="1202110" y="1531672"/>
                </a:cubicBezTo>
                <a:cubicBezTo>
                  <a:pt x="1013529" y="1531672"/>
                  <a:pt x="860656" y="1378798"/>
                  <a:pt x="860656" y="1190219"/>
                </a:cubicBezTo>
                <a:cubicBezTo>
                  <a:pt x="860656" y="1001640"/>
                  <a:pt x="1013529" y="848766"/>
                  <a:pt x="1202110" y="848766"/>
                </a:cubicBezTo>
                <a:close/>
                <a:moveTo>
                  <a:pt x="5378060" y="848765"/>
                </a:moveTo>
                <a:cubicBezTo>
                  <a:pt x="5566640" y="848765"/>
                  <a:pt x="5719514" y="1001639"/>
                  <a:pt x="5719514" y="1190218"/>
                </a:cubicBezTo>
                <a:cubicBezTo>
                  <a:pt x="5719514" y="1378797"/>
                  <a:pt x="5566640" y="1531671"/>
                  <a:pt x="5378060" y="1531671"/>
                </a:cubicBezTo>
                <a:cubicBezTo>
                  <a:pt x="5189480" y="1531671"/>
                  <a:pt x="5036606" y="1378797"/>
                  <a:pt x="5036606" y="1190218"/>
                </a:cubicBezTo>
                <a:cubicBezTo>
                  <a:pt x="5036606" y="1001639"/>
                  <a:pt x="5189480" y="848765"/>
                  <a:pt x="5378060" y="848765"/>
                </a:cubicBezTo>
                <a:close/>
                <a:moveTo>
                  <a:pt x="3287516" y="0"/>
                </a:moveTo>
                <a:cubicBezTo>
                  <a:pt x="3476096" y="0"/>
                  <a:pt x="3628970" y="152874"/>
                  <a:pt x="3628970" y="341453"/>
                </a:cubicBezTo>
                <a:cubicBezTo>
                  <a:pt x="3628970" y="530032"/>
                  <a:pt x="3476096" y="682906"/>
                  <a:pt x="3287516" y="682906"/>
                </a:cubicBezTo>
                <a:cubicBezTo>
                  <a:pt x="3098936" y="682906"/>
                  <a:pt x="2946062" y="530032"/>
                  <a:pt x="2946062" y="341453"/>
                </a:cubicBezTo>
                <a:cubicBezTo>
                  <a:pt x="2946062" y="152874"/>
                  <a:pt x="3098936" y="0"/>
                  <a:pt x="3287516" y="0"/>
                </a:cubicBezTo>
                <a:close/>
              </a:path>
            </a:pathLst>
          </a:custGeom>
          <a:gradFill>
            <a:gsLst>
              <a:gs pos="45000">
                <a:srgbClr val="C00000"/>
              </a:gs>
              <a:gs pos="70000">
                <a:srgbClr val="FF0300"/>
              </a:gs>
              <a:gs pos="100000">
                <a:srgbClr val="4D0808"/>
              </a:gs>
            </a:gsLst>
            <a:lin ang="5400000" scaled="0"/>
          </a:gradFill>
          <a:ln w="12700">
            <a:solidFill>
              <a:schemeClr val="accent6">
                <a:lumMod val="60000"/>
                <a:lumOff val="40000"/>
              </a:schemeClr>
            </a:solidFill>
          </a:ln>
          <a:scene3d>
            <a:camera prst="orthographicFront"/>
            <a:lightRig rig="flat" dir="t"/>
          </a:scene3d>
          <a:sp3d>
            <a:bevelT w="673100" h="10795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96936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3" presetClass="exit" presetSubtype="54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32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5" grpId="0" animBg="1"/>
      <p:bldP spid="5" grpId="1" animBg="1"/>
      <p:bldP spid="8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11 Grupo"/>
          <p:cNvGrpSpPr/>
          <p:nvPr/>
        </p:nvGrpSpPr>
        <p:grpSpPr>
          <a:xfrm>
            <a:off x="35496" y="0"/>
            <a:ext cx="9108504" cy="5143500"/>
            <a:chOff x="3347864" y="-6213226"/>
            <a:chExt cx="9108504" cy="5143500"/>
          </a:xfrm>
        </p:grpSpPr>
        <p:sp>
          <p:nvSpPr>
            <p:cNvPr id="16" name="15 Rectángulo"/>
            <p:cNvSpPr/>
            <p:nvPr/>
          </p:nvSpPr>
          <p:spPr>
            <a:xfrm flipH="1">
              <a:off x="7884368" y="-6213226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070C0">
                    <a:lumMod val="41000"/>
                  </a:srgbClr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0070C0">
                    <a:lumMod val="32000"/>
                  </a:srgbClr>
                </a:gs>
                <a:gs pos="10000">
                  <a:srgbClr val="0070C0">
                    <a:lumMod val="40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Rectángulo"/>
            <p:cNvSpPr/>
            <p:nvPr/>
          </p:nvSpPr>
          <p:spPr>
            <a:xfrm>
              <a:off x="3347864" y="-6213226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070C0">
                    <a:lumMod val="41000"/>
                  </a:srgbClr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0070C0">
                    <a:lumMod val="32000"/>
                  </a:srgbClr>
                </a:gs>
                <a:gs pos="10000">
                  <a:srgbClr val="0070C0">
                    <a:lumMod val="40000"/>
                  </a:srgb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5" name="14 Imagen" descr="Diapositiva36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96781"/>
          <a:stretch/>
        </p:blipFill>
        <p:spPr>
          <a:xfrm>
            <a:off x="5202" y="-5004000"/>
            <a:ext cx="9144000" cy="10147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orma libre 31"/>
          <p:cNvSpPr/>
          <p:nvPr/>
        </p:nvSpPr>
        <p:spPr>
          <a:xfrm flipV="1">
            <a:off x="216000" y="-199322"/>
            <a:ext cx="1782611" cy="1640090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Forma libre 31"/>
          <p:cNvSpPr/>
          <p:nvPr/>
        </p:nvSpPr>
        <p:spPr>
          <a:xfrm flipV="1">
            <a:off x="467544" y="683662"/>
            <a:ext cx="2239696" cy="1640090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Forma libre 31"/>
          <p:cNvSpPr/>
          <p:nvPr/>
        </p:nvSpPr>
        <p:spPr>
          <a:xfrm flipV="1">
            <a:off x="1043608" y="1619766"/>
            <a:ext cx="2239696" cy="1640090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Forma libre 31"/>
          <p:cNvSpPr/>
          <p:nvPr/>
        </p:nvSpPr>
        <p:spPr>
          <a:xfrm flipV="1">
            <a:off x="1691680" y="2555870"/>
            <a:ext cx="2239696" cy="1640090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Forma libre 31"/>
          <p:cNvSpPr/>
          <p:nvPr/>
        </p:nvSpPr>
        <p:spPr>
          <a:xfrm flipV="1">
            <a:off x="2339752" y="3503410"/>
            <a:ext cx="2239696" cy="1640090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orma libre 31"/>
          <p:cNvSpPr/>
          <p:nvPr/>
        </p:nvSpPr>
        <p:spPr>
          <a:xfrm flipH="1" flipV="1">
            <a:off x="7040854" y="-227165"/>
            <a:ext cx="2013335" cy="1635646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Forma libre 31"/>
          <p:cNvSpPr/>
          <p:nvPr/>
        </p:nvSpPr>
        <p:spPr>
          <a:xfrm flipH="1" flipV="1">
            <a:off x="6457343" y="744529"/>
            <a:ext cx="2013335" cy="1635646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Forma libre 31"/>
          <p:cNvSpPr/>
          <p:nvPr/>
        </p:nvSpPr>
        <p:spPr>
          <a:xfrm flipH="1" flipV="1">
            <a:off x="5881279" y="1680633"/>
            <a:ext cx="2013335" cy="1635646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Forma libre 31"/>
          <p:cNvSpPr/>
          <p:nvPr/>
        </p:nvSpPr>
        <p:spPr>
          <a:xfrm flipH="1" flipV="1">
            <a:off x="5233207" y="2616737"/>
            <a:ext cx="2013335" cy="1635646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Forma libre 31"/>
          <p:cNvSpPr/>
          <p:nvPr/>
        </p:nvSpPr>
        <p:spPr>
          <a:xfrm flipH="1" flipV="1">
            <a:off x="4572000" y="3507854"/>
            <a:ext cx="2304256" cy="1635646"/>
          </a:xfrm>
          <a:custGeom>
            <a:avLst/>
            <a:gdLst>
              <a:gd name="connsiteX0" fmla="*/ 5707380 w 5943600"/>
              <a:gd name="connsiteY0" fmla="*/ 4450080 h 4892040"/>
              <a:gd name="connsiteX1" fmla="*/ 5943600 w 5943600"/>
              <a:gd name="connsiteY1" fmla="*/ 4671060 h 4892040"/>
              <a:gd name="connsiteX2" fmla="*/ 5707380 w 5943600"/>
              <a:gd name="connsiteY2" fmla="*/ 4892040 h 4892040"/>
              <a:gd name="connsiteX3" fmla="*/ 5471160 w 5943600"/>
              <a:gd name="connsiteY3" fmla="*/ 4671060 h 4892040"/>
              <a:gd name="connsiteX4" fmla="*/ 5707380 w 5943600"/>
              <a:gd name="connsiteY4" fmla="*/ 4450080 h 4892040"/>
              <a:gd name="connsiteX5" fmla="*/ 5707380 w 5943600"/>
              <a:gd name="connsiteY5" fmla="*/ 3657600 h 4892040"/>
              <a:gd name="connsiteX6" fmla="*/ 5943600 w 5943600"/>
              <a:gd name="connsiteY6" fmla="*/ 3859530 h 4892040"/>
              <a:gd name="connsiteX7" fmla="*/ 5707380 w 5943600"/>
              <a:gd name="connsiteY7" fmla="*/ 4061460 h 4892040"/>
              <a:gd name="connsiteX8" fmla="*/ 5471160 w 5943600"/>
              <a:gd name="connsiteY8" fmla="*/ 3859530 h 4892040"/>
              <a:gd name="connsiteX9" fmla="*/ 5707380 w 5943600"/>
              <a:gd name="connsiteY9" fmla="*/ 3657600 h 4892040"/>
              <a:gd name="connsiteX10" fmla="*/ 4946809 w 5943600"/>
              <a:gd name="connsiteY10" fmla="*/ 3360420 h 4892040"/>
              <a:gd name="connsiteX11" fmla="*/ 5238751 w 5943600"/>
              <a:gd name="connsiteY11" fmla="*/ 3653790 h 4892040"/>
              <a:gd name="connsiteX12" fmla="*/ 4946809 w 5943600"/>
              <a:gd name="connsiteY12" fmla="*/ 3947160 h 4892040"/>
              <a:gd name="connsiteX13" fmla="*/ 4654867 w 5943600"/>
              <a:gd name="connsiteY13" fmla="*/ 3653790 h 4892040"/>
              <a:gd name="connsiteX14" fmla="*/ 4946809 w 5943600"/>
              <a:gd name="connsiteY14" fmla="*/ 3360420 h 4892040"/>
              <a:gd name="connsiteX15" fmla="*/ 5509260 w 5943600"/>
              <a:gd name="connsiteY15" fmla="*/ 2849880 h 4892040"/>
              <a:gd name="connsiteX16" fmla="*/ 5711190 w 5943600"/>
              <a:gd name="connsiteY16" fmla="*/ 3055620 h 4892040"/>
              <a:gd name="connsiteX17" fmla="*/ 5509260 w 5943600"/>
              <a:gd name="connsiteY17" fmla="*/ 3261360 h 4892040"/>
              <a:gd name="connsiteX18" fmla="*/ 5307330 w 5943600"/>
              <a:gd name="connsiteY18" fmla="*/ 3055620 h 4892040"/>
              <a:gd name="connsiteX19" fmla="*/ 5509260 w 5943600"/>
              <a:gd name="connsiteY19" fmla="*/ 2849880 h 4892040"/>
              <a:gd name="connsiteX20" fmla="*/ 4436269 w 5943600"/>
              <a:gd name="connsiteY20" fmla="*/ 2606040 h 4892040"/>
              <a:gd name="connsiteX21" fmla="*/ 4654868 w 5943600"/>
              <a:gd name="connsiteY21" fmla="*/ 2811780 h 4892040"/>
              <a:gd name="connsiteX22" fmla="*/ 4436269 w 5943600"/>
              <a:gd name="connsiteY22" fmla="*/ 3017520 h 4892040"/>
              <a:gd name="connsiteX23" fmla="*/ 4217670 w 5943600"/>
              <a:gd name="connsiteY23" fmla="*/ 2811780 h 4892040"/>
              <a:gd name="connsiteX24" fmla="*/ 4436269 w 5943600"/>
              <a:gd name="connsiteY24" fmla="*/ 2606040 h 4892040"/>
              <a:gd name="connsiteX25" fmla="*/ 236220 w 5943600"/>
              <a:gd name="connsiteY25" fmla="*/ 2118360 h 4892040"/>
              <a:gd name="connsiteX26" fmla="*/ 472440 w 5943600"/>
              <a:gd name="connsiteY26" fmla="*/ 2369820 h 4892040"/>
              <a:gd name="connsiteX27" fmla="*/ 236220 w 5943600"/>
              <a:gd name="connsiteY27" fmla="*/ 2621280 h 4892040"/>
              <a:gd name="connsiteX28" fmla="*/ 0 w 5943600"/>
              <a:gd name="connsiteY28" fmla="*/ 2369820 h 4892040"/>
              <a:gd name="connsiteX29" fmla="*/ 236220 w 5943600"/>
              <a:gd name="connsiteY29" fmla="*/ 2118360 h 4892040"/>
              <a:gd name="connsiteX30" fmla="*/ 3017520 w 5943600"/>
              <a:gd name="connsiteY30" fmla="*/ 1981200 h 4892040"/>
              <a:gd name="connsiteX31" fmla="*/ 3253740 w 5943600"/>
              <a:gd name="connsiteY31" fmla="*/ 2186940 h 4892040"/>
              <a:gd name="connsiteX32" fmla="*/ 3017520 w 5943600"/>
              <a:gd name="connsiteY32" fmla="*/ 2392680 h 4892040"/>
              <a:gd name="connsiteX33" fmla="*/ 2781300 w 5943600"/>
              <a:gd name="connsiteY33" fmla="*/ 2186940 h 4892040"/>
              <a:gd name="connsiteX34" fmla="*/ 3017520 w 5943600"/>
              <a:gd name="connsiteY34" fmla="*/ 1981200 h 4892040"/>
              <a:gd name="connsiteX35" fmla="*/ 5307330 w 5943600"/>
              <a:gd name="connsiteY35" fmla="*/ 1889760 h 4892040"/>
              <a:gd name="connsiteX36" fmla="*/ 5665470 w 5943600"/>
              <a:gd name="connsiteY36" fmla="*/ 2240280 h 4892040"/>
              <a:gd name="connsiteX37" fmla="*/ 5307330 w 5943600"/>
              <a:gd name="connsiteY37" fmla="*/ 2590800 h 4892040"/>
              <a:gd name="connsiteX38" fmla="*/ 4949190 w 5943600"/>
              <a:gd name="connsiteY38" fmla="*/ 2240280 h 4892040"/>
              <a:gd name="connsiteX39" fmla="*/ 5307330 w 5943600"/>
              <a:gd name="connsiteY39" fmla="*/ 1889760 h 4892040"/>
              <a:gd name="connsiteX40" fmla="*/ 3899535 w 5943600"/>
              <a:gd name="connsiteY40" fmla="*/ 1630680 h 4892040"/>
              <a:gd name="connsiteX41" fmla="*/ 4217670 w 5943600"/>
              <a:gd name="connsiteY41" fmla="*/ 1935480 h 4892040"/>
              <a:gd name="connsiteX42" fmla="*/ 3899535 w 5943600"/>
              <a:gd name="connsiteY42" fmla="*/ 2240280 h 4892040"/>
              <a:gd name="connsiteX43" fmla="*/ 3581400 w 5943600"/>
              <a:gd name="connsiteY43" fmla="*/ 1935480 h 4892040"/>
              <a:gd name="connsiteX44" fmla="*/ 3899535 w 5943600"/>
              <a:gd name="connsiteY44" fmla="*/ 1630680 h 4892040"/>
              <a:gd name="connsiteX45" fmla="*/ 1725930 w 5943600"/>
              <a:gd name="connsiteY45" fmla="*/ 1493520 h 4892040"/>
              <a:gd name="connsiteX46" fmla="*/ 2084070 w 5943600"/>
              <a:gd name="connsiteY46" fmla="*/ 1859280 h 4892040"/>
              <a:gd name="connsiteX47" fmla="*/ 1725930 w 5943600"/>
              <a:gd name="connsiteY47" fmla="*/ 2225040 h 4892040"/>
              <a:gd name="connsiteX48" fmla="*/ 1367790 w 5943600"/>
              <a:gd name="connsiteY48" fmla="*/ 1859280 h 4892040"/>
              <a:gd name="connsiteX49" fmla="*/ 1725930 w 5943600"/>
              <a:gd name="connsiteY49" fmla="*/ 1493520 h 4892040"/>
              <a:gd name="connsiteX50" fmla="*/ 4792027 w 5943600"/>
              <a:gd name="connsiteY50" fmla="*/ 1188720 h 4892040"/>
              <a:gd name="connsiteX51" fmla="*/ 5104447 w 5943600"/>
              <a:gd name="connsiteY51" fmla="*/ 1493520 h 4892040"/>
              <a:gd name="connsiteX52" fmla="*/ 4792027 w 5943600"/>
              <a:gd name="connsiteY52" fmla="*/ 1798320 h 4892040"/>
              <a:gd name="connsiteX53" fmla="*/ 4479607 w 5943600"/>
              <a:gd name="connsiteY53" fmla="*/ 1493520 h 4892040"/>
              <a:gd name="connsiteX54" fmla="*/ 4792027 w 5943600"/>
              <a:gd name="connsiteY54" fmla="*/ 1188720 h 4892040"/>
              <a:gd name="connsiteX55" fmla="*/ 617220 w 5943600"/>
              <a:gd name="connsiteY55" fmla="*/ 1112520 h 4892040"/>
              <a:gd name="connsiteX56" fmla="*/ 929640 w 5943600"/>
              <a:gd name="connsiteY56" fmla="*/ 1417320 h 4892040"/>
              <a:gd name="connsiteX57" fmla="*/ 617220 w 5943600"/>
              <a:gd name="connsiteY57" fmla="*/ 1722120 h 4892040"/>
              <a:gd name="connsiteX58" fmla="*/ 304801 w 5943600"/>
              <a:gd name="connsiteY58" fmla="*/ 1417320 h 4892040"/>
              <a:gd name="connsiteX59" fmla="*/ 617220 w 5943600"/>
              <a:gd name="connsiteY59" fmla="*/ 1112520 h 4892040"/>
              <a:gd name="connsiteX60" fmla="*/ 2891790 w 5943600"/>
              <a:gd name="connsiteY60" fmla="*/ 1036320 h 4892040"/>
              <a:gd name="connsiteX61" fmla="*/ 3204210 w 5943600"/>
              <a:gd name="connsiteY61" fmla="*/ 1341120 h 4892040"/>
              <a:gd name="connsiteX62" fmla="*/ 2891790 w 5943600"/>
              <a:gd name="connsiteY62" fmla="*/ 1645920 h 4892040"/>
              <a:gd name="connsiteX63" fmla="*/ 2579370 w 5943600"/>
              <a:gd name="connsiteY63" fmla="*/ 1341120 h 4892040"/>
              <a:gd name="connsiteX64" fmla="*/ 2891790 w 5943600"/>
              <a:gd name="connsiteY64" fmla="*/ 1036320 h 4892040"/>
              <a:gd name="connsiteX65" fmla="*/ 4121467 w 5943600"/>
              <a:gd name="connsiteY65" fmla="*/ 381000 h 4892040"/>
              <a:gd name="connsiteX66" fmla="*/ 4479607 w 5943600"/>
              <a:gd name="connsiteY66" fmla="*/ 746760 h 4892040"/>
              <a:gd name="connsiteX67" fmla="*/ 4121467 w 5943600"/>
              <a:gd name="connsiteY67" fmla="*/ 1112520 h 4892040"/>
              <a:gd name="connsiteX68" fmla="*/ 3763327 w 5943600"/>
              <a:gd name="connsiteY68" fmla="*/ 746760 h 4892040"/>
              <a:gd name="connsiteX69" fmla="*/ 4121467 w 5943600"/>
              <a:gd name="connsiteY69" fmla="*/ 381000 h 4892040"/>
              <a:gd name="connsiteX70" fmla="*/ 1729740 w 5943600"/>
              <a:gd name="connsiteY70" fmla="*/ 198120 h 4892040"/>
              <a:gd name="connsiteX71" fmla="*/ 2202180 w 5943600"/>
              <a:gd name="connsiteY71" fmla="*/ 655320 h 4892040"/>
              <a:gd name="connsiteX72" fmla="*/ 1729740 w 5943600"/>
              <a:gd name="connsiteY72" fmla="*/ 1112520 h 4892040"/>
              <a:gd name="connsiteX73" fmla="*/ 1257300 w 5943600"/>
              <a:gd name="connsiteY73" fmla="*/ 655320 h 4892040"/>
              <a:gd name="connsiteX74" fmla="*/ 1729740 w 5943600"/>
              <a:gd name="connsiteY74" fmla="*/ 198120 h 4892040"/>
              <a:gd name="connsiteX75" fmla="*/ 2937510 w 5943600"/>
              <a:gd name="connsiteY75" fmla="*/ 0 h 4892040"/>
              <a:gd name="connsiteX76" fmla="*/ 3295650 w 5943600"/>
              <a:gd name="connsiteY76" fmla="*/ 365760 h 4892040"/>
              <a:gd name="connsiteX77" fmla="*/ 2937510 w 5943600"/>
              <a:gd name="connsiteY77" fmla="*/ 731520 h 4892040"/>
              <a:gd name="connsiteX78" fmla="*/ 2579370 w 5943600"/>
              <a:gd name="connsiteY78" fmla="*/ 365760 h 4892040"/>
              <a:gd name="connsiteX79" fmla="*/ 2937510 w 5943600"/>
              <a:gd name="connsiteY79" fmla="*/ 0 h 489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5943600" h="4892040">
                <a:moveTo>
                  <a:pt x="5707380" y="4450080"/>
                </a:moveTo>
                <a:cubicBezTo>
                  <a:pt x="5837841" y="4450080"/>
                  <a:pt x="5943600" y="4549016"/>
                  <a:pt x="5943600" y="4671060"/>
                </a:cubicBezTo>
                <a:cubicBezTo>
                  <a:pt x="5943600" y="4793104"/>
                  <a:pt x="5837841" y="4892040"/>
                  <a:pt x="5707380" y="4892040"/>
                </a:cubicBezTo>
                <a:cubicBezTo>
                  <a:pt x="5576919" y="4892040"/>
                  <a:pt x="5471160" y="4793104"/>
                  <a:pt x="5471160" y="4671060"/>
                </a:cubicBezTo>
                <a:cubicBezTo>
                  <a:pt x="5471160" y="4549016"/>
                  <a:pt x="5576919" y="4450080"/>
                  <a:pt x="5707380" y="4450080"/>
                </a:cubicBezTo>
                <a:close/>
                <a:moveTo>
                  <a:pt x="5707380" y="3657600"/>
                </a:moveTo>
                <a:cubicBezTo>
                  <a:pt x="5837841" y="3657600"/>
                  <a:pt x="5943600" y="3748007"/>
                  <a:pt x="5943600" y="3859530"/>
                </a:cubicBezTo>
                <a:cubicBezTo>
                  <a:pt x="5943600" y="3971053"/>
                  <a:pt x="5837841" y="4061460"/>
                  <a:pt x="5707380" y="4061460"/>
                </a:cubicBezTo>
                <a:cubicBezTo>
                  <a:pt x="5576919" y="4061460"/>
                  <a:pt x="5471160" y="3971053"/>
                  <a:pt x="5471160" y="3859530"/>
                </a:cubicBezTo>
                <a:cubicBezTo>
                  <a:pt x="5471160" y="3748007"/>
                  <a:pt x="5576919" y="3657600"/>
                  <a:pt x="5707380" y="3657600"/>
                </a:cubicBezTo>
                <a:close/>
                <a:moveTo>
                  <a:pt x="4946809" y="3360420"/>
                </a:moveTo>
                <a:cubicBezTo>
                  <a:pt x="5108044" y="3360420"/>
                  <a:pt x="5238751" y="3491766"/>
                  <a:pt x="5238751" y="3653790"/>
                </a:cubicBezTo>
                <a:cubicBezTo>
                  <a:pt x="5238751" y="3815814"/>
                  <a:pt x="5108044" y="3947160"/>
                  <a:pt x="4946809" y="3947160"/>
                </a:cubicBezTo>
                <a:cubicBezTo>
                  <a:pt x="4785574" y="3947160"/>
                  <a:pt x="4654867" y="3815814"/>
                  <a:pt x="4654867" y="3653790"/>
                </a:cubicBezTo>
                <a:cubicBezTo>
                  <a:pt x="4654867" y="3491766"/>
                  <a:pt x="4785574" y="3360420"/>
                  <a:pt x="4946809" y="3360420"/>
                </a:cubicBezTo>
                <a:close/>
                <a:moveTo>
                  <a:pt x="5509260" y="2849880"/>
                </a:moveTo>
                <a:cubicBezTo>
                  <a:pt x="5620783" y="2849880"/>
                  <a:pt x="5711190" y="2941993"/>
                  <a:pt x="5711190" y="3055620"/>
                </a:cubicBezTo>
                <a:cubicBezTo>
                  <a:pt x="5711190" y="3169247"/>
                  <a:pt x="5620783" y="3261360"/>
                  <a:pt x="5509260" y="3261360"/>
                </a:cubicBezTo>
                <a:cubicBezTo>
                  <a:pt x="5397737" y="3261360"/>
                  <a:pt x="5307330" y="3169247"/>
                  <a:pt x="5307330" y="3055620"/>
                </a:cubicBezTo>
                <a:cubicBezTo>
                  <a:pt x="5307330" y="2941993"/>
                  <a:pt x="5397737" y="2849880"/>
                  <a:pt x="5509260" y="2849880"/>
                </a:cubicBezTo>
                <a:close/>
                <a:moveTo>
                  <a:pt x="4436269" y="2606040"/>
                </a:moveTo>
                <a:cubicBezTo>
                  <a:pt x="4556998" y="2606040"/>
                  <a:pt x="4654868" y="2698153"/>
                  <a:pt x="4654868" y="2811780"/>
                </a:cubicBezTo>
                <a:cubicBezTo>
                  <a:pt x="4654868" y="2925407"/>
                  <a:pt x="4556998" y="3017520"/>
                  <a:pt x="4436269" y="3017520"/>
                </a:cubicBezTo>
                <a:cubicBezTo>
                  <a:pt x="4315540" y="3017520"/>
                  <a:pt x="4217670" y="2925407"/>
                  <a:pt x="4217670" y="2811780"/>
                </a:cubicBezTo>
                <a:cubicBezTo>
                  <a:pt x="4217670" y="2698153"/>
                  <a:pt x="4315540" y="2606040"/>
                  <a:pt x="4436269" y="2606040"/>
                </a:cubicBezTo>
                <a:close/>
                <a:moveTo>
                  <a:pt x="236220" y="2118360"/>
                </a:moveTo>
                <a:cubicBezTo>
                  <a:pt x="366681" y="2118360"/>
                  <a:pt x="472440" y="2230942"/>
                  <a:pt x="472440" y="2369820"/>
                </a:cubicBezTo>
                <a:cubicBezTo>
                  <a:pt x="472440" y="2508698"/>
                  <a:pt x="366681" y="2621280"/>
                  <a:pt x="236220" y="2621280"/>
                </a:cubicBezTo>
                <a:cubicBezTo>
                  <a:pt x="105759" y="2621280"/>
                  <a:pt x="0" y="2508698"/>
                  <a:pt x="0" y="2369820"/>
                </a:cubicBezTo>
                <a:cubicBezTo>
                  <a:pt x="0" y="2230942"/>
                  <a:pt x="105759" y="2118360"/>
                  <a:pt x="236220" y="2118360"/>
                </a:cubicBezTo>
                <a:close/>
                <a:moveTo>
                  <a:pt x="3017520" y="1981200"/>
                </a:moveTo>
                <a:cubicBezTo>
                  <a:pt x="3147981" y="1981200"/>
                  <a:pt x="3253740" y="2073313"/>
                  <a:pt x="3253740" y="2186940"/>
                </a:cubicBezTo>
                <a:cubicBezTo>
                  <a:pt x="3253740" y="2300567"/>
                  <a:pt x="3147981" y="2392680"/>
                  <a:pt x="3017520" y="2392680"/>
                </a:cubicBezTo>
                <a:cubicBezTo>
                  <a:pt x="2887059" y="2392680"/>
                  <a:pt x="2781300" y="2300567"/>
                  <a:pt x="2781300" y="2186940"/>
                </a:cubicBezTo>
                <a:cubicBezTo>
                  <a:pt x="2781300" y="2073313"/>
                  <a:pt x="2887059" y="1981200"/>
                  <a:pt x="3017520" y="1981200"/>
                </a:cubicBezTo>
                <a:close/>
                <a:moveTo>
                  <a:pt x="5307330" y="1889760"/>
                </a:moveTo>
                <a:cubicBezTo>
                  <a:pt x="5505125" y="1889760"/>
                  <a:pt x="5665470" y="2046693"/>
                  <a:pt x="5665470" y="2240280"/>
                </a:cubicBezTo>
                <a:cubicBezTo>
                  <a:pt x="5665470" y="2433867"/>
                  <a:pt x="5505125" y="2590800"/>
                  <a:pt x="5307330" y="2590800"/>
                </a:cubicBezTo>
                <a:cubicBezTo>
                  <a:pt x="5109535" y="2590800"/>
                  <a:pt x="4949190" y="2433867"/>
                  <a:pt x="4949190" y="2240280"/>
                </a:cubicBezTo>
                <a:cubicBezTo>
                  <a:pt x="4949190" y="2046693"/>
                  <a:pt x="5109535" y="1889760"/>
                  <a:pt x="5307330" y="1889760"/>
                </a:cubicBezTo>
                <a:close/>
                <a:moveTo>
                  <a:pt x="3899535" y="1630680"/>
                </a:moveTo>
                <a:cubicBezTo>
                  <a:pt x="4075236" y="1630680"/>
                  <a:pt x="4217670" y="1767144"/>
                  <a:pt x="4217670" y="1935480"/>
                </a:cubicBezTo>
                <a:cubicBezTo>
                  <a:pt x="4217670" y="2103816"/>
                  <a:pt x="4075236" y="2240280"/>
                  <a:pt x="3899535" y="2240280"/>
                </a:cubicBezTo>
                <a:cubicBezTo>
                  <a:pt x="3723834" y="2240280"/>
                  <a:pt x="3581400" y="2103816"/>
                  <a:pt x="3581400" y="1935480"/>
                </a:cubicBezTo>
                <a:cubicBezTo>
                  <a:pt x="3581400" y="1767144"/>
                  <a:pt x="3723834" y="1630680"/>
                  <a:pt x="3899535" y="1630680"/>
                </a:cubicBezTo>
                <a:close/>
                <a:moveTo>
                  <a:pt x="1725930" y="1493520"/>
                </a:moveTo>
                <a:cubicBezTo>
                  <a:pt x="1923725" y="1493520"/>
                  <a:pt x="2084070" y="1657276"/>
                  <a:pt x="2084070" y="1859280"/>
                </a:cubicBezTo>
                <a:cubicBezTo>
                  <a:pt x="2084070" y="2061284"/>
                  <a:pt x="1923725" y="2225040"/>
                  <a:pt x="1725930" y="2225040"/>
                </a:cubicBezTo>
                <a:cubicBezTo>
                  <a:pt x="1528135" y="2225040"/>
                  <a:pt x="1367790" y="2061284"/>
                  <a:pt x="1367790" y="1859280"/>
                </a:cubicBezTo>
                <a:cubicBezTo>
                  <a:pt x="1367790" y="1657276"/>
                  <a:pt x="1528135" y="1493520"/>
                  <a:pt x="1725930" y="1493520"/>
                </a:cubicBezTo>
                <a:close/>
                <a:moveTo>
                  <a:pt x="4792027" y="1188720"/>
                </a:moveTo>
                <a:cubicBezTo>
                  <a:pt x="4964572" y="1188720"/>
                  <a:pt x="5104447" y="1325184"/>
                  <a:pt x="5104447" y="1493520"/>
                </a:cubicBezTo>
                <a:cubicBezTo>
                  <a:pt x="5104447" y="1661856"/>
                  <a:pt x="4964572" y="1798320"/>
                  <a:pt x="4792027" y="1798320"/>
                </a:cubicBezTo>
                <a:cubicBezTo>
                  <a:pt x="4619482" y="1798320"/>
                  <a:pt x="4479607" y="1661856"/>
                  <a:pt x="4479607" y="1493520"/>
                </a:cubicBezTo>
                <a:cubicBezTo>
                  <a:pt x="4479607" y="1325184"/>
                  <a:pt x="4619482" y="1188720"/>
                  <a:pt x="4792027" y="1188720"/>
                </a:cubicBezTo>
                <a:close/>
                <a:moveTo>
                  <a:pt x="617220" y="1112520"/>
                </a:moveTo>
                <a:cubicBezTo>
                  <a:pt x="789765" y="1112520"/>
                  <a:pt x="929640" y="1248984"/>
                  <a:pt x="929640" y="1417320"/>
                </a:cubicBezTo>
                <a:cubicBezTo>
                  <a:pt x="929640" y="1585656"/>
                  <a:pt x="789765" y="1722120"/>
                  <a:pt x="617220" y="1722120"/>
                </a:cubicBezTo>
                <a:cubicBezTo>
                  <a:pt x="444675" y="1722120"/>
                  <a:pt x="304801" y="1585656"/>
                  <a:pt x="304801" y="1417320"/>
                </a:cubicBezTo>
                <a:cubicBezTo>
                  <a:pt x="304801" y="1248984"/>
                  <a:pt x="444675" y="1112520"/>
                  <a:pt x="617220" y="1112520"/>
                </a:cubicBezTo>
                <a:close/>
                <a:moveTo>
                  <a:pt x="2891790" y="1036320"/>
                </a:moveTo>
                <a:cubicBezTo>
                  <a:pt x="3064335" y="1036320"/>
                  <a:pt x="3204210" y="1172784"/>
                  <a:pt x="3204210" y="1341120"/>
                </a:cubicBezTo>
                <a:cubicBezTo>
                  <a:pt x="3204210" y="1509456"/>
                  <a:pt x="3064335" y="1645920"/>
                  <a:pt x="2891790" y="1645920"/>
                </a:cubicBezTo>
                <a:cubicBezTo>
                  <a:pt x="2719245" y="1645920"/>
                  <a:pt x="2579370" y="1509456"/>
                  <a:pt x="2579370" y="1341120"/>
                </a:cubicBezTo>
                <a:cubicBezTo>
                  <a:pt x="2579370" y="1172784"/>
                  <a:pt x="2719245" y="1036320"/>
                  <a:pt x="2891790" y="1036320"/>
                </a:cubicBezTo>
                <a:close/>
                <a:moveTo>
                  <a:pt x="4121467" y="381000"/>
                </a:moveTo>
                <a:cubicBezTo>
                  <a:pt x="4319262" y="381000"/>
                  <a:pt x="4479607" y="544756"/>
                  <a:pt x="4479607" y="746760"/>
                </a:cubicBezTo>
                <a:cubicBezTo>
                  <a:pt x="4479607" y="948764"/>
                  <a:pt x="4319262" y="1112520"/>
                  <a:pt x="4121467" y="1112520"/>
                </a:cubicBezTo>
                <a:cubicBezTo>
                  <a:pt x="3923672" y="1112520"/>
                  <a:pt x="3763327" y="948764"/>
                  <a:pt x="3763327" y="746760"/>
                </a:cubicBezTo>
                <a:cubicBezTo>
                  <a:pt x="3763327" y="544756"/>
                  <a:pt x="3923672" y="381000"/>
                  <a:pt x="4121467" y="381000"/>
                </a:cubicBezTo>
                <a:close/>
                <a:moveTo>
                  <a:pt x="1729740" y="198120"/>
                </a:moveTo>
                <a:cubicBezTo>
                  <a:pt x="1990661" y="198120"/>
                  <a:pt x="2202180" y="402815"/>
                  <a:pt x="2202180" y="655320"/>
                </a:cubicBezTo>
                <a:cubicBezTo>
                  <a:pt x="2202180" y="907825"/>
                  <a:pt x="1990661" y="1112520"/>
                  <a:pt x="1729740" y="1112520"/>
                </a:cubicBezTo>
                <a:cubicBezTo>
                  <a:pt x="1468819" y="1112520"/>
                  <a:pt x="1257300" y="907825"/>
                  <a:pt x="1257300" y="655320"/>
                </a:cubicBezTo>
                <a:cubicBezTo>
                  <a:pt x="1257300" y="402815"/>
                  <a:pt x="1468819" y="198120"/>
                  <a:pt x="1729740" y="198120"/>
                </a:cubicBezTo>
                <a:close/>
                <a:moveTo>
                  <a:pt x="2937510" y="0"/>
                </a:moveTo>
                <a:cubicBezTo>
                  <a:pt x="3135305" y="0"/>
                  <a:pt x="3295650" y="163756"/>
                  <a:pt x="3295650" y="365760"/>
                </a:cubicBezTo>
                <a:cubicBezTo>
                  <a:pt x="3295650" y="567764"/>
                  <a:pt x="3135305" y="731520"/>
                  <a:pt x="2937510" y="731520"/>
                </a:cubicBezTo>
                <a:cubicBezTo>
                  <a:pt x="2739715" y="731520"/>
                  <a:pt x="2579370" y="567764"/>
                  <a:pt x="2579370" y="365760"/>
                </a:cubicBezTo>
                <a:cubicBezTo>
                  <a:pt x="2579370" y="163756"/>
                  <a:pt x="2739715" y="0"/>
                  <a:pt x="2937510" y="0"/>
                </a:cubicBezTo>
                <a:close/>
              </a:path>
            </a:pathLst>
          </a:custGeom>
          <a:gradFill>
            <a:gsLst>
              <a:gs pos="13000">
                <a:schemeClr val="tx1"/>
              </a:gs>
              <a:gs pos="73000">
                <a:srgbClr val="0070C0"/>
              </a:gs>
            </a:gsLst>
            <a:lin ang="2700000" scaled="1"/>
          </a:gradFill>
          <a:ln w="6350">
            <a:gradFill>
              <a:gsLst>
                <a:gs pos="0">
                  <a:srgbClr val="00B050"/>
                </a:gs>
                <a:gs pos="50000">
                  <a:srgbClr val="9CB86E"/>
                </a:gs>
                <a:gs pos="100000">
                  <a:srgbClr val="156B13"/>
                </a:gs>
              </a:gsLst>
              <a:lin ang="5400000" scaled="0"/>
            </a:gradFill>
          </a:ln>
          <a:effectLst/>
          <a:scene3d>
            <a:camera prst="orthographicFront"/>
            <a:lightRig rig="flat" dir="t"/>
          </a:scene3d>
          <a:sp3d prstMaterial="dkEdge">
            <a:bevelT w="787400" h="26035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44474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10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2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3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4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10800000">
                                      <p:cBhvr>
                                        <p:cTn id="5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6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9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00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19" presetClass="entr" presetSubtype="5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06" dur="indefinite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07" dur="indefinite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000"/>
                            </p:stCondLst>
                            <p:childTnLst>
                              <p:par>
                                <p:cTn id="109" presetID="2" presetClass="exit" presetSubtype="12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1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95" dur="3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2" grpId="3" animBg="1"/>
      <p:bldP spid="2" grpId="4" animBg="1"/>
      <p:bldP spid="3" grpId="0" animBg="1"/>
      <p:bldP spid="3" grpId="1" animBg="1"/>
      <p:bldP spid="3" grpId="2" animBg="1"/>
      <p:bldP spid="3" grpId="3" animBg="1"/>
      <p:bldP spid="3" grpId="4" animBg="1"/>
      <p:bldP spid="4" grpId="0" animBg="1"/>
      <p:bldP spid="4" grpId="1" animBg="1"/>
      <p:bldP spid="4" grpId="2" animBg="1"/>
      <p:bldP spid="4" grpId="3" animBg="1"/>
      <p:bldP spid="4" grpId="4" animBg="1"/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7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67 Rectángulo"/>
          <p:cNvSpPr/>
          <p:nvPr/>
        </p:nvSpPr>
        <p:spPr>
          <a:xfrm>
            <a:off x="-28863" y="11530"/>
            <a:ext cx="9147651" cy="5143500"/>
          </a:xfrm>
          <a:prstGeom prst="rect">
            <a:avLst/>
          </a:prstGeom>
          <a:gradFill flip="none" rotWithShape="1">
            <a:gsLst>
              <a:gs pos="25000">
                <a:srgbClr val="2B030E"/>
              </a:gs>
              <a:gs pos="0">
                <a:srgbClr val="4B041A">
                  <a:lumMod val="47000"/>
                </a:srgbClr>
              </a:gs>
              <a:gs pos="70000">
                <a:srgbClr val="EF0F44">
                  <a:lumMod val="33000"/>
                </a:srgbClr>
              </a:gs>
              <a:gs pos="100000">
                <a:srgbClr val="F9054B">
                  <a:lumMod val="54000"/>
                </a:srgbClr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9" name="68 Imagen" descr="Diapositiva34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1 Triángulo isósceles"/>
          <p:cNvSpPr/>
          <p:nvPr/>
        </p:nvSpPr>
        <p:spPr>
          <a:xfrm rot="2015945" flipV="1">
            <a:off x="8536166" y="42776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Triángulo isósceles"/>
          <p:cNvSpPr/>
          <p:nvPr/>
        </p:nvSpPr>
        <p:spPr>
          <a:xfrm rot="2015945" flipV="1">
            <a:off x="8557136" y="36184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Triángulo isósceles"/>
          <p:cNvSpPr/>
          <p:nvPr/>
        </p:nvSpPr>
        <p:spPr>
          <a:xfrm rot="2015945" flipV="1">
            <a:off x="8542121" y="297035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4 Triángulo isósceles"/>
          <p:cNvSpPr/>
          <p:nvPr/>
        </p:nvSpPr>
        <p:spPr>
          <a:xfrm rot="2015945" flipV="1">
            <a:off x="8532439" y="23027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isósceles"/>
          <p:cNvSpPr/>
          <p:nvPr/>
        </p:nvSpPr>
        <p:spPr>
          <a:xfrm rot="2015945" flipV="1">
            <a:off x="8553409" y="16435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isósceles"/>
          <p:cNvSpPr/>
          <p:nvPr/>
        </p:nvSpPr>
        <p:spPr>
          <a:xfrm rot="2015945" flipV="1">
            <a:off x="8538394" y="99545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isósceles"/>
          <p:cNvSpPr/>
          <p:nvPr/>
        </p:nvSpPr>
        <p:spPr>
          <a:xfrm rot="2015945" flipV="1">
            <a:off x="8557136" y="34784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isósceles"/>
          <p:cNvSpPr/>
          <p:nvPr/>
        </p:nvSpPr>
        <p:spPr>
          <a:xfrm rot="2015945" flipV="1">
            <a:off x="8556401" y="-294389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isósceles"/>
          <p:cNvSpPr/>
          <p:nvPr/>
        </p:nvSpPr>
        <p:spPr>
          <a:xfrm rot="2015945" flipV="1">
            <a:off x="7568643" y="4263431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isósceles"/>
          <p:cNvSpPr/>
          <p:nvPr/>
        </p:nvSpPr>
        <p:spPr>
          <a:xfrm rot="2015945" flipV="1">
            <a:off x="7589613" y="360424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isósceles"/>
          <p:cNvSpPr/>
          <p:nvPr/>
        </p:nvSpPr>
        <p:spPr>
          <a:xfrm rot="2015945" flipV="1">
            <a:off x="7574598" y="2956175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isósceles"/>
          <p:cNvSpPr/>
          <p:nvPr/>
        </p:nvSpPr>
        <p:spPr>
          <a:xfrm rot="2015945" flipV="1">
            <a:off x="7564917" y="2288531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isósceles"/>
          <p:cNvSpPr/>
          <p:nvPr/>
        </p:nvSpPr>
        <p:spPr>
          <a:xfrm rot="2015945" flipV="1">
            <a:off x="7585887" y="162934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isósceles"/>
          <p:cNvSpPr/>
          <p:nvPr/>
        </p:nvSpPr>
        <p:spPr>
          <a:xfrm rot="2015945" flipV="1">
            <a:off x="7570872" y="98127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isósceles"/>
          <p:cNvSpPr/>
          <p:nvPr/>
        </p:nvSpPr>
        <p:spPr>
          <a:xfrm rot="2015945" flipV="1">
            <a:off x="7589613" y="333665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isósceles"/>
          <p:cNvSpPr/>
          <p:nvPr/>
        </p:nvSpPr>
        <p:spPr>
          <a:xfrm rot="2015945" flipV="1">
            <a:off x="7588878" y="-308570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isósceles"/>
          <p:cNvSpPr/>
          <p:nvPr/>
        </p:nvSpPr>
        <p:spPr>
          <a:xfrm rot="2015945" flipV="1">
            <a:off x="6632643" y="42776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isósceles"/>
          <p:cNvSpPr/>
          <p:nvPr/>
        </p:nvSpPr>
        <p:spPr>
          <a:xfrm rot="2015945" flipV="1">
            <a:off x="6653613" y="36184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isósceles"/>
          <p:cNvSpPr/>
          <p:nvPr/>
        </p:nvSpPr>
        <p:spPr>
          <a:xfrm rot="2015945" flipV="1">
            <a:off x="6638598" y="297035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isósceles"/>
          <p:cNvSpPr/>
          <p:nvPr/>
        </p:nvSpPr>
        <p:spPr>
          <a:xfrm rot="2015945" flipV="1">
            <a:off x="6628917" y="23027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isósceles"/>
          <p:cNvSpPr/>
          <p:nvPr/>
        </p:nvSpPr>
        <p:spPr>
          <a:xfrm rot="2015945" flipV="1">
            <a:off x="6649887" y="16435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isósceles"/>
          <p:cNvSpPr/>
          <p:nvPr/>
        </p:nvSpPr>
        <p:spPr>
          <a:xfrm rot="2015945" flipV="1">
            <a:off x="6634872" y="99545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isósceles"/>
          <p:cNvSpPr/>
          <p:nvPr/>
        </p:nvSpPr>
        <p:spPr>
          <a:xfrm rot="2015945" flipV="1">
            <a:off x="6653613" y="34784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isósceles"/>
          <p:cNvSpPr/>
          <p:nvPr/>
        </p:nvSpPr>
        <p:spPr>
          <a:xfrm rot="2015945" flipV="1">
            <a:off x="6652878" y="-294389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isósceles"/>
          <p:cNvSpPr/>
          <p:nvPr/>
        </p:nvSpPr>
        <p:spPr>
          <a:xfrm rot="2015945" flipV="1">
            <a:off x="5727854" y="42776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isósceles"/>
          <p:cNvSpPr/>
          <p:nvPr/>
        </p:nvSpPr>
        <p:spPr>
          <a:xfrm rot="2015945" flipV="1">
            <a:off x="5748824" y="36184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isósceles"/>
          <p:cNvSpPr/>
          <p:nvPr/>
        </p:nvSpPr>
        <p:spPr>
          <a:xfrm rot="2015945" flipV="1">
            <a:off x="5733809" y="297035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isósceles"/>
          <p:cNvSpPr/>
          <p:nvPr/>
        </p:nvSpPr>
        <p:spPr>
          <a:xfrm rot="2015945" flipV="1">
            <a:off x="5724128" y="23027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isósceles"/>
          <p:cNvSpPr/>
          <p:nvPr/>
        </p:nvSpPr>
        <p:spPr>
          <a:xfrm rot="2015945" flipV="1">
            <a:off x="5745098" y="16435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isósceles"/>
          <p:cNvSpPr/>
          <p:nvPr/>
        </p:nvSpPr>
        <p:spPr>
          <a:xfrm rot="2015945" flipV="1">
            <a:off x="5730083" y="99545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isósceles"/>
          <p:cNvSpPr/>
          <p:nvPr/>
        </p:nvSpPr>
        <p:spPr>
          <a:xfrm rot="2015945" flipV="1">
            <a:off x="5748824" y="34784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isósceles"/>
          <p:cNvSpPr/>
          <p:nvPr/>
        </p:nvSpPr>
        <p:spPr>
          <a:xfrm rot="2015945" flipV="1">
            <a:off x="5748089" y="-294389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isósceles"/>
          <p:cNvSpPr/>
          <p:nvPr/>
        </p:nvSpPr>
        <p:spPr>
          <a:xfrm rot="19584055" flipH="1" flipV="1">
            <a:off x="-879638" y="42776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isósceles"/>
          <p:cNvSpPr/>
          <p:nvPr/>
        </p:nvSpPr>
        <p:spPr>
          <a:xfrm rot="19584055" flipH="1" flipV="1">
            <a:off x="-900608" y="36184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isósceles"/>
          <p:cNvSpPr/>
          <p:nvPr/>
        </p:nvSpPr>
        <p:spPr>
          <a:xfrm rot="19584055" flipH="1" flipV="1">
            <a:off x="-885593" y="297035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Triángulo isósceles"/>
          <p:cNvSpPr/>
          <p:nvPr/>
        </p:nvSpPr>
        <p:spPr>
          <a:xfrm rot="19584055" flipH="1" flipV="1">
            <a:off x="-875911" y="23027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Triángulo isósceles"/>
          <p:cNvSpPr/>
          <p:nvPr/>
        </p:nvSpPr>
        <p:spPr>
          <a:xfrm rot="19584055" flipH="1" flipV="1">
            <a:off x="-896881" y="16435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Triángulo isósceles"/>
          <p:cNvSpPr/>
          <p:nvPr/>
        </p:nvSpPr>
        <p:spPr>
          <a:xfrm rot="19584055" flipH="1" flipV="1">
            <a:off x="-881866" y="99545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Triángulo isósceles"/>
          <p:cNvSpPr/>
          <p:nvPr/>
        </p:nvSpPr>
        <p:spPr>
          <a:xfrm rot="19584055" flipH="1" flipV="1">
            <a:off x="-900608" y="34784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Triángulo isósceles"/>
          <p:cNvSpPr/>
          <p:nvPr/>
        </p:nvSpPr>
        <p:spPr>
          <a:xfrm rot="19584055" flipH="1" flipV="1">
            <a:off x="-899873" y="-294389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Triángulo isósceles"/>
          <p:cNvSpPr/>
          <p:nvPr/>
        </p:nvSpPr>
        <p:spPr>
          <a:xfrm rot="19584055" flipH="1" flipV="1">
            <a:off x="87885" y="4263431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Triángulo isósceles"/>
          <p:cNvSpPr/>
          <p:nvPr/>
        </p:nvSpPr>
        <p:spPr>
          <a:xfrm rot="19584055" flipH="1" flipV="1">
            <a:off x="66915" y="360424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Triángulo isósceles"/>
          <p:cNvSpPr/>
          <p:nvPr/>
        </p:nvSpPr>
        <p:spPr>
          <a:xfrm rot="19584055" flipH="1" flipV="1">
            <a:off x="81930" y="2956175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Triángulo isósceles"/>
          <p:cNvSpPr/>
          <p:nvPr/>
        </p:nvSpPr>
        <p:spPr>
          <a:xfrm rot="19584055" flipH="1" flipV="1">
            <a:off x="91611" y="2288531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Triángulo isósceles"/>
          <p:cNvSpPr/>
          <p:nvPr/>
        </p:nvSpPr>
        <p:spPr>
          <a:xfrm rot="19584055" flipH="1" flipV="1">
            <a:off x="70641" y="162934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Triángulo isósceles"/>
          <p:cNvSpPr/>
          <p:nvPr/>
        </p:nvSpPr>
        <p:spPr>
          <a:xfrm rot="19584055" flipH="1" flipV="1">
            <a:off x="85656" y="98127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Triángulo isósceles"/>
          <p:cNvSpPr/>
          <p:nvPr/>
        </p:nvSpPr>
        <p:spPr>
          <a:xfrm rot="19584055" flipH="1" flipV="1">
            <a:off x="66915" y="333665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Triángulo isósceles"/>
          <p:cNvSpPr/>
          <p:nvPr/>
        </p:nvSpPr>
        <p:spPr>
          <a:xfrm rot="19584055" flipH="1" flipV="1">
            <a:off x="67650" y="-308570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Triángulo isósceles"/>
          <p:cNvSpPr/>
          <p:nvPr/>
        </p:nvSpPr>
        <p:spPr>
          <a:xfrm rot="19584055" flipH="1" flipV="1">
            <a:off x="1023885" y="42776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Triángulo isósceles"/>
          <p:cNvSpPr/>
          <p:nvPr/>
        </p:nvSpPr>
        <p:spPr>
          <a:xfrm rot="19584055" flipH="1" flipV="1">
            <a:off x="1002915" y="36184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Triángulo isósceles"/>
          <p:cNvSpPr/>
          <p:nvPr/>
        </p:nvSpPr>
        <p:spPr>
          <a:xfrm rot="19584055" flipH="1" flipV="1">
            <a:off x="1017930" y="297035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Triángulo isósceles"/>
          <p:cNvSpPr/>
          <p:nvPr/>
        </p:nvSpPr>
        <p:spPr>
          <a:xfrm rot="19584055" flipH="1" flipV="1">
            <a:off x="1027611" y="23027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Triángulo isósceles"/>
          <p:cNvSpPr/>
          <p:nvPr/>
        </p:nvSpPr>
        <p:spPr>
          <a:xfrm rot="19584055" flipH="1" flipV="1">
            <a:off x="1006641" y="16435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Triángulo isósceles"/>
          <p:cNvSpPr/>
          <p:nvPr/>
        </p:nvSpPr>
        <p:spPr>
          <a:xfrm rot="19584055" flipH="1" flipV="1">
            <a:off x="1021656" y="99545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Triángulo isósceles"/>
          <p:cNvSpPr/>
          <p:nvPr/>
        </p:nvSpPr>
        <p:spPr>
          <a:xfrm rot="19584055" flipH="1" flipV="1">
            <a:off x="1002915" y="34784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Triángulo isósceles"/>
          <p:cNvSpPr/>
          <p:nvPr/>
        </p:nvSpPr>
        <p:spPr>
          <a:xfrm rot="19584055" flipH="1" flipV="1">
            <a:off x="1003650" y="-294389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Triángulo isósceles"/>
          <p:cNvSpPr/>
          <p:nvPr/>
        </p:nvSpPr>
        <p:spPr>
          <a:xfrm rot="19584055" flipH="1" flipV="1">
            <a:off x="1928674" y="42776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Triángulo isósceles"/>
          <p:cNvSpPr/>
          <p:nvPr/>
        </p:nvSpPr>
        <p:spPr>
          <a:xfrm rot="19584055" flipH="1" flipV="1">
            <a:off x="1907704" y="36184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Triángulo isósceles"/>
          <p:cNvSpPr/>
          <p:nvPr/>
        </p:nvSpPr>
        <p:spPr>
          <a:xfrm rot="19584055" flipH="1" flipV="1">
            <a:off x="1922719" y="297035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Triángulo isósceles"/>
          <p:cNvSpPr/>
          <p:nvPr/>
        </p:nvSpPr>
        <p:spPr>
          <a:xfrm rot="19584055" flipH="1" flipV="1">
            <a:off x="1932400" y="2302712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Triángulo isósceles"/>
          <p:cNvSpPr/>
          <p:nvPr/>
        </p:nvSpPr>
        <p:spPr>
          <a:xfrm rot="19584055" flipH="1" flipV="1">
            <a:off x="1911430" y="1643528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Triángulo isósceles"/>
          <p:cNvSpPr/>
          <p:nvPr/>
        </p:nvSpPr>
        <p:spPr>
          <a:xfrm rot="19584055" flipH="1" flipV="1">
            <a:off x="1926445" y="995457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Triángulo isósceles"/>
          <p:cNvSpPr/>
          <p:nvPr/>
        </p:nvSpPr>
        <p:spPr>
          <a:xfrm rot="19584055" flipH="1" flipV="1">
            <a:off x="1907704" y="347846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Triángulo isósceles"/>
          <p:cNvSpPr/>
          <p:nvPr/>
        </p:nvSpPr>
        <p:spPr>
          <a:xfrm rot="19584055" flipH="1" flipV="1">
            <a:off x="1908439" y="-294389"/>
            <a:ext cx="1514692" cy="1484190"/>
          </a:xfrm>
          <a:prstGeom prst="triangle">
            <a:avLst/>
          </a:prstGeom>
          <a:gradFill>
            <a:gsLst>
              <a:gs pos="11000">
                <a:schemeClr val="tx1"/>
              </a:gs>
              <a:gs pos="14000">
                <a:srgbClr val="FF0000"/>
              </a:gs>
              <a:gs pos="22000">
                <a:srgbClr val="717171">
                  <a:alpha val="0"/>
                </a:srgbClr>
              </a:gs>
              <a:gs pos="18000">
                <a:srgbClr val="7D1D1F"/>
              </a:gs>
              <a:gs pos="64000">
                <a:srgbClr val="92D050"/>
              </a:gs>
              <a:gs pos="60000">
                <a:schemeClr val="tx1">
                  <a:alpha val="0"/>
                </a:schemeClr>
              </a:gs>
              <a:gs pos="65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>
            <a:outerShdw algn="ctr" rotWithShape="0">
              <a:srgbClr val="99FF33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flipH="1">
            <a:off x="-396552" y="0"/>
            <a:ext cx="10032663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304386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2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4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6" dur="4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8" dur="4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0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2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4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6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8" dur="4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4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6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8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0" dur="4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2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4" dur="4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6" dur="4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98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0" dur="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2" dur="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4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6" dur="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8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0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2" dur="4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4" dur="4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6" dur="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18" dur="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0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2" dur="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4" dur="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1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2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5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6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9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0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3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4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1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2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5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6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9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0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3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4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1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2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5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6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9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0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3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1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5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9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3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1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5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9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3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1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5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9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3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1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2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54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455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7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1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2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5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6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9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0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3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4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7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1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2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5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6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9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0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3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4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7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1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2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5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9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0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3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4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7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1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2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5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6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9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0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3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4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7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1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2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5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6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9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0" dur="4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3" dur="4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4" dur="4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7" dur="4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4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1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2" dur="4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5" dur="4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6" dur="4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8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9" dur="4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0" dur="4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2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3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4" dur="4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6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7" dur="4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0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1" dur="4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2" dur="4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5" dur="4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9" dur="4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1" dur="4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3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5" dur="4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7" dur="4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9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1" dur="4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3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5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7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9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1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3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5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7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19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1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3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5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7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29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1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3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5" dur="4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7" dur="4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8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9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0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1" dur="4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2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3" dur="4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4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5" dur="4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7" dur="4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8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0" dur="3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54" dur="3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59" grpId="0" animBg="1"/>
      <p:bldP spid="59" grpId="1" animBg="1"/>
      <p:bldP spid="59" grpId="2" animBg="1"/>
      <p:bldP spid="60" grpId="0" animBg="1"/>
      <p:bldP spid="60" grpId="1" animBg="1"/>
      <p:bldP spid="60" grpId="2" animBg="1"/>
      <p:bldP spid="61" grpId="0" animBg="1"/>
      <p:bldP spid="61" grpId="1" animBg="1"/>
      <p:bldP spid="61" grpId="2" animBg="1"/>
      <p:bldP spid="62" grpId="0" animBg="1"/>
      <p:bldP spid="62" grpId="1" animBg="1"/>
      <p:bldP spid="62" grpId="2" animBg="1"/>
      <p:bldP spid="63" grpId="0" animBg="1"/>
      <p:bldP spid="63" grpId="1" animBg="1"/>
      <p:bldP spid="63" grpId="2" animBg="1"/>
      <p:bldP spid="64" grpId="0" animBg="1"/>
      <p:bldP spid="64" grpId="1" animBg="1"/>
      <p:bldP spid="64" grpId="2" animBg="1"/>
      <p:bldP spid="65" grpId="0" animBg="1"/>
      <p:bldP spid="65" grpId="1" animBg="1"/>
      <p:bldP spid="65" grpId="2" animBg="1"/>
      <p:bldP spid="66" grpId="0" animBg="1"/>
      <p:bldP spid="66" grpId="1" animBg="1"/>
      <p:bldP spid="66" grpId="2" animBg="1"/>
      <p:bldP spid="67" grpId="0" animBg="1"/>
      <p:bldP spid="67" grpId="1" animBg="1"/>
      <p:bldP spid="67" grpId="2" animBg="1"/>
      <p:bldP spid="70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59 Rectángulo"/>
          <p:cNvSpPr/>
          <p:nvPr/>
        </p:nvSpPr>
        <p:spPr>
          <a:xfrm>
            <a:off x="-3651" y="0"/>
            <a:ext cx="9147651" cy="5143500"/>
          </a:xfrm>
          <a:prstGeom prst="rect">
            <a:avLst/>
          </a:prstGeom>
          <a:gradFill>
            <a:gsLst>
              <a:gs pos="73000">
                <a:srgbClr val="2B030E"/>
              </a:gs>
              <a:gs pos="100000">
                <a:srgbClr val="4B041A">
                  <a:lumMod val="47000"/>
                </a:srgbClr>
              </a:gs>
              <a:gs pos="35000">
                <a:srgbClr val="EF0F44">
                  <a:lumMod val="33000"/>
                </a:srgbClr>
              </a:gs>
              <a:gs pos="0">
                <a:srgbClr val="F9054B">
                  <a:lumMod val="54000"/>
                </a:srgbClr>
              </a:gs>
            </a:gsLst>
            <a:lin ang="5400000" scaled="0"/>
          </a:gradFill>
          <a:ln w="47625" cap="rnd">
            <a:noFill/>
            <a:prstDash val="sysDot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61" name="60 Imagen" descr="Diapositiva35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9"/>
          <a:stretch/>
        </p:blipFill>
        <p:spPr>
          <a:xfrm>
            <a:off x="0" y="33832"/>
            <a:ext cx="9144000" cy="5109668"/>
          </a:xfrm>
          <a:prstGeom prst="rect">
            <a:avLst/>
          </a:prstGeom>
          <a:noFill/>
          <a:ln>
            <a:noFill/>
          </a:ln>
        </p:spPr>
      </p:pic>
      <p:pic>
        <p:nvPicPr>
          <p:cNvPr id="63" name="62 Imagen" descr="Diapositiva35"/>
          <p:cNvPicPr>
            <a:picLocks noGrp="1" noChangeAspect="1"/>
          </p:cNvPicPr>
          <p:nvPr isPhoto="1"/>
        </p:nvPicPr>
        <p:blipFill rotWithShape="1"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9"/>
          <a:stretch/>
        </p:blipFill>
        <p:spPr>
          <a:xfrm>
            <a:off x="0" y="0"/>
            <a:ext cx="9144000" cy="5109668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Forma libre"/>
          <p:cNvSpPr/>
          <p:nvPr/>
        </p:nvSpPr>
        <p:spPr>
          <a:xfrm rot="16200000" flipV="1">
            <a:off x="-356989" y="-463333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16200000" flipV="1">
            <a:off x="-204589" y="-349033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6200000" flipV="1">
            <a:off x="-52189" y="-234733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6200000" flipV="1">
            <a:off x="100211" y="-120433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6200000" flipV="1">
            <a:off x="252611" y="-6133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6200000" flipV="1">
            <a:off x="405011" y="1081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6200000" flipV="1">
            <a:off x="557411" y="2224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6200000" flipV="1">
            <a:off x="709811" y="3367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6200000" flipV="1">
            <a:off x="862211" y="4510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6200000" flipV="1">
            <a:off x="1014611" y="5653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6200000" flipV="1">
            <a:off x="1167011" y="6796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6200000" flipV="1">
            <a:off x="1319411" y="7939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6200000" flipV="1">
            <a:off x="1471811" y="9082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6200000" flipV="1">
            <a:off x="1624211" y="10225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6200000" flipV="1">
            <a:off x="1776611" y="11368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6200000" flipV="1">
            <a:off x="1929011" y="12511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6200000" flipV="1">
            <a:off x="2081411" y="13654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6200000" flipV="1">
            <a:off x="2233811" y="14797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16200000" flipV="1">
            <a:off x="2386211" y="15940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6200000" flipV="1">
            <a:off x="2538611" y="17083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6200000" flipV="1">
            <a:off x="2691011" y="18226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16200000" flipV="1">
            <a:off x="2843411" y="19369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16200000" flipV="1">
            <a:off x="2995811" y="2038235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16200000" flipV="1">
            <a:off x="3148211" y="21655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16200000" flipV="1">
            <a:off x="3300611" y="22798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6200000" flipV="1">
            <a:off x="3453011" y="23941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6200000" flipV="1">
            <a:off x="3605411" y="25084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6200000" flipV="1">
            <a:off x="3757811" y="2622767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5400000" flipH="1" flipV="1">
            <a:off x="8243394" y="-406614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5400000" flipH="1" flipV="1">
            <a:off x="8090994" y="-292314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5400000" flipH="1" flipV="1">
            <a:off x="7938594" y="-178014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5400000" flipH="1" flipV="1">
            <a:off x="7786194" y="-63714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5400000" flipH="1" flipV="1">
            <a:off x="7633794" y="505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5400000" flipH="1" flipV="1">
            <a:off x="7481394" y="164885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5400000" flipH="1" flipV="1">
            <a:off x="7328994" y="2791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5400000" flipH="1" flipV="1">
            <a:off x="7176594" y="3934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5400000" flipH="1" flipV="1">
            <a:off x="7024194" y="5077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5400000" flipH="1" flipV="1">
            <a:off x="6871794" y="6220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5400000" flipH="1" flipV="1">
            <a:off x="6719394" y="7363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5400000" flipH="1" flipV="1">
            <a:off x="6566994" y="8506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5400000" flipH="1" flipV="1">
            <a:off x="6414594" y="9649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5400000" flipH="1" flipV="1">
            <a:off x="6262194" y="10792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5400000" flipH="1" flipV="1">
            <a:off x="6109794" y="11935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5400000" flipH="1" flipV="1">
            <a:off x="5957394" y="13078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5400000" flipH="1" flipV="1">
            <a:off x="5804994" y="14221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5400000" flipH="1" flipV="1">
            <a:off x="5652594" y="15364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5400000" flipH="1" flipV="1">
            <a:off x="5500194" y="1650785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5400000" flipH="1" flipV="1">
            <a:off x="5347794" y="17650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5400000" flipH="1" flipV="1">
            <a:off x="5195394" y="18793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5400000" flipH="1" flipV="1">
            <a:off x="5042994" y="19936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5400000" flipH="1" flipV="1">
            <a:off x="4890594" y="21079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4" name="53 Forma libre"/>
          <p:cNvSpPr/>
          <p:nvPr/>
        </p:nvSpPr>
        <p:spPr>
          <a:xfrm rot="5400000" flipH="1" flipV="1">
            <a:off x="4738194" y="22222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5" name="54 Forma libre"/>
          <p:cNvSpPr/>
          <p:nvPr/>
        </p:nvSpPr>
        <p:spPr>
          <a:xfrm rot="5400000" flipH="1" flipV="1">
            <a:off x="4585794" y="23365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6" name="55 Forma libre"/>
          <p:cNvSpPr/>
          <p:nvPr/>
        </p:nvSpPr>
        <p:spPr>
          <a:xfrm rot="5400000" flipH="1" flipV="1">
            <a:off x="4433394" y="2450885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7" name="56 Forma libre"/>
          <p:cNvSpPr/>
          <p:nvPr/>
        </p:nvSpPr>
        <p:spPr>
          <a:xfrm rot="5400000" flipH="1" flipV="1">
            <a:off x="4280994" y="25651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8" name="57 Forma libre"/>
          <p:cNvSpPr/>
          <p:nvPr/>
        </p:nvSpPr>
        <p:spPr>
          <a:xfrm rot="5400000" flipH="1" flipV="1">
            <a:off x="4128594" y="2679486"/>
            <a:ext cx="1136154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31750" cap="rnd" cmpd="sng" algn="ctr">
            <a:gradFill flip="none" rotWithShape="1">
              <a:gsLst>
                <a:gs pos="0">
                  <a:schemeClr val="tx1"/>
                </a:gs>
                <a:gs pos="50000">
                  <a:srgbClr val="9E0808"/>
                </a:gs>
                <a:gs pos="100000">
                  <a:schemeClr val="tx1"/>
                </a:gs>
              </a:gsLst>
              <a:lin ang="0" scaled="1"/>
              <a:tileRect/>
            </a:gradFill>
            <a:prstDash val="sysDot"/>
          </a:ln>
          <a:effectLst/>
          <a:scene3d>
            <a:camera prst="orthographicFront"/>
            <a:lightRig rig="chilly" dir="t"/>
          </a:scene3d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2" name="61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67089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3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3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3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3000" fill="hold"/>
                                        <p:tgtEl>
                                          <p:spTgt spid="4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3000" fill="hold"/>
                                        <p:tgtEl>
                                          <p:spTgt spid="4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6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8" dur="3000" fill="hold"/>
                                        <p:tgtEl>
                                          <p:spTgt spid="4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3000" fill="hold"/>
                                        <p:tgtEl>
                                          <p:spTgt spid="4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3000" fill="hold"/>
                                        <p:tgtEl>
                                          <p:spTgt spid="4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3000" fill="hold"/>
                                        <p:tgtEl>
                                          <p:spTgt spid="5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3000" fill="hold"/>
                                        <p:tgtEl>
                                          <p:spTgt spid="5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3000" fill="hold"/>
                                        <p:tgtEl>
                                          <p:spTgt spid="5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3000" fill="hold"/>
                                        <p:tgtEl>
                                          <p:spTgt spid="5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3000" fill="hold"/>
                                        <p:tgtEl>
                                          <p:spTgt spid="5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3000" fill="hold"/>
                                        <p:tgtEl>
                                          <p:spTgt spid="5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300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300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3000" fill="hold"/>
                                        <p:tgtEl>
                                          <p:spTgt spid="2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300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300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300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300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0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2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4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6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0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2" dur="300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9" dur="3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3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1" dur="3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2" dur="3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" presetID="3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85" dur="4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6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8" dur="3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9" dur="3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0" dur="3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94" dur="4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96" dur="indefinite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97" dur="indefinite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62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5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pic>
          <p:nvPicPr>
            <p:cNvPr id="7" name="6 Imagen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3" b="733"/>
            <a:stretch/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pic>
          <p:nvPicPr>
            <p:cNvPr id="8" name="Picture 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843558"/>
              <a:ext cx="2481263" cy="31400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2 Rectángulo"/>
          <p:cNvSpPr/>
          <p:nvPr/>
        </p:nvSpPr>
        <p:spPr>
          <a:xfrm>
            <a:off x="2555776" y="843558"/>
            <a:ext cx="5976664" cy="3293209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chemeClr val="tx1"/>
              </a:extrusionClr>
            </a:sp3d>
          </a:bodyPr>
          <a:lstStyle/>
          <a:p>
            <a:pPr algn="ctr">
              <a:defRPr/>
            </a:pPr>
            <a:endParaRPr lang="es-ES" sz="2400" b="1" i="1" dirty="0">
              <a:solidFill>
                <a:srgbClr val="1F497D">
                  <a:lumMod val="75000"/>
                </a:srgbClr>
              </a:solidFill>
              <a:latin typeface="Monotype Corsiva" panose="03010101010201010101" pitchFamily="66" charset="0"/>
            </a:endParaRPr>
          </a:p>
          <a:p>
            <a:pPr algn="ctr">
              <a:defRPr/>
            </a:pPr>
            <a:r>
              <a:rPr lang="es-ES" b="1" dirty="0" smtClean="0">
                <a:solidFill>
                  <a:srgbClr val="441918"/>
                </a:solidFill>
                <a:latin typeface="Hobo Std" pitchFamily="34" charset="0"/>
              </a:rPr>
              <a:t>¿</a:t>
            </a:r>
            <a:r>
              <a:rPr lang="es-ES" b="1" dirty="0">
                <a:solidFill>
                  <a:srgbClr val="441918"/>
                </a:solidFill>
                <a:latin typeface="Hobo Std" pitchFamily="34" charset="0"/>
              </a:rPr>
              <a:t>Quiénes no pueden consumir cerezas?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Los estudios revelan que los niños o ancianos no pueden seguir una dieta rigurosa o exclusiva de cerezas porque puede traer sus complicaciones. Tampoco se aconseja en pacientes con insuficiencia hepática o renal.</a:t>
            </a:r>
          </a:p>
          <a:p>
            <a:pPr algn="ctr">
              <a:defRPr/>
            </a:pPr>
            <a:endParaRPr lang="es-ES" sz="1400" b="1" dirty="0">
              <a:solidFill>
                <a:srgbClr val="441918"/>
              </a:solidFill>
              <a:latin typeface="Hobo Std" pitchFamily="34" charset="0"/>
            </a:endParaRPr>
          </a:p>
          <a:p>
            <a:pPr algn="ctr">
              <a:defRPr/>
            </a:pPr>
            <a:r>
              <a:rPr lang="es-ES" sz="1400" b="1" dirty="0">
                <a:solidFill>
                  <a:srgbClr val="441918"/>
                </a:solidFill>
                <a:latin typeface="Hobo Std" pitchFamily="34" charset="0"/>
              </a:rPr>
              <a:t>Las personas que sufren diabetes deben tener cuidado, porque tienen un alto contenido de azúcar e hidratos de carbono. Sin embargo, por su rol de protector de la vista (uno de los problemas más habituales de esta enfermedad), se pueden tomar siempre y cuando se respeten las raciones que indica el médico.</a:t>
            </a:r>
          </a:p>
          <a:p>
            <a:pPr algn="ctr">
              <a:defRPr/>
            </a:pPr>
            <a:endParaRPr lang="es-ES" sz="1200" b="1" dirty="0">
              <a:solidFill>
                <a:srgbClr val="441918"/>
              </a:solidFill>
              <a:latin typeface="Monotype Corsiva" panose="030101010102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0432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54 Grupo"/>
          <p:cNvGrpSpPr/>
          <p:nvPr/>
        </p:nvGrpSpPr>
        <p:grpSpPr>
          <a:xfrm>
            <a:off x="-108000" y="0"/>
            <a:ext cx="9357727" cy="5143500"/>
            <a:chOff x="0" y="0"/>
            <a:chExt cx="9144000" cy="5143500"/>
          </a:xfrm>
        </p:grpSpPr>
        <p:sp>
          <p:nvSpPr>
            <p:cNvPr id="57" name="56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9" name="58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1" name="60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2000">
                  <a:srgbClr val="FF0000">
                    <a:lumMod val="71000"/>
                  </a:srgbClr>
                </a:gs>
                <a:gs pos="98000">
                  <a:srgbClr val="CE0853">
                    <a:lumMod val="10000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76000">
                  <a:srgbClr val="D70D3D">
                    <a:lumMod val="86000"/>
                  </a:srgbClr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56" name="55 Imagen" descr="Diapositiva3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391" y="13710"/>
            <a:ext cx="9144000" cy="512979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" name="5 Grupo"/>
          <p:cNvGrpSpPr/>
          <p:nvPr/>
        </p:nvGrpSpPr>
        <p:grpSpPr>
          <a:xfrm>
            <a:off x="-1332656" y="123478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" name="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8" name="7 Grupo"/>
          <p:cNvGrpSpPr/>
          <p:nvPr/>
        </p:nvGrpSpPr>
        <p:grpSpPr>
          <a:xfrm>
            <a:off x="-252536" y="745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9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9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1" name="10 Grupo"/>
          <p:cNvGrpSpPr/>
          <p:nvPr/>
        </p:nvGrpSpPr>
        <p:grpSpPr>
          <a:xfrm>
            <a:off x="611560" y="1357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1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4" name="13 Grupo"/>
          <p:cNvGrpSpPr/>
          <p:nvPr/>
        </p:nvGrpSpPr>
        <p:grpSpPr>
          <a:xfrm>
            <a:off x="1691680" y="1969563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1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17" name="16 Grupo"/>
          <p:cNvGrpSpPr/>
          <p:nvPr/>
        </p:nvGrpSpPr>
        <p:grpSpPr>
          <a:xfrm flipV="1">
            <a:off x="-1332656" y="4442560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1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1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0" name="19 Grupo"/>
          <p:cNvGrpSpPr/>
          <p:nvPr/>
        </p:nvGrpSpPr>
        <p:grpSpPr>
          <a:xfrm flipV="1">
            <a:off x="-252536" y="381896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2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3" name="22 Grupo"/>
          <p:cNvGrpSpPr/>
          <p:nvPr/>
        </p:nvGrpSpPr>
        <p:grpSpPr>
          <a:xfrm flipV="1">
            <a:off x="611560" y="3205481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2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26" name="25 Grupo"/>
          <p:cNvGrpSpPr/>
          <p:nvPr/>
        </p:nvGrpSpPr>
        <p:grpSpPr>
          <a:xfrm flipV="1">
            <a:off x="1691680" y="2591996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2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2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1" name="30 Grupo"/>
          <p:cNvGrpSpPr/>
          <p:nvPr/>
        </p:nvGrpSpPr>
        <p:grpSpPr>
          <a:xfrm flipH="1">
            <a:off x="8316416" y="108000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2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32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4" name="33 Grupo"/>
          <p:cNvGrpSpPr/>
          <p:nvPr/>
        </p:nvGrpSpPr>
        <p:grpSpPr>
          <a:xfrm flipH="1">
            <a:off x="7236296" y="730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5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35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37" name="36 Grupo"/>
          <p:cNvGrpSpPr/>
          <p:nvPr/>
        </p:nvGrpSpPr>
        <p:grpSpPr>
          <a:xfrm flipH="1">
            <a:off x="6372200" y="1342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38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38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0" name="39 Grupo"/>
          <p:cNvGrpSpPr/>
          <p:nvPr/>
        </p:nvGrpSpPr>
        <p:grpSpPr>
          <a:xfrm flipH="1">
            <a:off x="5292080" y="1954085"/>
            <a:ext cx="2160240" cy="530179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1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41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3" name="42 Grupo"/>
          <p:cNvGrpSpPr/>
          <p:nvPr/>
        </p:nvGrpSpPr>
        <p:grpSpPr>
          <a:xfrm flipH="1" flipV="1">
            <a:off x="8316416" y="4427082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4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44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6" name="45 Grupo"/>
          <p:cNvGrpSpPr/>
          <p:nvPr/>
        </p:nvGrpSpPr>
        <p:grpSpPr>
          <a:xfrm flipH="1" flipV="1">
            <a:off x="7236296" y="380348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47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47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49" name="48 Grupo"/>
          <p:cNvGrpSpPr/>
          <p:nvPr/>
        </p:nvGrpSpPr>
        <p:grpSpPr>
          <a:xfrm flipH="1" flipV="1">
            <a:off x="6372200" y="3190003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0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50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rgbClr val="7C0606"/>
            </a:solidFill>
            <a:ln>
              <a:solidFill>
                <a:schemeClr val="bg1"/>
              </a:solidFill>
            </a:ln>
            <a:scene3d>
              <a:camera prst="orthographicFront"/>
              <a:lightRig rig="flat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grpSp>
        <p:nvGrpSpPr>
          <p:cNvPr id="52" name="51 Grupo"/>
          <p:cNvGrpSpPr/>
          <p:nvPr/>
        </p:nvGrpSpPr>
        <p:grpSpPr>
          <a:xfrm flipH="1" flipV="1">
            <a:off x="5292080" y="2576518"/>
            <a:ext cx="2160240" cy="577462"/>
            <a:chOff x="6372200" y="1851670"/>
            <a:chExt cx="2160240" cy="576064"/>
          </a:xfrm>
          <a:effectLst>
            <a:reflection blurRad="6350" stA="50000" endA="300" endPos="90000" dist="50800" dir="5400000" sy="-100000" algn="bl" rotWithShape="0"/>
          </a:effectLst>
        </p:grpSpPr>
        <p:sp>
          <p:nvSpPr>
            <p:cNvPr id="53" name="2 Rectángulo"/>
            <p:cNvSpPr/>
            <p:nvPr/>
          </p:nvSpPr>
          <p:spPr>
            <a:xfrm>
              <a:off x="6372200" y="1851670"/>
              <a:ext cx="2160240" cy="576064"/>
            </a:xfrm>
            <a:custGeom>
              <a:avLst/>
              <a:gdLst>
                <a:gd name="connsiteX0" fmla="*/ 0 w 4895896"/>
                <a:gd name="connsiteY0" fmla="*/ 0 h 2254464"/>
                <a:gd name="connsiteX1" fmla="*/ 4895896 w 4895896"/>
                <a:gd name="connsiteY1" fmla="*/ 0 h 2254464"/>
                <a:gd name="connsiteX2" fmla="*/ 4895896 w 4895896"/>
                <a:gd name="connsiteY2" fmla="*/ 2254464 h 2254464"/>
                <a:gd name="connsiteX3" fmla="*/ 0 w 4895896"/>
                <a:gd name="connsiteY3" fmla="*/ 2254464 h 2254464"/>
                <a:gd name="connsiteX4" fmla="*/ 0 w 4895896"/>
                <a:gd name="connsiteY4" fmla="*/ 0 h 2254464"/>
                <a:gd name="connsiteX0" fmla="*/ 0 w 5103080"/>
                <a:gd name="connsiteY0" fmla="*/ 0 h 2254464"/>
                <a:gd name="connsiteX1" fmla="*/ 4895896 w 5103080"/>
                <a:gd name="connsiteY1" fmla="*/ 0 h 2254464"/>
                <a:gd name="connsiteX2" fmla="*/ 4895896 w 5103080"/>
                <a:gd name="connsiteY2" fmla="*/ 2254464 h 2254464"/>
                <a:gd name="connsiteX3" fmla="*/ 0 w 5103080"/>
                <a:gd name="connsiteY3" fmla="*/ 2254464 h 2254464"/>
                <a:gd name="connsiteX4" fmla="*/ 0 w 5103080"/>
                <a:gd name="connsiteY4" fmla="*/ 0 h 2254464"/>
                <a:gd name="connsiteX0" fmla="*/ 0 w 5212790"/>
                <a:gd name="connsiteY0" fmla="*/ 0 h 2254464"/>
                <a:gd name="connsiteX1" fmla="*/ 4895896 w 5212790"/>
                <a:gd name="connsiteY1" fmla="*/ 0 h 2254464"/>
                <a:gd name="connsiteX2" fmla="*/ 4895896 w 5212790"/>
                <a:gd name="connsiteY2" fmla="*/ 2254464 h 2254464"/>
                <a:gd name="connsiteX3" fmla="*/ 0 w 5212790"/>
                <a:gd name="connsiteY3" fmla="*/ 2254464 h 2254464"/>
                <a:gd name="connsiteX4" fmla="*/ 0 w 5212790"/>
                <a:gd name="connsiteY4" fmla="*/ 0 h 2254464"/>
                <a:gd name="connsiteX0" fmla="*/ 223121 w 5435911"/>
                <a:gd name="connsiteY0" fmla="*/ 0 h 2254464"/>
                <a:gd name="connsiteX1" fmla="*/ 5119017 w 5435911"/>
                <a:gd name="connsiteY1" fmla="*/ 0 h 2254464"/>
                <a:gd name="connsiteX2" fmla="*/ 5119017 w 5435911"/>
                <a:gd name="connsiteY2" fmla="*/ 2254464 h 2254464"/>
                <a:gd name="connsiteX3" fmla="*/ 223121 w 5435911"/>
                <a:gd name="connsiteY3" fmla="*/ 2254464 h 2254464"/>
                <a:gd name="connsiteX4" fmla="*/ 223121 w 5435911"/>
                <a:gd name="connsiteY4" fmla="*/ 0 h 2254464"/>
                <a:gd name="connsiteX0" fmla="*/ 301147 w 5513937"/>
                <a:gd name="connsiteY0" fmla="*/ 0 h 2254464"/>
                <a:gd name="connsiteX1" fmla="*/ 5197043 w 5513937"/>
                <a:gd name="connsiteY1" fmla="*/ 0 h 2254464"/>
                <a:gd name="connsiteX2" fmla="*/ 5197043 w 5513937"/>
                <a:gd name="connsiteY2" fmla="*/ 2254464 h 2254464"/>
                <a:gd name="connsiteX3" fmla="*/ 301147 w 5513937"/>
                <a:gd name="connsiteY3" fmla="*/ 2254464 h 2254464"/>
                <a:gd name="connsiteX4" fmla="*/ 301147 w 5513937"/>
                <a:gd name="connsiteY4" fmla="*/ 0 h 2254464"/>
                <a:gd name="connsiteX0" fmla="*/ 329788 w 5542578"/>
                <a:gd name="connsiteY0" fmla="*/ 0 h 2254464"/>
                <a:gd name="connsiteX1" fmla="*/ 5225684 w 5542578"/>
                <a:gd name="connsiteY1" fmla="*/ 0 h 2254464"/>
                <a:gd name="connsiteX2" fmla="*/ 5225684 w 5542578"/>
                <a:gd name="connsiteY2" fmla="*/ 2254464 h 2254464"/>
                <a:gd name="connsiteX3" fmla="*/ 329788 w 5542578"/>
                <a:gd name="connsiteY3" fmla="*/ 2254464 h 2254464"/>
                <a:gd name="connsiteX4" fmla="*/ 329788 w 5542578"/>
                <a:gd name="connsiteY4" fmla="*/ 0 h 2254464"/>
                <a:gd name="connsiteX0" fmla="*/ 357143 w 5569933"/>
                <a:gd name="connsiteY0" fmla="*/ 0 h 2254464"/>
                <a:gd name="connsiteX1" fmla="*/ 5253039 w 5569933"/>
                <a:gd name="connsiteY1" fmla="*/ 0 h 2254464"/>
                <a:gd name="connsiteX2" fmla="*/ 5253039 w 5569933"/>
                <a:gd name="connsiteY2" fmla="*/ 2254464 h 2254464"/>
                <a:gd name="connsiteX3" fmla="*/ 357143 w 5569933"/>
                <a:gd name="connsiteY3" fmla="*/ 2254464 h 2254464"/>
                <a:gd name="connsiteX4" fmla="*/ 357143 w 5569933"/>
                <a:gd name="connsiteY4" fmla="*/ 0 h 225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933" h="2254464">
                  <a:moveTo>
                    <a:pt x="357143" y="0"/>
                  </a:moveTo>
                  <a:lnTo>
                    <a:pt x="5253039" y="0"/>
                  </a:lnTo>
                  <a:cubicBezTo>
                    <a:pt x="5719203" y="823206"/>
                    <a:pt x="5629557" y="1520906"/>
                    <a:pt x="5253039" y="2254464"/>
                  </a:cubicBezTo>
                  <a:lnTo>
                    <a:pt x="357143" y="2254464"/>
                  </a:lnTo>
                  <a:cubicBezTo>
                    <a:pt x="-92497" y="1443559"/>
                    <a:pt x="-144880" y="823206"/>
                    <a:pt x="357143" y="0"/>
                  </a:cubicBezTo>
                  <a:close/>
                </a:path>
              </a:pathLst>
            </a:custGeom>
            <a:gradFill flip="none" rotWithShape="1">
              <a:gsLst>
                <a:gs pos="66000">
                  <a:schemeClr val="accent2">
                    <a:lumMod val="0"/>
                    <a:alpha val="0"/>
                  </a:schemeClr>
                </a:gs>
                <a:gs pos="47000">
                  <a:schemeClr val="accent2">
                    <a:lumMod val="0"/>
                    <a:alpha val="0"/>
                  </a:schemeClr>
                </a:gs>
                <a:gs pos="57000">
                  <a:schemeClr val="tx1">
                    <a:alpha val="0"/>
                  </a:schemeClr>
                </a:gs>
                <a:gs pos="88000">
                  <a:schemeClr val="tx1">
                    <a:alpha val="51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gradFill>
                <a:gsLst>
                  <a:gs pos="0">
                    <a:schemeClr val="tx1"/>
                  </a:gs>
                  <a:gs pos="50000">
                    <a:schemeClr val="tx1">
                      <a:lumMod val="95000"/>
                    </a:schemeClr>
                  </a:gs>
                  <a:gs pos="99000">
                    <a:schemeClr val="tx1">
                      <a:lumMod val="95000"/>
                    </a:schemeClr>
                  </a:gs>
                </a:gsLst>
                <a:lin ang="5400000" scaled="0"/>
              </a:gradFill>
            </a:ln>
            <a:effectLst/>
            <a:scene3d>
              <a:camera prst="orthographicFront"/>
              <a:lightRig rig="flat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4" name="53 Elipse"/>
            <p:cNvSpPr/>
            <p:nvPr/>
          </p:nvSpPr>
          <p:spPr>
            <a:xfrm>
              <a:off x="7236296" y="1923678"/>
              <a:ext cx="432048" cy="43204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  <a:scene3d>
              <a:camera prst="orthographicFront"/>
              <a:lightRig rig="flood" dir="t"/>
            </a:scene3d>
            <a:sp3d prstMaterial="metal">
              <a:bevelT w="2857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</p:grpSp>
      <p:sp>
        <p:nvSpPr>
          <p:cNvPr id="62" name="61 Rectángulo"/>
          <p:cNvSpPr/>
          <p:nvPr/>
        </p:nvSpPr>
        <p:spPr>
          <a:xfrm flipH="1">
            <a:off x="-1116632" y="-164554"/>
            <a:ext cx="11953328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768721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4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4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4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" dur="5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19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3" dur="32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9" dur="indefinite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210" dur="indefinite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19 Grupo"/>
          <p:cNvGrpSpPr/>
          <p:nvPr/>
        </p:nvGrpSpPr>
        <p:grpSpPr>
          <a:xfrm>
            <a:off x="0" y="-19252"/>
            <a:ext cx="9144000" cy="5143500"/>
            <a:chOff x="0" y="0"/>
            <a:chExt cx="9144000" cy="5143500"/>
          </a:xfrm>
        </p:grpSpPr>
        <p:sp>
          <p:nvSpPr>
            <p:cNvPr id="21" name="20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32512">
                  <a:srgbClr val="ED0803">
                    <a:lumMod val="40000"/>
                  </a:srgbClr>
                </a:gs>
                <a:gs pos="61000">
                  <a:srgbClr val="CE0853"/>
                </a:gs>
                <a:gs pos="62934">
                  <a:srgbClr val="CE0853"/>
                </a:gs>
                <a:gs pos="100000">
                  <a:srgbClr val="C00000">
                    <a:lumMod val="4000"/>
                  </a:srgbClr>
                </a:gs>
                <a:gs pos="2000">
                  <a:schemeClr val="tx1">
                    <a:lumMod val="64000"/>
                    <a:lumOff val="36000"/>
                  </a:schemeClr>
                </a:gs>
                <a:gs pos="2000">
                  <a:srgbClr val="66FF33"/>
                </a:gs>
                <a:gs pos="58000">
                  <a:srgbClr val="D70D3D"/>
                </a:gs>
                <a:gs pos="67000">
                  <a:srgbClr val="EF0F44"/>
                </a:gs>
                <a:gs pos="14000">
                  <a:srgbClr val="EF0F74">
                    <a:lumMod val="75000"/>
                  </a:srgb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2" name="1 Imagen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4862"/>
            <a:ext cx="9251504" cy="5168361"/>
          </a:xfrm>
          <a:prstGeom prst="rect">
            <a:avLst/>
          </a:prstGeom>
        </p:spPr>
      </p:pic>
      <p:sp>
        <p:nvSpPr>
          <p:cNvPr id="4" name="Forma libre 25"/>
          <p:cNvSpPr/>
          <p:nvPr/>
        </p:nvSpPr>
        <p:spPr>
          <a:xfrm flipH="1">
            <a:off x="33356" y="-216024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>
              <a:rot lat="0" lon="0" rev="60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5" name="Forma libre 25"/>
          <p:cNvSpPr/>
          <p:nvPr/>
        </p:nvSpPr>
        <p:spPr>
          <a:xfrm flipH="1">
            <a:off x="1220980" y="555526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>
              <a:rot lat="0" lon="0" rev="60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6" name="Forma libre 25"/>
          <p:cNvSpPr/>
          <p:nvPr/>
        </p:nvSpPr>
        <p:spPr>
          <a:xfrm flipH="1">
            <a:off x="2517124" y="1203598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>
              <a:rot lat="0" lon="0" rev="60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25"/>
          <p:cNvSpPr/>
          <p:nvPr/>
        </p:nvSpPr>
        <p:spPr>
          <a:xfrm>
            <a:off x="5925667" y="586850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25"/>
          <p:cNvSpPr/>
          <p:nvPr/>
        </p:nvSpPr>
        <p:spPr>
          <a:xfrm>
            <a:off x="4629523" y="1234922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0" name="Forma libre 25"/>
          <p:cNvSpPr/>
          <p:nvPr/>
        </p:nvSpPr>
        <p:spPr>
          <a:xfrm rot="10800000" flipH="1">
            <a:off x="7131523" y="3507854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1" name="Forma libre 25"/>
          <p:cNvSpPr/>
          <p:nvPr/>
        </p:nvSpPr>
        <p:spPr>
          <a:xfrm rot="10800000" flipH="1">
            <a:off x="5929115" y="2819098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Forma libre 25"/>
          <p:cNvSpPr/>
          <p:nvPr/>
        </p:nvSpPr>
        <p:spPr>
          <a:xfrm rot="10800000" flipH="1">
            <a:off x="4632971" y="2171026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>
              <a:rot lat="0" lon="0" rev="7200000"/>
            </a:lightRig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3" name="Forma libre 25"/>
          <p:cNvSpPr/>
          <p:nvPr/>
        </p:nvSpPr>
        <p:spPr>
          <a:xfrm rot="10800000">
            <a:off x="36804" y="3559324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4" name="Forma libre 25"/>
          <p:cNvSpPr/>
          <p:nvPr/>
        </p:nvSpPr>
        <p:spPr>
          <a:xfrm rot="10800000">
            <a:off x="1224428" y="2787774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5" name="Forma libre 25"/>
          <p:cNvSpPr/>
          <p:nvPr/>
        </p:nvSpPr>
        <p:spPr>
          <a:xfrm rot="10800000">
            <a:off x="2520572" y="2139702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6" name="Forma libre 25"/>
          <p:cNvSpPr/>
          <p:nvPr/>
        </p:nvSpPr>
        <p:spPr>
          <a:xfrm>
            <a:off x="7113291" y="-184700"/>
            <a:ext cx="1982867" cy="1774677"/>
          </a:xfrm>
          <a:custGeom>
            <a:avLst/>
            <a:gdLst>
              <a:gd name="connsiteX0" fmla="*/ 1001147 w 3124200"/>
              <a:gd name="connsiteY0" fmla="*/ 1234440 h 2956560"/>
              <a:gd name="connsiteX1" fmla="*/ 1968138 w 3124200"/>
              <a:gd name="connsiteY1" fmla="*/ 2095500 h 2956560"/>
              <a:gd name="connsiteX2" fmla="*/ 1001147 w 3124200"/>
              <a:gd name="connsiteY2" fmla="*/ 2956560 h 2956560"/>
              <a:gd name="connsiteX3" fmla="*/ 939348 w 3124200"/>
              <a:gd name="connsiteY3" fmla="*/ 2953781 h 2956560"/>
              <a:gd name="connsiteX4" fmla="*/ 980508 w 3124200"/>
              <a:gd name="connsiteY4" fmla="*/ 2947881 h 2956560"/>
              <a:gd name="connsiteX5" fmla="*/ 1644765 w 3124200"/>
              <a:gd name="connsiteY5" fmla="*/ 2182380 h 2956560"/>
              <a:gd name="connsiteX6" fmla="*/ 812847 w 3124200"/>
              <a:gd name="connsiteY6" fmla="*/ 1401004 h 2956560"/>
              <a:gd name="connsiteX7" fmla="*/ 134414 w 3124200"/>
              <a:gd name="connsiteY7" fmla="*/ 1730052 h 2956560"/>
              <a:gd name="connsiteX8" fmla="*/ 108858 w 3124200"/>
              <a:gd name="connsiteY8" fmla="*/ 1770116 h 2956560"/>
              <a:gd name="connsiteX9" fmla="*/ 134666 w 3124200"/>
              <a:gd name="connsiteY9" fmla="*/ 1712815 h 2956560"/>
              <a:gd name="connsiteX10" fmla="*/ 1001147 w 3124200"/>
              <a:gd name="connsiteY10" fmla="*/ 1234440 h 2956560"/>
              <a:gd name="connsiteX11" fmla="*/ 1241458 w 3124200"/>
              <a:gd name="connsiteY11" fmla="*/ 594359 h 2956560"/>
              <a:gd name="connsiteX12" fmla="*/ 2468880 w 3124200"/>
              <a:gd name="connsiteY12" fmla="*/ 1775460 h 2956560"/>
              <a:gd name="connsiteX13" fmla="*/ 1241458 w 3124200"/>
              <a:gd name="connsiteY13" fmla="*/ 2956560 h 2956560"/>
              <a:gd name="connsiteX14" fmla="*/ 1163015 w 3124200"/>
              <a:gd name="connsiteY14" fmla="*/ 2952748 h 2956560"/>
              <a:gd name="connsiteX15" fmla="*/ 1215260 w 3124200"/>
              <a:gd name="connsiteY15" fmla="*/ 2944655 h 2956560"/>
              <a:gd name="connsiteX16" fmla="*/ 2058416 w 3124200"/>
              <a:gd name="connsiteY16" fmla="*/ 1894631 h 2956560"/>
              <a:gd name="connsiteX17" fmla="*/ 1002445 w 3124200"/>
              <a:gd name="connsiteY17" fmla="*/ 822832 h 2956560"/>
              <a:gd name="connsiteX18" fmla="*/ 141295 w 3124200"/>
              <a:gd name="connsiteY18" fmla="*/ 1274181 h 2956560"/>
              <a:gd name="connsiteX19" fmla="*/ 108857 w 3124200"/>
              <a:gd name="connsiteY19" fmla="*/ 1329136 h 2956560"/>
              <a:gd name="connsiteX20" fmla="*/ 141616 w 3124200"/>
              <a:gd name="connsiteY20" fmla="*/ 1250538 h 2956560"/>
              <a:gd name="connsiteX21" fmla="*/ 1241458 w 3124200"/>
              <a:gd name="connsiteY21" fmla="*/ 594359 h 2956560"/>
              <a:gd name="connsiteX22" fmla="*/ 1499338 w 3124200"/>
              <a:gd name="connsiteY22" fmla="*/ 0 h 2956560"/>
              <a:gd name="connsiteX23" fmla="*/ 3124200 w 3124200"/>
              <a:gd name="connsiteY23" fmla="*/ 1478280 h 2956560"/>
              <a:gd name="connsiteX24" fmla="*/ 1499338 w 3124200"/>
              <a:gd name="connsiteY24" fmla="*/ 2956560 h 2956560"/>
              <a:gd name="connsiteX25" fmla="*/ 1395495 w 3124200"/>
              <a:gd name="connsiteY25" fmla="*/ 2951789 h 2956560"/>
              <a:gd name="connsiteX26" fmla="*/ 1464657 w 3124200"/>
              <a:gd name="connsiteY26" fmla="*/ 2941660 h 2956560"/>
              <a:gd name="connsiteX27" fmla="*/ 2580827 w 3124200"/>
              <a:gd name="connsiteY27" fmla="*/ 1627437 h 2956560"/>
              <a:gd name="connsiteX28" fmla="*/ 1182933 w 3124200"/>
              <a:gd name="connsiteY28" fmla="*/ 285959 h 2956560"/>
              <a:gd name="connsiteX29" fmla="*/ 42941 w 3124200"/>
              <a:gd name="connsiteY29" fmla="*/ 850873 h 2956560"/>
              <a:gd name="connsiteX30" fmla="*/ 0 w 3124200"/>
              <a:gd name="connsiteY30" fmla="*/ 919655 h 2956560"/>
              <a:gd name="connsiteX31" fmla="*/ 43366 w 3124200"/>
              <a:gd name="connsiteY31" fmla="*/ 821281 h 2956560"/>
              <a:gd name="connsiteX32" fmla="*/ 1499338 w 3124200"/>
              <a:gd name="connsiteY32" fmla="*/ 0 h 295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124200" h="2956560">
                <a:moveTo>
                  <a:pt x="1001147" y="1234440"/>
                </a:moveTo>
                <a:cubicBezTo>
                  <a:pt x="1535201" y="1234440"/>
                  <a:pt x="1968138" y="1619950"/>
                  <a:pt x="1968138" y="2095500"/>
                </a:cubicBezTo>
                <a:cubicBezTo>
                  <a:pt x="1968138" y="2571050"/>
                  <a:pt x="1535201" y="2956560"/>
                  <a:pt x="1001147" y="2956560"/>
                </a:cubicBezTo>
                <a:lnTo>
                  <a:pt x="939348" y="2953781"/>
                </a:lnTo>
                <a:lnTo>
                  <a:pt x="980508" y="2947881"/>
                </a:lnTo>
                <a:cubicBezTo>
                  <a:pt x="1359599" y="2875021"/>
                  <a:pt x="1644765" y="2559979"/>
                  <a:pt x="1644765" y="2182380"/>
                </a:cubicBezTo>
                <a:cubicBezTo>
                  <a:pt x="1644765" y="1750838"/>
                  <a:pt x="1272303" y="1401004"/>
                  <a:pt x="812847" y="1401004"/>
                </a:cubicBezTo>
                <a:cubicBezTo>
                  <a:pt x="532867" y="1401004"/>
                  <a:pt x="285190" y="1530911"/>
                  <a:pt x="134414" y="1730052"/>
                </a:cubicBezTo>
                <a:lnTo>
                  <a:pt x="108858" y="1770116"/>
                </a:lnTo>
                <a:lnTo>
                  <a:pt x="134666" y="1712815"/>
                </a:lnTo>
                <a:cubicBezTo>
                  <a:pt x="292897" y="1429289"/>
                  <a:pt x="621468" y="1234440"/>
                  <a:pt x="1001147" y="1234440"/>
                </a:cubicBezTo>
                <a:close/>
                <a:moveTo>
                  <a:pt x="1241458" y="594359"/>
                </a:moveTo>
                <a:cubicBezTo>
                  <a:pt x="1919344" y="594359"/>
                  <a:pt x="2468880" y="1123156"/>
                  <a:pt x="2468880" y="1775460"/>
                </a:cubicBezTo>
                <a:cubicBezTo>
                  <a:pt x="2468880" y="2427763"/>
                  <a:pt x="1919344" y="2956560"/>
                  <a:pt x="1241458" y="2956560"/>
                </a:cubicBezTo>
                <a:lnTo>
                  <a:pt x="1163015" y="2952748"/>
                </a:lnTo>
                <a:lnTo>
                  <a:pt x="1215260" y="2944655"/>
                </a:lnTo>
                <a:cubicBezTo>
                  <a:pt x="1696449" y="2844714"/>
                  <a:pt x="2058416" y="2412576"/>
                  <a:pt x="2058416" y="1894631"/>
                </a:cubicBezTo>
                <a:cubicBezTo>
                  <a:pt x="2058416" y="1302692"/>
                  <a:pt x="1585642" y="822832"/>
                  <a:pt x="1002445" y="822832"/>
                </a:cubicBezTo>
                <a:cubicBezTo>
                  <a:pt x="647061" y="822832"/>
                  <a:pt x="332679" y="1001023"/>
                  <a:pt x="141295" y="1274181"/>
                </a:cubicBezTo>
                <a:lnTo>
                  <a:pt x="108857" y="1329136"/>
                </a:lnTo>
                <a:lnTo>
                  <a:pt x="141616" y="1250538"/>
                </a:lnTo>
                <a:cubicBezTo>
                  <a:pt x="342461" y="861629"/>
                  <a:pt x="759524" y="594359"/>
                  <a:pt x="1241458" y="594359"/>
                </a:cubicBezTo>
                <a:close/>
                <a:moveTo>
                  <a:pt x="1499338" y="0"/>
                </a:moveTo>
                <a:cubicBezTo>
                  <a:pt x="2396724" y="0"/>
                  <a:pt x="3124200" y="661849"/>
                  <a:pt x="3124200" y="1478280"/>
                </a:cubicBezTo>
                <a:cubicBezTo>
                  <a:pt x="3124200" y="2294712"/>
                  <a:pt x="2396724" y="2956560"/>
                  <a:pt x="1499338" y="2956560"/>
                </a:cubicBezTo>
                <a:lnTo>
                  <a:pt x="1395495" y="2951789"/>
                </a:lnTo>
                <a:lnTo>
                  <a:pt x="1464657" y="2941660"/>
                </a:lnTo>
                <a:cubicBezTo>
                  <a:pt x="2101655" y="2816572"/>
                  <a:pt x="2580827" y="2275703"/>
                  <a:pt x="2580827" y="1627437"/>
                </a:cubicBezTo>
                <a:cubicBezTo>
                  <a:pt x="2580827" y="886558"/>
                  <a:pt x="1954969" y="285959"/>
                  <a:pt x="1182933" y="285959"/>
                </a:cubicBezTo>
                <a:cubicBezTo>
                  <a:pt x="712474" y="285959"/>
                  <a:pt x="296295" y="508985"/>
                  <a:pt x="42941" y="850873"/>
                </a:cubicBezTo>
                <a:lnTo>
                  <a:pt x="0" y="919655"/>
                </a:lnTo>
                <a:lnTo>
                  <a:pt x="43366" y="821281"/>
                </a:lnTo>
                <a:cubicBezTo>
                  <a:pt x="309245" y="334519"/>
                  <a:pt x="861353" y="0"/>
                  <a:pt x="1499338" y="0"/>
                </a:cubicBezTo>
                <a:close/>
              </a:path>
            </a:pathLst>
          </a:custGeom>
          <a:gradFill>
            <a:gsLst>
              <a:gs pos="82000">
                <a:srgbClr val="FF7DDD"/>
              </a:gs>
              <a:gs pos="60000">
                <a:srgbClr val="7030A0">
                  <a:lumMod val="40000"/>
                  <a:alpha val="0"/>
                </a:srgbClr>
              </a:gs>
              <a:gs pos="55000">
                <a:srgbClr val="7D893A">
                  <a:alpha val="0"/>
                </a:srgbClr>
              </a:gs>
              <a:gs pos="46000">
                <a:srgbClr val="9C9331">
                  <a:alpha val="0"/>
                </a:srgbClr>
              </a:gs>
              <a:gs pos="50000">
                <a:srgbClr val="C00000"/>
              </a:gs>
              <a:gs pos="69000">
                <a:srgbClr val="CAF656">
                  <a:alpha val="0"/>
                </a:srgbClr>
              </a:gs>
              <a:gs pos="78000">
                <a:srgbClr val="FD5003">
                  <a:alpha val="0"/>
                </a:srgbClr>
              </a:gs>
              <a:gs pos="28000">
                <a:schemeClr val="accent1">
                  <a:tint val="44500"/>
                  <a:satMod val="160000"/>
                  <a:alpha val="0"/>
                </a:schemeClr>
              </a:gs>
              <a:gs pos="64000">
                <a:srgbClr val="00B050"/>
              </a:gs>
              <a:gs pos="40000">
                <a:srgbClr val="835A30">
                  <a:alpha val="0"/>
                </a:srgbClr>
              </a:gs>
            </a:gsLst>
            <a:path path="circle">
              <a:fillToRect t="100000" r="100000"/>
            </a:path>
          </a:gradFill>
          <a:ln w="19050">
            <a:solidFill>
              <a:schemeClr val="accent6">
                <a:lumMod val="60000"/>
                <a:lumOff val="40000"/>
              </a:schemeClr>
            </a:solidFill>
          </a:ln>
          <a:effectLst/>
          <a:scene3d>
            <a:camera prst="orthographicFront"/>
            <a:lightRig rig="flood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7155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6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6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" dur="6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6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6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0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6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6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6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6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6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4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0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0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2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6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6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0" dur="6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2" dur="6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6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6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6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0" dur="6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6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6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5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" dur="5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5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3" presetClass="entr" presetSubtype="27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4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8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9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1" dur="indefinite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142" dur="indefinite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25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9" name="258 Imagen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256" name="255 Imagen" descr="Diapositiva38"/>
          <p:cNvPicPr>
            <a:picLocks noGrp="1" noChangeAspect="1"/>
          </p:cNvPicPr>
          <p:nvPr isPhoto="1"/>
        </p:nvPicPr>
        <p:blipFill rotWithShape="1"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100377"/>
          <a:stretch/>
        </p:blipFill>
        <p:spPr>
          <a:xfrm>
            <a:off x="-22527" y="0"/>
            <a:ext cx="9144000" cy="104950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3 Grupo"/>
          <p:cNvGrpSpPr/>
          <p:nvPr/>
        </p:nvGrpSpPr>
        <p:grpSpPr>
          <a:xfrm rot="19620978">
            <a:off x="446710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" name="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" name="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" name="6 Grupo"/>
          <p:cNvGrpSpPr/>
          <p:nvPr/>
        </p:nvGrpSpPr>
        <p:grpSpPr>
          <a:xfrm rot="19620978">
            <a:off x="929251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" name="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" name="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" name="9 Grupo"/>
          <p:cNvGrpSpPr/>
          <p:nvPr/>
        </p:nvGrpSpPr>
        <p:grpSpPr>
          <a:xfrm rot="19620978">
            <a:off x="1425893" y="-4373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" name="1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" name="1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" name="12 Grupo"/>
          <p:cNvGrpSpPr/>
          <p:nvPr/>
        </p:nvGrpSpPr>
        <p:grpSpPr>
          <a:xfrm rot="19620978">
            <a:off x="1908487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" name="1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" name="15 Grupo"/>
          <p:cNvGrpSpPr/>
          <p:nvPr/>
        </p:nvGrpSpPr>
        <p:grpSpPr>
          <a:xfrm rot="19620978">
            <a:off x="2348489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" name="1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" name="18 Grupo"/>
          <p:cNvGrpSpPr/>
          <p:nvPr/>
        </p:nvGrpSpPr>
        <p:grpSpPr>
          <a:xfrm rot="19620978">
            <a:off x="2831029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" name="1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" name="21 Grupo"/>
          <p:cNvGrpSpPr/>
          <p:nvPr/>
        </p:nvGrpSpPr>
        <p:grpSpPr>
          <a:xfrm rot="19620978">
            <a:off x="3327671" y="-45258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" name="2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" name="24 Grupo"/>
          <p:cNvGrpSpPr/>
          <p:nvPr/>
        </p:nvGrpSpPr>
        <p:grpSpPr>
          <a:xfrm rot="1979022" flipH="1">
            <a:off x="8248047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6" name="2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7" name="2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8" name="27 Grupo"/>
          <p:cNvGrpSpPr/>
          <p:nvPr/>
        </p:nvGrpSpPr>
        <p:grpSpPr>
          <a:xfrm rot="1979022" flipH="1">
            <a:off x="7765506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9" name="2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2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1" name="30 Grupo"/>
          <p:cNvGrpSpPr/>
          <p:nvPr/>
        </p:nvGrpSpPr>
        <p:grpSpPr>
          <a:xfrm rot="1979022" flipH="1">
            <a:off x="7268864" y="-4373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2" name="3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3" name="3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4" name="33 Grupo"/>
          <p:cNvGrpSpPr/>
          <p:nvPr/>
        </p:nvGrpSpPr>
        <p:grpSpPr>
          <a:xfrm rot="1979022" flipH="1">
            <a:off x="6786270" y="-42257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5" name="3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6" name="3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37" name="36 Grupo"/>
          <p:cNvGrpSpPr/>
          <p:nvPr/>
        </p:nvGrpSpPr>
        <p:grpSpPr>
          <a:xfrm rot="1979022" flipH="1">
            <a:off x="6346268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38" name="3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9" name="3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0" name="39 Grupo"/>
          <p:cNvGrpSpPr/>
          <p:nvPr/>
        </p:nvGrpSpPr>
        <p:grpSpPr>
          <a:xfrm rot="1979022" flipH="1">
            <a:off x="5863728" y="-43781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1" name="4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2" name="4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3" name="42 Grupo"/>
          <p:cNvGrpSpPr/>
          <p:nvPr/>
        </p:nvGrpSpPr>
        <p:grpSpPr>
          <a:xfrm rot="1979022" flipH="1">
            <a:off x="5367086" y="-45258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4" name="4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5" name="4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6" name="45 Grupo"/>
          <p:cNvGrpSpPr/>
          <p:nvPr/>
        </p:nvGrpSpPr>
        <p:grpSpPr>
          <a:xfrm rot="19620978">
            <a:off x="449708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47" name="4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48" name="4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49" name="48 Grupo"/>
          <p:cNvGrpSpPr/>
          <p:nvPr/>
        </p:nvGrpSpPr>
        <p:grpSpPr>
          <a:xfrm rot="19620978">
            <a:off x="932249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0" name="4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1" name="5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2" name="51 Grupo"/>
          <p:cNvGrpSpPr/>
          <p:nvPr/>
        </p:nvGrpSpPr>
        <p:grpSpPr>
          <a:xfrm rot="19620978">
            <a:off x="1428891" y="3856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3" name="5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4" name="5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5" name="54 Grupo"/>
          <p:cNvGrpSpPr/>
          <p:nvPr/>
        </p:nvGrpSpPr>
        <p:grpSpPr>
          <a:xfrm rot="19620978">
            <a:off x="1911486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6" name="5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7" name="5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58" name="57 Grupo"/>
          <p:cNvGrpSpPr/>
          <p:nvPr/>
        </p:nvGrpSpPr>
        <p:grpSpPr>
          <a:xfrm rot="19620978">
            <a:off x="2351487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59" name="5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0" name="5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1" name="60 Grupo"/>
          <p:cNvGrpSpPr/>
          <p:nvPr/>
        </p:nvGrpSpPr>
        <p:grpSpPr>
          <a:xfrm rot="19620978">
            <a:off x="2834028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2" name="6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" name="6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4" name="63 Grupo"/>
          <p:cNvGrpSpPr/>
          <p:nvPr/>
        </p:nvGrpSpPr>
        <p:grpSpPr>
          <a:xfrm rot="19620978">
            <a:off x="3330669" y="3703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5" name="6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6" name="6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67" name="66 Grupo"/>
          <p:cNvGrpSpPr/>
          <p:nvPr/>
        </p:nvGrpSpPr>
        <p:grpSpPr>
          <a:xfrm rot="1979022" flipH="1">
            <a:off x="8245049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68" name="6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9" name="6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0" name="69 Grupo"/>
          <p:cNvGrpSpPr/>
          <p:nvPr/>
        </p:nvGrpSpPr>
        <p:grpSpPr>
          <a:xfrm rot="1979022" flipH="1">
            <a:off x="7762508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1" name="7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2" name="7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3" name="72 Grupo"/>
          <p:cNvGrpSpPr/>
          <p:nvPr/>
        </p:nvGrpSpPr>
        <p:grpSpPr>
          <a:xfrm rot="1979022" flipH="1">
            <a:off x="7265866" y="38562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4" name="7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5" name="7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6" name="75 Grupo"/>
          <p:cNvGrpSpPr/>
          <p:nvPr/>
        </p:nvGrpSpPr>
        <p:grpSpPr>
          <a:xfrm rot="1979022" flipH="1">
            <a:off x="6783272" y="4003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77" name="7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8" name="7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79" name="78 Grupo"/>
          <p:cNvGrpSpPr/>
          <p:nvPr/>
        </p:nvGrpSpPr>
        <p:grpSpPr>
          <a:xfrm rot="1979022" flipH="1">
            <a:off x="6343270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0" name="7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1" name="8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2" name="81 Grupo"/>
          <p:cNvGrpSpPr/>
          <p:nvPr/>
        </p:nvGrpSpPr>
        <p:grpSpPr>
          <a:xfrm rot="1979022" flipH="1">
            <a:off x="5860730" y="38514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3" name="8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4" name="8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5" name="84 Grupo"/>
          <p:cNvGrpSpPr/>
          <p:nvPr/>
        </p:nvGrpSpPr>
        <p:grpSpPr>
          <a:xfrm rot="1979022" flipH="1">
            <a:off x="5364088" y="3703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6" name="8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7" name="8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88" name="87 Grupo"/>
          <p:cNvGrpSpPr/>
          <p:nvPr/>
        </p:nvGrpSpPr>
        <p:grpSpPr>
          <a:xfrm rot="19620978">
            <a:off x="395536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89" name="8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0" name="8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1" name="90 Grupo"/>
          <p:cNvGrpSpPr/>
          <p:nvPr/>
        </p:nvGrpSpPr>
        <p:grpSpPr>
          <a:xfrm rot="19620978">
            <a:off x="878077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2" name="9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3" name="9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4" name="93 Grupo"/>
          <p:cNvGrpSpPr/>
          <p:nvPr/>
        </p:nvGrpSpPr>
        <p:grpSpPr>
          <a:xfrm rot="19620978">
            <a:off x="1374719" y="120964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5" name="9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6" name="9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7" name="96 Grupo"/>
          <p:cNvGrpSpPr/>
          <p:nvPr/>
        </p:nvGrpSpPr>
        <p:grpSpPr>
          <a:xfrm rot="19620978">
            <a:off x="1857313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98" name="9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99" name="9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0" name="99 Grupo"/>
          <p:cNvGrpSpPr/>
          <p:nvPr/>
        </p:nvGrpSpPr>
        <p:grpSpPr>
          <a:xfrm rot="19620978">
            <a:off x="2297315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1" name="10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2" name="10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3" name="102 Grupo"/>
          <p:cNvGrpSpPr/>
          <p:nvPr/>
        </p:nvGrpSpPr>
        <p:grpSpPr>
          <a:xfrm rot="19620978">
            <a:off x="2779855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4" name="10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5" name="10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6" name="105 Grupo"/>
          <p:cNvGrpSpPr/>
          <p:nvPr/>
        </p:nvGrpSpPr>
        <p:grpSpPr>
          <a:xfrm rot="19620978">
            <a:off x="3276497" y="119440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07" name="10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08" name="10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09" name="108 Grupo"/>
          <p:cNvGrpSpPr/>
          <p:nvPr/>
        </p:nvGrpSpPr>
        <p:grpSpPr>
          <a:xfrm rot="1979022" flipH="1">
            <a:off x="8299221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0" name="10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1" name="11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2" name="111 Grupo"/>
          <p:cNvGrpSpPr/>
          <p:nvPr/>
        </p:nvGrpSpPr>
        <p:grpSpPr>
          <a:xfrm rot="1979022" flipH="1">
            <a:off x="7816680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3" name="11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4" name="11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5" name="114 Grupo"/>
          <p:cNvGrpSpPr/>
          <p:nvPr/>
        </p:nvGrpSpPr>
        <p:grpSpPr>
          <a:xfrm rot="1979022" flipH="1">
            <a:off x="7320039" y="120964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6" name="11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17" name="11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18" name="117 Grupo"/>
          <p:cNvGrpSpPr/>
          <p:nvPr/>
        </p:nvGrpSpPr>
        <p:grpSpPr>
          <a:xfrm rot="1979022" flipH="1">
            <a:off x="6837444" y="122441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19" name="11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0" name="11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1" name="120 Grupo"/>
          <p:cNvGrpSpPr/>
          <p:nvPr/>
        </p:nvGrpSpPr>
        <p:grpSpPr>
          <a:xfrm rot="1979022" flipH="1">
            <a:off x="6397442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2" name="12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3" name="12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4" name="123 Grupo"/>
          <p:cNvGrpSpPr/>
          <p:nvPr/>
        </p:nvGrpSpPr>
        <p:grpSpPr>
          <a:xfrm rot="1979022" flipH="1">
            <a:off x="5914902" y="120916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5" name="12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6" name="12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27" name="126 Grupo"/>
          <p:cNvGrpSpPr/>
          <p:nvPr/>
        </p:nvGrpSpPr>
        <p:grpSpPr>
          <a:xfrm rot="1979022" flipH="1">
            <a:off x="5418260" y="119440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28" name="12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29" name="12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0" name="129 Grupo"/>
          <p:cNvGrpSpPr/>
          <p:nvPr/>
        </p:nvGrpSpPr>
        <p:grpSpPr>
          <a:xfrm rot="19620978">
            <a:off x="446710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1" name="13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2" name="13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3" name="132 Grupo"/>
          <p:cNvGrpSpPr/>
          <p:nvPr/>
        </p:nvGrpSpPr>
        <p:grpSpPr>
          <a:xfrm rot="19620978">
            <a:off x="929251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4" name="13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5" name="13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6" name="135 Grupo"/>
          <p:cNvGrpSpPr/>
          <p:nvPr/>
        </p:nvGrpSpPr>
        <p:grpSpPr>
          <a:xfrm rot="19620978">
            <a:off x="1425893" y="20829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37" name="13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8" name="13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39" name="138 Grupo"/>
          <p:cNvGrpSpPr/>
          <p:nvPr/>
        </p:nvGrpSpPr>
        <p:grpSpPr>
          <a:xfrm rot="19620978">
            <a:off x="1908487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0" name="13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1" name="14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2" name="141 Grupo"/>
          <p:cNvGrpSpPr/>
          <p:nvPr/>
        </p:nvGrpSpPr>
        <p:grpSpPr>
          <a:xfrm rot="19620978">
            <a:off x="2348489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3" name="14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4" name="14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5" name="144 Grupo"/>
          <p:cNvGrpSpPr/>
          <p:nvPr/>
        </p:nvGrpSpPr>
        <p:grpSpPr>
          <a:xfrm rot="19620978">
            <a:off x="2831029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6" name="14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7" name="14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48" name="147 Grupo"/>
          <p:cNvGrpSpPr/>
          <p:nvPr/>
        </p:nvGrpSpPr>
        <p:grpSpPr>
          <a:xfrm rot="19620978">
            <a:off x="3327671" y="2067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49" name="14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0" name="14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1" name="150 Grupo"/>
          <p:cNvGrpSpPr/>
          <p:nvPr/>
        </p:nvGrpSpPr>
        <p:grpSpPr>
          <a:xfrm rot="1979022" flipH="1">
            <a:off x="8248047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2" name="15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3" name="15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4" name="153 Grupo"/>
          <p:cNvGrpSpPr/>
          <p:nvPr/>
        </p:nvGrpSpPr>
        <p:grpSpPr>
          <a:xfrm rot="1979022" flipH="1">
            <a:off x="7765506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5" name="15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6" name="15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57" name="156 Grupo"/>
          <p:cNvGrpSpPr/>
          <p:nvPr/>
        </p:nvGrpSpPr>
        <p:grpSpPr>
          <a:xfrm rot="1979022" flipH="1">
            <a:off x="7268864" y="208294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58" name="15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9" name="15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0" name="159 Grupo"/>
          <p:cNvGrpSpPr/>
          <p:nvPr/>
        </p:nvGrpSpPr>
        <p:grpSpPr>
          <a:xfrm rot="1979022" flipH="1">
            <a:off x="6786270" y="209770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1" name="16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2" name="16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3" name="162 Grupo"/>
          <p:cNvGrpSpPr/>
          <p:nvPr/>
        </p:nvGrpSpPr>
        <p:grpSpPr>
          <a:xfrm rot="1979022" flipH="1">
            <a:off x="6346268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4" name="16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5" name="16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6" name="165 Grupo"/>
          <p:cNvGrpSpPr/>
          <p:nvPr/>
        </p:nvGrpSpPr>
        <p:grpSpPr>
          <a:xfrm rot="1979022" flipH="1">
            <a:off x="5863728" y="2082462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67" name="16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8" name="16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69" name="168 Grupo"/>
          <p:cNvGrpSpPr/>
          <p:nvPr/>
        </p:nvGrpSpPr>
        <p:grpSpPr>
          <a:xfrm rot="1979022" flipH="1">
            <a:off x="5367086" y="2067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0" name="16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1" name="17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2" name="171 Grupo"/>
          <p:cNvGrpSpPr/>
          <p:nvPr/>
        </p:nvGrpSpPr>
        <p:grpSpPr>
          <a:xfrm rot="19620978">
            <a:off x="449708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3" name="17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4" name="17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5" name="174 Grupo"/>
          <p:cNvGrpSpPr/>
          <p:nvPr/>
        </p:nvGrpSpPr>
        <p:grpSpPr>
          <a:xfrm rot="19620978">
            <a:off x="932249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6" name="17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7" name="17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78" name="177 Grupo"/>
          <p:cNvGrpSpPr/>
          <p:nvPr/>
        </p:nvGrpSpPr>
        <p:grpSpPr>
          <a:xfrm rot="19620978">
            <a:off x="1428891" y="290590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79" name="17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0" name="17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1" name="180 Grupo"/>
          <p:cNvGrpSpPr/>
          <p:nvPr/>
        </p:nvGrpSpPr>
        <p:grpSpPr>
          <a:xfrm rot="19620978">
            <a:off x="1911486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2" name="18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3" name="18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4" name="183 Grupo"/>
          <p:cNvGrpSpPr/>
          <p:nvPr/>
        </p:nvGrpSpPr>
        <p:grpSpPr>
          <a:xfrm rot="19620978">
            <a:off x="2351487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5" name="18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6" name="18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87" name="186 Grupo"/>
          <p:cNvGrpSpPr/>
          <p:nvPr/>
        </p:nvGrpSpPr>
        <p:grpSpPr>
          <a:xfrm rot="19620978">
            <a:off x="2834028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88" name="18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9" name="18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0" name="189 Grupo"/>
          <p:cNvGrpSpPr/>
          <p:nvPr/>
        </p:nvGrpSpPr>
        <p:grpSpPr>
          <a:xfrm rot="19620978">
            <a:off x="3330669" y="289066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1" name="19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2" name="19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3" name="192 Grupo"/>
          <p:cNvGrpSpPr/>
          <p:nvPr/>
        </p:nvGrpSpPr>
        <p:grpSpPr>
          <a:xfrm rot="1979022" flipH="1">
            <a:off x="8245049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4" name="19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5" name="19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6" name="195 Grupo"/>
          <p:cNvGrpSpPr/>
          <p:nvPr/>
        </p:nvGrpSpPr>
        <p:grpSpPr>
          <a:xfrm rot="1979022" flipH="1">
            <a:off x="7762508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197" name="19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98" name="19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199" name="198 Grupo"/>
          <p:cNvGrpSpPr/>
          <p:nvPr/>
        </p:nvGrpSpPr>
        <p:grpSpPr>
          <a:xfrm rot="1979022" flipH="1">
            <a:off x="7265866" y="2905907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0" name="19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1" name="20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2" name="201 Grupo"/>
          <p:cNvGrpSpPr/>
          <p:nvPr/>
        </p:nvGrpSpPr>
        <p:grpSpPr>
          <a:xfrm rot="1979022" flipH="1">
            <a:off x="6783272" y="292067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3" name="20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4" name="20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5" name="204 Grupo"/>
          <p:cNvGrpSpPr/>
          <p:nvPr/>
        </p:nvGrpSpPr>
        <p:grpSpPr>
          <a:xfrm rot="1979022" flipH="1">
            <a:off x="6343270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6" name="20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7" name="20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08" name="207 Grupo"/>
          <p:cNvGrpSpPr/>
          <p:nvPr/>
        </p:nvGrpSpPr>
        <p:grpSpPr>
          <a:xfrm rot="1979022" flipH="1">
            <a:off x="5860730" y="2905429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09" name="20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0" name="20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1" name="210 Grupo"/>
          <p:cNvGrpSpPr/>
          <p:nvPr/>
        </p:nvGrpSpPr>
        <p:grpSpPr>
          <a:xfrm rot="1979022" flipH="1">
            <a:off x="5364088" y="289066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2" name="21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3" name="21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rgbClr val="009900"/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4" name="213 Grupo"/>
          <p:cNvGrpSpPr/>
          <p:nvPr/>
        </p:nvGrpSpPr>
        <p:grpSpPr>
          <a:xfrm rot="19620978">
            <a:off x="395536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5" name="21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6" name="21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17" name="216 Grupo"/>
          <p:cNvGrpSpPr/>
          <p:nvPr/>
        </p:nvGrpSpPr>
        <p:grpSpPr>
          <a:xfrm rot="19620978">
            <a:off x="878077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18" name="21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9" name="21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0" name="219 Grupo"/>
          <p:cNvGrpSpPr/>
          <p:nvPr/>
        </p:nvGrpSpPr>
        <p:grpSpPr>
          <a:xfrm rot="19620978">
            <a:off x="1374719" y="372992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1" name="22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2" name="22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3" name="222 Grupo"/>
          <p:cNvGrpSpPr/>
          <p:nvPr/>
        </p:nvGrpSpPr>
        <p:grpSpPr>
          <a:xfrm rot="19620978">
            <a:off x="1857313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4" name="22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5" name="22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6" name="225 Grupo"/>
          <p:cNvGrpSpPr/>
          <p:nvPr/>
        </p:nvGrpSpPr>
        <p:grpSpPr>
          <a:xfrm rot="19620978">
            <a:off x="2297315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27" name="226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8" name="227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29" name="228 Grupo"/>
          <p:cNvGrpSpPr/>
          <p:nvPr/>
        </p:nvGrpSpPr>
        <p:grpSpPr>
          <a:xfrm rot="19620978">
            <a:off x="2779855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0" name="229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1" name="230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2" name="231 Grupo"/>
          <p:cNvGrpSpPr/>
          <p:nvPr/>
        </p:nvGrpSpPr>
        <p:grpSpPr>
          <a:xfrm rot="19620978">
            <a:off x="3276497" y="37146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3" name="232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4" name="233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8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5" name="234 Grupo"/>
          <p:cNvGrpSpPr/>
          <p:nvPr/>
        </p:nvGrpSpPr>
        <p:grpSpPr>
          <a:xfrm rot="1979022" flipH="1">
            <a:off x="8299221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6" name="235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7" name="236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38" name="237 Grupo"/>
          <p:cNvGrpSpPr/>
          <p:nvPr/>
        </p:nvGrpSpPr>
        <p:grpSpPr>
          <a:xfrm rot="1979022" flipH="1">
            <a:off x="7816680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39" name="238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0" name="239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1" name="240 Grupo"/>
          <p:cNvGrpSpPr/>
          <p:nvPr/>
        </p:nvGrpSpPr>
        <p:grpSpPr>
          <a:xfrm rot="1979022" flipH="1">
            <a:off x="7320039" y="3729926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2" name="241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3" name="242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4" name="243 Grupo"/>
          <p:cNvGrpSpPr/>
          <p:nvPr/>
        </p:nvGrpSpPr>
        <p:grpSpPr>
          <a:xfrm rot="1979022" flipH="1">
            <a:off x="6837444" y="3744694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5" name="244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6" name="245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47" name="246 Grupo"/>
          <p:cNvGrpSpPr/>
          <p:nvPr/>
        </p:nvGrpSpPr>
        <p:grpSpPr>
          <a:xfrm rot="1979022" flipH="1">
            <a:off x="6397442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48" name="247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9" name="248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0" name="249 Grupo"/>
          <p:cNvGrpSpPr/>
          <p:nvPr/>
        </p:nvGrpSpPr>
        <p:grpSpPr>
          <a:xfrm rot="1979022" flipH="1">
            <a:off x="5914902" y="3729448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51" name="250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2" name="251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253" name="252 Grupo"/>
          <p:cNvGrpSpPr/>
          <p:nvPr/>
        </p:nvGrpSpPr>
        <p:grpSpPr>
          <a:xfrm rot="1979022" flipH="1">
            <a:off x="5418260" y="3714680"/>
            <a:ext cx="412731" cy="919430"/>
            <a:chOff x="971600" y="0"/>
            <a:chExt cx="1080120" cy="2279104"/>
          </a:xfrm>
          <a:effectLst>
            <a:outerShdw sx="115000" sy="115000" algn="ctr" rotWithShape="0">
              <a:schemeClr val="tx1"/>
            </a:outerShdw>
            <a:reflection dir="5400000" sy="-100000" algn="bl" rotWithShape="0"/>
          </a:effectLst>
        </p:grpSpPr>
        <p:sp>
          <p:nvSpPr>
            <p:cNvPr id="254" name="253 Rectángulo"/>
            <p:cNvSpPr/>
            <p:nvPr/>
          </p:nvSpPr>
          <p:spPr>
            <a:xfrm rot="5400000">
              <a:off x="372108" y="599492"/>
              <a:ext cx="2279104" cy="108012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55" name="254 Elipse"/>
            <p:cNvSpPr/>
            <p:nvPr/>
          </p:nvSpPr>
          <p:spPr>
            <a:xfrm>
              <a:off x="1044000" y="648000"/>
              <a:ext cx="914400" cy="914400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  <a:scene3d>
              <a:camera prst="orthographicFront"/>
              <a:lightRig rig="flat" dir="t"/>
            </a:scene3d>
            <a:sp3d>
              <a:bevelT w="2667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57" name="256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30322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" dur="4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500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4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4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4500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4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4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4500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4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" dur="4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4500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4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500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4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4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4500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4" dur="4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4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4500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" dur="4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" dur="4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4500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4" dur="4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4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4500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4" dur="4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4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450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4" dur="4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4" dur="4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0" dur="4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4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4" dur="4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4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4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4" dur="4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0" dur="4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4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4" dur="4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4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4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4" dur="4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0" dur="4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45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4" dur="4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4" dur="4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0" dur="4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4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4" dur="4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4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4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4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4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4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4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4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4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4" dur="4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45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4" dur="4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5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4" dur="4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45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4" dur="4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4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54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4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4" dur="4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4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74" dur="4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4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4" dur="4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94" dur="4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4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4" dur="4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0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4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4" dur="4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4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4" dur="4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0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1" dur="4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34" dur="4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0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1" dur="4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4" dur="4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4" dur="4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0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1" dur="4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4" dur="4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0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1" dur="4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4" dur="4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0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1" dur="4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4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4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4" dur="4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0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1" dur="4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4" dur="4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4" dur="4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7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0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1" dur="4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4" dur="4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4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4500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34" dur="4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7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0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1" dur="4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44" dur="4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4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4" dur="4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0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1" dur="4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4" dur="4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7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0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1" dur="4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4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4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4" dur="4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7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0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1" dur="4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4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4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4" dur="4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0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1" dur="4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4" dur="4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5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4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7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0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1" dur="45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4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4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4" dur="4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7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0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1" dur="4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4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4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4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0" dur="4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1" dur="4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4" dur="4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5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4" dur="4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7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0" dur="4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1" dur="4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04" dur="4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45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14" dur="4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7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0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1" dur="45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24" dur="4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4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34" dur="4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0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1" dur="45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44" dur="4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7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54" dur="4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7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0" dur="4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1" dur="4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64" dur="4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4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4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74" dur="4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7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0" dur="4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1" dur="4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84" dur="4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7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4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45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94" dur="4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0" dur="4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1" dur="45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04" dur="4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7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4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45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14" dur="4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7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0" dur="4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1" dur="4500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24" dur="4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4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4500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34" dur="4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7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0" dur="4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1" dur="4500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44" dur="4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7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4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4500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54" dur="4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0" dur="4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1" dur="4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64" dur="4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7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4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4500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74" dur="4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7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0" dur="4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1" dur="4500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84" dur="4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4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4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794" dur="4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7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0" dur="4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1" dur="4500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04" dur="45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7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4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4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14" dur="4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0" dur="4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1" dur="4500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24" dur="4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7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4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4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34" dur="4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7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0" dur="4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1" dur="4500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4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44" dur="4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5" presetID="23" presetClass="entr" presetSubtype="28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7" dur="32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32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2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851" dur="575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53" dur="indefinite"/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854" dur="indefinite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13 Grupo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6" name="15 Rectángulo"/>
            <p:cNvSpPr/>
            <p:nvPr/>
          </p:nvSpPr>
          <p:spPr>
            <a:xfrm>
              <a:off x="4572000" y="257175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Rectángulo"/>
            <p:cNvSpPr/>
            <p:nvPr/>
          </p:nvSpPr>
          <p:spPr>
            <a:xfrm rot="10800000">
              <a:off x="0" y="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Rectángulo"/>
            <p:cNvSpPr/>
            <p:nvPr/>
          </p:nvSpPr>
          <p:spPr>
            <a:xfrm rot="10800000" flipH="1">
              <a:off x="4572000" y="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7 Rectángulo"/>
            <p:cNvSpPr/>
            <p:nvPr/>
          </p:nvSpPr>
          <p:spPr>
            <a:xfrm flipH="1">
              <a:off x="0" y="2571750"/>
              <a:ext cx="4572000" cy="2571750"/>
            </a:xfrm>
            <a:prstGeom prst="rect">
              <a:avLst/>
            </a:prstGeom>
            <a:gradFill>
              <a:gsLst>
                <a:gs pos="60000">
                  <a:srgbClr val="1F020A"/>
                </a:gs>
                <a:gs pos="26000">
                  <a:srgbClr val="C00000">
                    <a:lumMod val="0"/>
                  </a:srgbClr>
                </a:gs>
                <a:gs pos="100000">
                  <a:srgbClr val="C00000">
                    <a:lumMod val="4000"/>
                  </a:srgbClr>
                </a:gs>
                <a:gs pos="2000">
                  <a:srgbClr val="FFC000"/>
                </a:gs>
                <a:gs pos="2000">
                  <a:srgbClr val="66FF33"/>
                </a:gs>
                <a:gs pos="100000">
                  <a:srgbClr val="DC1C08">
                    <a:lumMod val="49000"/>
                  </a:srgbClr>
                </a:gs>
                <a:gs pos="84000">
                  <a:srgbClr val="92D050"/>
                </a:gs>
                <a:gs pos="7000">
                  <a:srgbClr val="92D050"/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13" name="12 Imagen" descr="Diapositiva15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16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Forma libre 14"/>
          <p:cNvSpPr/>
          <p:nvPr/>
        </p:nvSpPr>
        <p:spPr>
          <a:xfrm rot="5400000">
            <a:off x="1152380" y="-632858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gradFill>
            <a:gsLst>
              <a:gs pos="75000">
                <a:srgbClr val="92D050"/>
              </a:gs>
              <a:gs pos="24000">
                <a:srgbClr val="FFC000">
                  <a:lumMod val="9000"/>
                  <a:lumOff val="91000"/>
                </a:srgbClr>
              </a:gs>
              <a:gs pos="57000">
                <a:srgbClr val="EB3208"/>
              </a:gs>
              <a:gs pos="61000">
                <a:srgbClr val="FF0000"/>
              </a:gs>
              <a:gs pos="4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dkEdge">
            <a:bevelT w="24765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7" name="Forma libre 14"/>
          <p:cNvSpPr/>
          <p:nvPr/>
        </p:nvSpPr>
        <p:spPr>
          <a:xfrm rot="16200000" flipH="1">
            <a:off x="5718651" y="-632858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gradFill>
            <a:gsLst>
              <a:gs pos="75000">
                <a:srgbClr val="92D050"/>
              </a:gs>
              <a:gs pos="24000">
                <a:srgbClr val="FFC000">
                  <a:lumMod val="9000"/>
                  <a:lumOff val="91000"/>
                </a:srgbClr>
              </a:gs>
              <a:gs pos="57000">
                <a:srgbClr val="EB3208"/>
              </a:gs>
              <a:gs pos="61000">
                <a:srgbClr val="FF0000"/>
              </a:gs>
              <a:gs pos="4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dkEdge">
            <a:bevelT w="24765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8" name="Forma libre 14"/>
          <p:cNvSpPr/>
          <p:nvPr/>
        </p:nvSpPr>
        <p:spPr>
          <a:xfrm rot="16200000">
            <a:off x="5717425" y="1271034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gradFill>
            <a:gsLst>
              <a:gs pos="75000">
                <a:srgbClr val="92D050"/>
              </a:gs>
              <a:gs pos="24000">
                <a:srgbClr val="FFC000">
                  <a:lumMod val="9000"/>
                  <a:lumOff val="91000"/>
                </a:srgbClr>
              </a:gs>
              <a:gs pos="57000">
                <a:srgbClr val="EB3208"/>
              </a:gs>
              <a:gs pos="61000">
                <a:srgbClr val="FF0000"/>
              </a:gs>
              <a:gs pos="4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dkEdge">
            <a:bevelT w="24765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9" name="Forma libre 14"/>
          <p:cNvSpPr/>
          <p:nvPr/>
        </p:nvSpPr>
        <p:spPr>
          <a:xfrm rot="16200000" flipV="1">
            <a:off x="1217521" y="1271034"/>
            <a:ext cx="2274194" cy="4578955"/>
          </a:xfrm>
          <a:custGeom>
            <a:avLst/>
            <a:gdLst>
              <a:gd name="connsiteX0" fmla="*/ 3460465 w 7271283"/>
              <a:gd name="connsiteY0" fmla="*/ 1505883 h 1625207"/>
              <a:gd name="connsiteX1" fmla="*/ 3478149 w 7271283"/>
              <a:gd name="connsiteY1" fmla="*/ 1447982 h 1625207"/>
              <a:gd name="connsiteX2" fmla="*/ 4071815 w 7271283"/>
              <a:gd name="connsiteY2" fmla="*/ 964598 h 1625207"/>
              <a:gd name="connsiteX3" fmla="*/ 4442242 w 7271283"/>
              <a:gd name="connsiteY3" fmla="*/ 1113193 h 1625207"/>
              <a:gd name="connsiteX4" fmla="*/ 4490449 w 7271283"/>
              <a:gd name="connsiteY4" fmla="*/ 1160533 h 1625207"/>
              <a:gd name="connsiteX5" fmla="*/ 4494762 w 7271283"/>
              <a:gd name="connsiteY5" fmla="*/ 1151909 h 1625207"/>
              <a:gd name="connsiteX6" fmla="*/ 4504298 w 7271283"/>
              <a:gd name="connsiteY6" fmla="*/ 1169573 h 1625207"/>
              <a:gd name="connsiteX7" fmla="*/ 4944127 w 7271283"/>
              <a:gd name="connsiteY7" fmla="*/ 1456899 h 1625207"/>
              <a:gd name="connsiteX8" fmla="*/ 5367190 w 7271283"/>
              <a:gd name="connsiteY8" fmla="*/ 1196466 h 1625207"/>
              <a:gd name="connsiteX9" fmla="*/ 5367441 w 7271283"/>
              <a:gd name="connsiteY9" fmla="*/ 1196057 h 1625207"/>
              <a:gd name="connsiteX10" fmla="*/ 5368933 w 7271283"/>
              <a:gd name="connsiteY10" fmla="*/ 1192963 h 1625207"/>
              <a:gd name="connsiteX11" fmla="*/ 5395720 w 7271283"/>
              <a:gd name="connsiteY11" fmla="*/ 1144993 h 1625207"/>
              <a:gd name="connsiteX12" fmla="*/ 5408975 w 7271283"/>
              <a:gd name="connsiteY12" fmla="*/ 1124358 h 1625207"/>
              <a:gd name="connsiteX13" fmla="*/ 5426464 w 7271283"/>
              <a:gd name="connsiteY13" fmla="*/ 1083922 h 1625207"/>
              <a:gd name="connsiteX14" fmla="*/ 5418773 w 7271283"/>
              <a:gd name="connsiteY14" fmla="*/ 1109106 h 1625207"/>
              <a:gd name="connsiteX15" fmla="*/ 5424883 w 7271283"/>
              <a:gd name="connsiteY15" fmla="*/ 1099594 h 1625207"/>
              <a:gd name="connsiteX16" fmla="*/ 5916635 w 7271283"/>
              <a:gd name="connsiteY16" fmla="*/ 812604 h 1625207"/>
              <a:gd name="connsiteX17" fmla="*/ 6287062 w 7271283"/>
              <a:gd name="connsiteY17" fmla="*/ 961200 h 1625207"/>
              <a:gd name="connsiteX18" fmla="*/ 6335268 w 7271283"/>
              <a:gd name="connsiteY18" fmla="*/ 1008539 h 1625207"/>
              <a:gd name="connsiteX19" fmla="*/ 6339582 w 7271283"/>
              <a:gd name="connsiteY19" fmla="*/ 999916 h 1625207"/>
              <a:gd name="connsiteX20" fmla="*/ 6349117 w 7271283"/>
              <a:gd name="connsiteY20" fmla="*/ 1017580 h 1625207"/>
              <a:gd name="connsiteX21" fmla="*/ 6788946 w 7271283"/>
              <a:gd name="connsiteY21" fmla="*/ 1304906 h 1625207"/>
              <a:gd name="connsiteX22" fmla="*/ 7253774 w 7271283"/>
              <a:gd name="connsiteY22" fmla="*/ 972412 h 1625207"/>
              <a:gd name="connsiteX23" fmla="*/ 7271283 w 7271283"/>
              <a:gd name="connsiteY23" fmla="*/ 931928 h 1625207"/>
              <a:gd name="connsiteX24" fmla="*/ 7253600 w 7271283"/>
              <a:gd name="connsiteY24" fmla="*/ 989829 h 1625207"/>
              <a:gd name="connsiteX25" fmla="*/ 6659933 w 7271283"/>
              <a:gd name="connsiteY25" fmla="*/ 1473214 h 1625207"/>
              <a:gd name="connsiteX26" fmla="*/ 6289506 w 7271283"/>
              <a:gd name="connsiteY26" fmla="*/ 1324618 h 1625207"/>
              <a:gd name="connsiteX27" fmla="*/ 6241300 w 7271283"/>
              <a:gd name="connsiteY27" fmla="*/ 1277279 h 1625207"/>
              <a:gd name="connsiteX28" fmla="*/ 6236986 w 7271283"/>
              <a:gd name="connsiteY28" fmla="*/ 1285902 h 1625207"/>
              <a:gd name="connsiteX29" fmla="*/ 6227451 w 7271283"/>
              <a:gd name="connsiteY29" fmla="*/ 1268238 h 1625207"/>
              <a:gd name="connsiteX30" fmla="*/ 5787622 w 7271283"/>
              <a:gd name="connsiteY30" fmla="*/ 980912 h 1625207"/>
              <a:gd name="connsiteX31" fmla="*/ 5364559 w 7271283"/>
              <a:gd name="connsiteY31" fmla="*/ 1241345 h 1625207"/>
              <a:gd name="connsiteX32" fmla="*/ 5364308 w 7271283"/>
              <a:gd name="connsiteY32" fmla="*/ 1241754 h 1625207"/>
              <a:gd name="connsiteX33" fmla="*/ 5362816 w 7271283"/>
              <a:gd name="connsiteY33" fmla="*/ 1244848 h 1625207"/>
              <a:gd name="connsiteX34" fmla="*/ 5336029 w 7271283"/>
              <a:gd name="connsiteY34" fmla="*/ 1292818 h 1625207"/>
              <a:gd name="connsiteX35" fmla="*/ 5322774 w 7271283"/>
              <a:gd name="connsiteY35" fmla="*/ 1313453 h 1625207"/>
              <a:gd name="connsiteX36" fmla="*/ 5305285 w 7271283"/>
              <a:gd name="connsiteY36" fmla="*/ 1353889 h 1625207"/>
              <a:gd name="connsiteX37" fmla="*/ 5312976 w 7271283"/>
              <a:gd name="connsiteY37" fmla="*/ 1328705 h 1625207"/>
              <a:gd name="connsiteX38" fmla="*/ 5306866 w 7271283"/>
              <a:gd name="connsiteY38" fmla="*/ 1338217 h 1625207"/>
              <a:gd name="connsiteX39" fmla="*/ 4815114 w 7271283"/>
              <a:gd name="connsiteY39" fmla="*/ 1625207 h 1625207"/>
              <a:gd name="connsiteX40" fmla="*/ 4444687 w 7271283"/>
              <a:gd name="connsiteY40" fmla="*/ 1476612 h 1625207"/>
              <a:gd name="connsiteX41" fmla="*/ 4396481 w 7271283"/>
              <a:gd name="connsiteY41" fmla="*/ 1429272 h 1625207"/>
              <a:gd name="connsiteX42" fmla="*/ 4392167 w 7271283"/>
              <a:gd name="connsiteY42" fmla="*/ 1437896 h 1625207"/>
              <a:gd name="connsiteX43" fmla="*/ 4382631 w 7271283"/>
              <a:gd name="connsiteY43" fmla="*/ 1420231 h 1625207"/>
              <a:gd name="connsiteX44" fmla="*/ 3942802 w 7271283"/>
              <a:gd name="connsiteY44" fmla="*/ 1132906 h 1625207"/>
              <a:gd name="connsiteX45" fmla="*/ 3477975 w 7271283"/>
              <a:gd name="connsiteY45" fmla="*/ 1465399 h 1625207"/>
              <a:gd name="connsiteX46" fmla="*/ 1730232 w 7271283"/>
              <a:gd name="connsiteY46" fmla="*/ 1099581 h 1625207"/>
              <a:gd name="connsiteX47" fmla="*/ 1747915 w 7271283"/>
              <a:gd name="connsiteY47" fmla="*/ 1041680 h 1625207"/>
              <a:gd name="connsiteX48" fmla="*/ 2341582 w 7271283"/>
              <a:gd name="connsiteY48" fmla="*/ 558296 h 1625207"/>
              <a:gd name="connsiteX49" fmla="*/ 2712010 w 7271283"/>
              <a:gd name="connsiteY49" fmla="*/ 706891 h 1625207"/>
              <a:gd name="connsiteX50" fmla="*/ 2760216 w 7271283"/>
              <a:gd name="connsiteY50" fmla="*/ 754231 h 1625207"/>
              <a:gd name="connsiteX51" fmla="*/ 2764530 w 7271283"/>
              <a:gd name="connsiteY51" fmla="*/ 745607 h 1625207"/>
              <a:gd name="connsiteX52" fmla="*/ 2774065 w 7271283"/>
              <a:gd name="connsiteY52" fmla="*/ 763271 h 1625207"/>
              <a:gd name="connsiteX53" fmla="*/ 3213894 w 7271283"/>
              <a:gd name="connsiteY53" fmla="*/ 1050597 h 1625207"/>
              <a:gd name="connsiteX54" fmla="*/ 3636957 w 7271283"/>
              <a:gd name="connsiteY54" fmla="*/ 790164 h 1625207"/>
              <a:gd name="connsiteX55" fmla="*/ 3637208 w 7271283"/>
              <a:gd name="connsiteY55" fmla="*/ 789755 h 1625207"/>
              <a:gd name="connsiteX56" fmla="*/ 3638700 w 7271283"/>
              <a:gd name="connsiteY56" fmla="*/ 786661 h 1625207"/>
              <a:gd name="connsiteX57" fmla="*/ 3665486 w 7271283"/>
              <a:gd name="connsiteY57" fmla="*/ 738691 h 1625207"/>
              <a:gd name="connsiteX58" fmla="*/ 3678742 w 7271283"/>
              <a:gd name="connsiteY58" fmla="*/ 718056 h 1625207"/>
              <a:gd name="connsiteX59" fmla="*/ 3696231 w 7271283"/>
              <a:gd name="connsiteY59" fmla="*/ 677620 h 1625207"/>
              <a:gd name="connsiteX60" fmla="*/ 3688540 w 7271283"/>
              <a:gd name="connsiteY60" fmla="*/ 702804 h 1625207"/>
              <a:gd name="connsiteX61" fmla="*/ 3694650 w 7271283"/>
              <a:gd name="connsiteY61" fmla="*/ 693292 h 1625207"/>
              <a:gd name="connsiteX62" fmla="*/ 4186402 w 7271283"/>
              <a:gd name="connsiteY62" fmla="*/ 406302 h 1625207"/>
              <a:gd name="connsiteX63" fmla="*/ 4556829 w 7271283"/>
              <a:gd name="connsiteY63" fmla="*/ 554898 h 1625207"/>
              <a:gd name="connsiteX64" fmla="*/ 4605035 w 7271283"/>
              <a:gd name="connsiteY64" fmla="*/ 602237 h 1625207"/>
              <a:gd name="connsiteX65" fmla="*/ 4609349 w 7271283"/>
              <a:gd name="connsiteY65" fmla="*/ 593614 h 1625207"/>
              <a:gd name="connsiteX66" fmla="*/ 4618884 w 7271283"/>
              <a:gd name="connsiteY66" fmla="*/ 611278 h 1625207"/>
              <a:gd name="connsiteX67" fmla="*/ 5058713 w 7271283"/>
              <a:gd name="connsiteY67" fmla="*/ 898604 h 1625207"/>
              <a:gd name="connsiteX68" fmla="*/ 5523541 w 7271283"/>
              <a:gd name="connsiteY68" fmla="*/ 566110 h 1625207"/>
              <a:gd name="connsiteX69" fmla="*/ 5541050 w 7271283"/>
              <a:gd name="connsiteY69" fmla="*/ 525626 h 1625207"/>
              <a:gd name="connsiteX70" fmla="*/ 5523367 w 7271283"/>
              <a:gd name="connsiteY70" fmla="*/ 583527 h 1625207"/>
              <a:gd name="connsiteX71" fmla="*/ 4929700 w 7271283"/>
              <a:gd name="connsiteY71" fmla="*/ 1066912 h 1625207"/>
              <a:gd name="connsiteX72" fmla="*/ 4559273 w 7271283"/>
              <a:gd name="connsiteY72" fmla="*/ 918316 h 1625207"/>
              <a:gd name="connsiteX73" fmla="*/ 4511067 w 7271283"/>
              <a:gd name="connsiteY73" fmla="*/ 870977 h 1625207"/>
              <a:gd name="connsiteX74" fmla="*/ 4506753 w 7271283"/>
              <a:gd name="connsiteY74" fmla="*/ 879600 h 1625207"/>
              <a:gd name="connsiteX75" fmla="*/ 4497218 w 7271283"/>
              <a:gd name="connsiteY75" fmla="*/ 861936 h 1625207"/>
              <a:gd name="connsiteX76" fmla="*/ 4057389 w 7271283"/>
              <a:gd name="connsiteY76" fmla="*/ 574610 h 1625207"/>
              <a:gd name="connsiteX77" fmla="*/ 3634326 w 7271283"/>
              <a:gd name="connsiteY77" fmla="*/ 835043 h 1625207"/>
              <a:gd name="connsiteX78" fmla="*/ 3634075 w 7271283"/>
              <a:gd name="connsiteY78" fmla="*/ 835452 h 1625207"/>
              <a:gd name="connsiteX79" fmla="*/ 3632583 w 7271283"/>
              <a:gd name="connsiteY79" fmla="*/ 838546 h 1625207"/>
              <a:gd name="connsiteX80" fmla="*/ 3605796 w 7271283"/>
              <a:gd name="connsiteY80" fmla="*/ 886516 h 1625207"/>
              <a:gd name="connsiteX81" fmla="*/ 3592541 w 7271283"/>
              <a:gd name="connsiteY81" fmla="*/ 907151 h 1625207"/>
              <a:gd name="connsiteX82" fmla="*/ 3575052 w 7271283"/>
              <a:gd name="connsiteY82" fmla="*/ 947587 h 1625207"/>
              <a:gd name="connsiteX83" fmla="*/ 3582743 w 7271283"/>
              <a:gd name="connsiteY83" fmla="*/ 922403 h 1625207"/>
              <a:gd name="connsiteX84" fmla="*/ 3576633 w 7271283"/>
              <a:gd name="connsiteY84" fmla="*/ 931915 h 1625207"/>
              <a:gd name="connsiteX85" fmla="*/ 3084881 w 7271283"/>
              <a:gd name="connsiteY85" fmla="*/ 1218905 h 1625207"/>
              <a:gd name="connsiteX86" fmla="*/ 2714454 w 7271283"/>
              <a:gd name="connsiteY86" fmla="*/ 1070310 h 1625207"/>
              <a:gd name="connsiteX87" fmla="*/ 2666248 w 7271283"/>
              <a:gd name="connsiteY87" fmla="*/ 1022970 h 1625207"/>
              <a:gd name="connsiteX88" fmla="*/ 2661934 w 7271283"/>
              <a:gd name="connsiteY88" fmla="*/ 1031594 h 1625207"/>
              <a:gd name="connsiteX89" fmla="*/ 2652398 w 7271283"/>
              <a:gd name="connsiteY89" fmla="*/ 1013930 h 1625207"/>
              <a:gd name="connsiteX90" fmla="*/ 2212569 w 7271283"/>
              <a:gd name="connsiteY90" fmla="*/ 726604 h 1625207"/>
              <a:gd name="connsiteX91" fmla="*/ 1747742 w 7271283"/>
              <a:gd name="connsiteY91" fmla="*/ 1059097 h 1625207"/>
              <a:gd name="connsiteX92" fmla="*/ 0 w 7271283"/>
              <a:gd name="connsiteY92" fmla="*/ 693279 h 1625207"/>
              <a:gd name="connsiteX93" fmla="*/ 17683 w 7271283"/>
              <a:gd name="connsiteY93" fmla="*/ 635378 h 1625207"/>
              <a:gd name="connsiteX94" fmla="*/ 611350 w 7271283"/>
              <a:gd name="connsiteY94" fmla="*/ 151994 h 1625207"/>
              <a:gd name="connsiteX95" fmla="*/ 981778 w 7271283"/>
              <a:gd name="connsiteY95" fmla="*/ 300589 h 1625207"/>
              <a:gd name="connsiteX96" fmla="*/ 1029984 w 7271283"/>
              <a:gd name="connsiteY96" fmla="*/ 347929 h 1625207"/>
              <a:gd name="connsiteX97" fmla="*/ 1034298 w 7271283"/>
              <a:gd name="connsiteY97" fmla="*/ 339305 h 1625207"/>
              <a:gd name="connsiteX98" fmla="*/ 1043833 w 7271283"/>
              <a:gd name="connsiteY98" fmla="*/ 356969 h 1625207"/>
              <a:gd name="connsiteX99" fmla="*/ 1483662 w 7271283"/>
              <a:gd name="connsiteY99" fmla="*/ 644295 h 1625207"/>
              <a:gd name="connsiteX100" fmla="*/ 1906725 w 7271283"/>
              <a:gd name="connsiteY100" fmla="*/ 383862 h 1625207"/>
              <a:gd name="connsiteX101" fmla="*/ 1906976 w 7271283"/>
              <a:gd name="connsiteY101" fmla="*/ 383453 h 1625207"/>
              <a:gd name="connsiteX102" fmla="*/ 1908468 w 7271283"/>
              <a:gd name="connsiteY102" fmla="*/ 380359 h 1625207"/>
              <a:gd name="connsiteX103" fmla="*/ 1935254 w 7271283"/>
              <a:gd name="connsiteY103" fmla="*/ 332389 h 1625207"/>
              <a:gd name="connsiteX104" fmla="*/ 1948510 w 7271283"/>
              <a:gd name="connsiteY104" fmla="*/ 311754 h 1625207"/>
              <a:gd name="connsiteX105" fmla="*/ 1965999 w 7271283"/>
              <a:gd name="connsiteY105" fmla="*/ 271318 h 1625207"/>
              <a:gd name="connsiteX106" fmla="*/ 1958308 w 7271283"/>
              <a:gd name="connsiteY106" fmla="*/ 296502 h 1625207"/>
              <a:gd name="connsiteX107" fmla="*/ 1964418 w 7271283"/>
              <a:gd name="connsiteY107" fmla="*/ 286991 h 1625207"/>
              <a:gd name="connsiteX108" fmla="*/ 2456169 w 7271283"/>
              <a:gd name="connsiteY108" fmla="*/ 0 h 1625207"/>
              <a:gd name="connsiteX109" fmla="*/ 2826597 w 7271283"/>
              <a:gd name="connsiteY109" fmla="*/ 148596 h 1625207"/>
              <a:gd name="connsiteX110" fmla="*/ 2874803 w 7271283"/>
              <a:gd name="connsiteY110" fmla="*/ 195935 h 1625207"/>
              <a:gd name="connsiteX111" fmla="*/ 2879117 w 7271283"/>
              <a:gd name="connsiteY111" fmla="*/ 187312 h 1625207"/>
              <a:gd name="connsiteX112" fmla="*/ 2888652 w 7271283"/>
              <a:gd name="connsiteY112" fmla="*/ 204976 h 1625207"/>
              <a:gd name="connsiteX113" fmla="*/ 3328481 w 7271283"/>
              <a:gd name="connsiteY113" fmla="*/ 492302 h 1625207"/>
              <a:gd name="connsiteX114" fmla="*/ 3793309 w 7271283"/>
              <a:gd name="connsiteY114" fmla="*/ 159808 h 1625207"/>
              <a:gd name="connsiteX115" fmla="*/ 3810818 w 7271283"/>
              <a:gd name="connsiteY115" fmla="*/ 119325 h 1625207"/>
              <a:gd name="connsiteX116" fmla="*/ 3793135 w 7271283"/>
              <a:gd name="connsiteY116" fmla="*/ 177225 h 1625207"/>
              <a:gd name="connsiteX117" fmla="*/ 3199468 w 7271283"/>
              <a:gd name="connsiteY117" fmla="*/ 660610 h 1625207"/>
              <a:gd name="connsiteX118" fmla="*/ 2829041 w 7271283"/>
              <a:gd name="connsiteY118" fmla="*/ 512014 h 1625207"/>
              <a:gd name="connsiteX119" fmla="*/ 2780835 w 7271283"/>
              <a:gd name="connsiteY119" fmla="*/ 464675 h 1625207"/>
              <a:gd name="connsiteX120" fmla="*/ 2776521 w 7271283"/>
              <a:gd name="connsiteY120" fmla="*/ 473298 h 1625207"/>
              <a:gd name="connsiteX121" fmla="*/ 2766986 w 7271283"/>
              <a:gd name="connsiteY121" fmla="*/ 455634 h 1625207"/>
              <a:gd name="connsiteX122" fmla="*/ 2327156 w 7271283"/>
              <a:gd name="connsiteY122" fmla="*/ 168308 h 1625207"/>
              <a:gd name="connsiteX123" fmla="*/ 1904094 w 7271283"/>
              <a:gd name="connsiteY123" fmla="*/ 428741 h 1625207"/>
              <a:gd name="connsiteX124" fmla="*/ 1903843 w 7271283"/>
              <a:gd name="connsiteY124" fmla="*/ 429150 h 1625207"/>
              <a:gd name="connsiteX125" fmla="*/ 1902351 w 7271283"/>
              <a:gd name="connsiteY125" fmla="*/ 432244 h 1625207"/>
              <a:gd name="connsiteX126" fmla="*/ 1875564 w 7271283"/>
              <a:gd name="connsiteY126" fmla="*/ 480214 h 1625207"/>
              <a:gd name="connsiteX127" fmla="*/ 1862309 w 7271283"/>
              <a:gd name="connsiteY127" fmla="*/ 500849 h 1625207"/>
              <a:gd name="connsiteX128" fmla="*/ 1844820 w 7271283"/>
              <a:gd name="connsiteY128" fmla="*/ 541285 h 1625207"/>
              <a:gd name="connsiteX129" fmla="*/ 1852511 w 7271283"/>
              <a:gd name="connsiteY129" fmla="*/ 516101 h 1625207"/>
              <a:gd name="connsiteX130" fmla="*/ 1846401 w 7271283"/>
              <a:gd name="connsiteY130" fmla="*/ 525613 h 1625207"/>
              <a:gd name="connsiteX131" fmla="*/ 1354649 w 7271283"/>
              <a:gd name="connsiteY131" fmla="*/ 812603 h 1625207"/>
              <a:gd name="connsiteX132" fmla="*/ 984222 w 7271283"/>
              <a:gd name="connsiteY132" fmla="*/ 664008 h 1625207"/>
              <a:gd name="connsiteX133" fmla="*/ 936016 w 7271283"/>
              <a:gd name="connsiteY133" fmla="*/ 616668 h 1625207"/>
              <a:gd name="connsiteX134" fmla="*/ 931702 w 7271283"/>
              <a:gd name="connsiteY134" fmla="*/ 625292 h 1625207"/>
              <a:gd name="connsiteX135" fmla="*/ 922166 w 7271283"/>
              <a:gd name="connsiteY135" fmla="*/ 607628 h 1625207"/>
              <a:gd name="connsiteX136" fmla="*/ 482337 w 7271283"/>
              <a:gd name="connsiteY136" fmla="*/ 320302 h 1625207"/>
              <a:gd name="connsiteX137" fmla="*/ 17510 w 7271283"/>
              <a:gd name="connsiteY137" fmla="*/ 652795 h 1625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7271283" h="1625207">
                <a:moveTo>
                  <a:pt x="3460465" y="1505883"/>
                </a:moveTo>
                <a:lnTo>
                  <a:pt x="3478149" y="1447982"/>
                </a:lnTo>
                <a:cubicBezTo>
                  <a:pt x="3586560" y="1161486"/>
                  <a:pt x="3811679" y="964598"/>
                  <a:pt x="4071815" y="964598"/>
                </a:cubicBezTo>
                <a:cubicBezTo>
                  <a:pt x="4209030" y="964598"/>
                  <a:pt x="4336502" y="1019377"/>
                  <a:pt x="4442242" y="1113193"/>
                </a:cubicBezTo>
                <a:lnTo>
                  <a:pt x="4490449" y="1160533"/>
                </a:lnTo>
                <a:lnTo>
                  <a:pt x="4494762" y="1151909"/>
                </a:lnTo>
                <a:lnTo>
                  <a:pt x="4504298" y="1169573"/>
                </a:lnTo>
                <a:cubicBezTo>
                  <a:pt x="4608842" y="1345050"/>
                  <a:pt x="4767055" y="1456899"/>
                  <a:pt x="4944127" y="1456899"/>
                </a:cubicBezTo>
                <a:cubicBezTo>
                  <a:pt x="5111976" y="1456899"/>
                  <a:pt x="5262881" y="1356397"/>
                  <a:pt x="5367190" y="1196466"/>
                </a:cubicBezTo>
                <a:lnTo>
                  <a:pt x="5367441" y="1196057"/>
                </a:lnTo>
                <a:lnTo>
                  <a:pt x="5368933" y="1192963"/>
                </a:lnTo>
                <a:cubicBezTo>
                  <a:pt x="5377453" y="1176562"/>
                  <a:pt x="5386388" y="1160563"/>
                  <a:pt x="5395720" y="1144993"/>
                </a:cubicBezTo>
                <a:lnTo>
                  <a:pt x="5408975" y="1124358"/>
                </a:lnTo>
                <a:lnTo>
                  <a:pt x="5426464" y="1083922"/>
                </a:lnTo>
                <a:lnTo>
                  <a:pt x="5418773" y="1109106"/>
                </a:lnTo>
                <a:lnTo>
                  <a:pt x="5424883" y="1099594"/>
                </a:lnTo>
                <a:cubicBezTo>
                  <a:pt x="5546128" y="923354"/>
                  <a:pt x="5721533" y="812604"/>
                  <a:pt x="5916635" y="812604"/>
                </a:cubicBezTo>
                <a:cubicBezTo>
                  <a:pt x="6053849" y="812604"/>
                  <a:pt x="6181321" y="867384"/>
                  <a:pt x="6287062" y="961200"/>
                </a:cubicBezTo>
                <a:lnTo>
                  <a:pt x="6335268" y="1008539"/>
                </a:lnTo>
                <a:lnTo>
                  <a:pt x="6339582" y="999916"/>
                </a:lnTo>
                <a:lnTo>
                  <a:pt x="6349117" y="1017580"/>
                </a:lnTo>
                <a:cubicBezTo>
                  <a:pt x="6453661" y="1193057"/>
                  <a:pt x="6611875" y="1304906"/>
                  <a:pt x="6788946" y="1304906"/>
                </a:cubicBezTo>
                <a:cubicBezTo>
                  <a:pt x="6980774" y="1304906"/>
                  <a:pt x="7150470" y="1173638"/>
                  <a:pt x="7253774" y="972412"/>
                </a:cubicBezTo>
                <a:lnTo>
                  <a:pt x="7271283" y="931928"/>
                </a:lnTo>
                <a:lnTo>
                  <a:pt x="7253600" y="989829"/>
                </a:lnTo>
                <a:cubicBezTo>
                  <a:pt x="7145189" y="1276325"/>
                  <a:pt x="6920069" y="1473214"/>
                  <a:pt x="6659933" y="1473214"/>
                </a:cubicBezTo>
                <a:cubicBezTo>
                  <a:pt x="6522719" y="1473214"/>
                  <a:pt x="6395247" y="1418434"/>
                  <a:pt x="6289506" y="1324618"/>
                </a:cubicBezTo>
                <a:lnTo>
                  <a:pt x="6241300" y="1277279"/>
                </a:lnTo>
                <a:lnTo>
                  <a:pt x="6236986" y="1285902"/>
                </a:lnTo>
                <a:lnTo>
                  <a:pt x="6227451" y="1268238"/>
                </a:lnTo>
                <a:cubicBezTo>
                  <a:pt x="6122907" y="1092761"/>
                  <a:pt x="5964693" y="980912"/>
                  <a:pt x="5787622" y="980912"/>
                </a:cubicBezTo>
                <a:cubicBezTo>
                  <a:pt x="5619772" y="980912"/>
                  <a:pt x="5468868" y="1081414"/>
                  <a:pt x="5364559" y="1241345"/>
                </a:cubicBezTo>
                <a:lnTo>
                  <a:pt x="5364308" y="1241754"/>
                </a:lnTo>
                <a:lnTo>
                  <a:pt x="5362816" y="1244848"/>
                </a:lnTo>
                <a:cubicBezTo>
                  <a:pt x="5354296" y="1261250"/>
                  <a:pt x="5345361" y="1277248"/>
                  <a:pt x="5336029" y="1292818"/>
                </a:cubicBezTo>
                <a:lnTo>
                  <a:pt x="5322774" y="1313453"/>
                </a:lnTo>
                <a:lnTo>
                  <a:pt x="5305285" y="1353889"/>
                </a:lnTo>
                <a:lnTo>
                  <a:pt x="5312976" y="1328705"/>
                </a:lnTo>
                <a:lnTo>
                  <a:pt x="5306866" y="1338217"/>
                </a:lnTo>
                <a:cubicBezTo>
                  <a:pt x="5185622" y="1514457"/>
                  <a:pt x="5010216" y="1625207"/>
                  <a:pt x="4815114" y="1625207"/>
                </a:cubicBezTo>
                <a:cubicBezTo>
                  <a:pt x="4677899" y="1625207"/>
                  <a:pt x="4550428" y="1570427"/>
                  <a:pt x="4444687" y="1476612"/>
                </a:cubicBezTo>
                <a:lnTo>
                  <a:pt x="4396481" y="1429272"/>
                </a:lnTo>
                <a:lnTo>
                  <a:pt x="4392167" y="1437896"/>
                </a:lnTo>
                <a:lnTo>
                  <a:pt x="4382631" y="1420231"/>
                </a:lnTo>
                <a:cubicBezTo>
                  <a:pt x="4278087" y="1244754"/>
                  <a:pt x="4119874" y="1132906"/>
                  <a:pt x="3942802" y="1132906"/>
                </a:cubicBezTo>
                <a:cubicBezTo>
                  <a:pt x="3750974" y="1132906"/>
                  <a:pt x="3581279" y="1264173"/>
                  <a:pt x="3477975" y="1465399"/>
                </a:cubicBezTo>
                <a:close/>
                <a:moveTo>
                  <a:pt x="1730232" y="1099581"/>
                </a:moveTo>
                <a:lnTo>
                  <a:pt x="1747915" y="1041680"/>
                </a:lnTo>
                <a:cubicBezTo>
                  <a:pt x="1856327" y="755184"/>
                  <a:pt x="2081446" y="558296"/>
                  <a:pt x="2341582" y="558296"/>
                </a:cubicBezTo>
                <a:cubicBezTo>
                  <a:pt x="2478797" y="558296"/>
                  <a:pt x="2606269" y="613075"/>
                  <a:pt x="2712010" y="706891"/>
                </a:cubicBezTo>
                <a:lnTo>
                  <a:pt x="2760216" y="754231"/>
                </a:lnTo>
                <a:lnTo>
                  <a:pt x="2764530" y="745607"/>
                </a:lnTo>
                <a:lnTo>
                  <a:pt x="2774065" y="763271"/>
                </a:lnTo>
                <a:cubicBezTo>
                  <a:pt x="2878609" y="938748"/>
                  <a:pt x="3036822" y="1050597"/>
                  <a:pt x="3213894" y="1050597"/>
                </a:cubicBezTo>
                <a:cubicBezTo>
                  <a:pt x="3381743" y="1050597"/>
                  <a:pt x="3532648" y="950095"/>
                  <a:pt x="3636957" y="790164"/>
                </a:cubicBezTo>
                <a:lnTo>
                  <a:pt x="3637208" y="789755"/>
                </a:lnTo>
                <a:lnTo>
                  <a:pt x="3638700" y="786661"/>
                </a:lnTo>
                <a:cubicBezTo>
                  <a:pt x="3647220" y="770260"/>
                  <a:pt x="3656155" y="754261"/>
                  <a:pt x="3665486" y="738691"/>
                </a:cubicBezTo>
                <a:lnTo>
                  <a:pt x="3678742" y="718056"/>
                </a:lnTo>
                <a:lnTo>
                  <a:pt x="3696231" y="677620"/>
                </a:lnTo>
                <a:lnTo>
                  <a:pt x="3688540" y="702804"/>
                </a:lnTo>
                <a:lnTo>
                  <a:pt x="3694650" y="693292"/>
                </a:lnTo>
                <a:cubicBezTo>
                  <a:pt x="3815894" y="517052"/>
                  <a:pt x="3991299" y="406302"/>
                  <a:pt x="4186402" y="406302"/>
                </a:cubicBezTo>
                <a:cubicBezTo>
                  <a:pt x="4323616" y="406302"/>
                  <a:pt x="4451088" y="461082"/>
                  <a:pt x="4556829" y="554898"/>
                </a:cubicBezTo>
                <a:lnTo>
                  <a:pt x="4605035" y="602237"/>
                </a:lnTo>
                <a:lnTo>
                  <a:pt x="4609349" y="593614"/>
                </a:lnTo>
                <a:lnTo>
                  <a:pt x="4618884" y="611278"/>
                </a:lnTo>
                <a:cubicBezTo>
                  <a:pt x="4723428" y="786755"/>
                  <a:pt x="4881642" y="898604"/>
                  <a:pt x="5058713" y="898604"/>
                </a:cubicBezTo>
                <a:cubicBezTo>
                  <a:pt x="5250541" y="898604"/>
                  <a:pt x="5420237" y="767336"/>
                  <a:pt x="5523541" y="566110"/>
                </a:cubicBezTo>
                <a:lnTo>
                  <a:pt x="5541050" y="525626"/>
                </a:lnTo>
                <a:lnTo>
                  <a:pt x="5523367" y="583527"/>
                </a:lnTo>
                <a:cubicBezTo>
                  <a:pt x="5414956" y="870023"/>
                  <a:pt x="5189836" y="1066912"/>
                  <a:pt x="4929700" y="1066912"/>
                </a:cubicBezTo>
                <a:cubicBezTo>
                  <a:pt x="4792486" y="1066912"/>
                  <a:pt x="4665014" y="1012132"/>
                  <a:pt x="4559273" y="918316"/>
                </a:cubicBezTo>
                <a:lnTo>
                  <a:pt x="4511067" y="870977"/>
                </a:lnTo>
                <a:lnTo>
                  <a:pt x="4506753" y="879600"/>
                </a:lnTo>
                <a:lnTo>
                  <a:pt x="4497218" y="861936"/>
                </a:lnTo>
                <a:cubicBezTo>
                  <a:pt x="4392674" y="686459"/>
                  <a:pt x="4234460" y="574610"/>
                  <a:pt x="4057389" y="574610"/>
                </a:cubicBezTo>
                <a:cubicBezTo>
                  <a:pt x="3889539" y="574610"/>
                  <a:pt x="3738635" y="675112"/>
                  <a:pt x="3634326" y="835043"/>
                </a:cubicBezTo>
                <a:lnTo>
                  <a:pt x="3634075" y="835452"/>
                </a:lnTo>
                <a:lnTo>
                  <a:pt x="3632583" y="838546"/>
                </a:lnTo>
                <a:cubicBezTo>
                  <a:pt x="3624063" y="854948"/>
                  <a:pt x="3615128" y="870946"/>
                  <a:pt x="3605796" y="886516"/>
                </a:cubicBezTo>
                <a:lnTo>
                  <a:pt x="3592541" y="907151"/>
                </a:lnTo>
                <a:lnTo>
                  <a:pt x="3575052" y="947587"/>
                </a:lnTo>
                <a:lnTo>
                  <a:pt x="3582743" y="922403"/>
                </a:lnTo>
                <a:lnTo>
                  <a:pt x="3576633" y="931915"/>
                </a:lnTo>
                <a:cubicBezTo>
                  <a:pt x="3455389" y="1108155"/>
                  <a:pt x="3279983" y="1218905"/>
                  <a:pt x="3084881" y="1218905"/>
                </a:cubicBezTo>
                <a:cubicBezTo>
                  <a:pt x="2947666" y="1218905"/>
                  <a:pt x="2820195" y="1164125"/>
                  <a:pt x="2714454" y="1070310"/>
                </a:cubicBezTo>
                <a:lnTo>
                  <a:pt x="2666248" y="1022970"/>
                </a:lnTo>
                <a:lnTo>
                  <a:pt x="2661934" y="1031594"/>
                </a:lnTo>
                <a:lnTo>
                  <a:pt x="2652398" y="1013930"/>
                </a:lnTo>
                <a:cubicBezTo>
                  <a:pt x="2547854" y="838452"/>
                  <a:pt x="2389641" y="726604"/>
                  <a:pt x="2212569" y="726604"/>
                </a:cubicBezTo>
                <a:cubicBezTo>
                  <a:pt x="2020741" y="726604"/>
                  <a:pt x="1851046" y="857871"/>
                  <a:pt x="1747742" y="1059097"/>
                </a:cubicBezTo>
                <a:close/>
                <a:moveTo>
                  <a:pt x="0" y="693279"/>
                </a:moveTo>
                <a:lnTo>
                  <a:pt x="17683" y="635378"/>
                </a:lnTo>
                <a:cubicBezTo>
                  <a:pt x="126095" y="348882"/>
                  <a:pt x="351214" y="151994"/>
                  <a:pt x="611350" y="151994"/>
                </a:cubicBezTo>
                <a:cubicBezTo>
                  <a:pt x="748565" y="151994"/>
                  <a:pt x="876037" y="206773"/>
                  <a:pt x="981778" y="300589"/>
                </a:cubicBezTo>
                <a:lnTo>
                  <a:pt x="1029984" y="347929"/>
                </a:lnTo>
                <a:lnTo>
                  <a:pt x="1034298" y="339305"/>
                </a:lnTo>
                <a:lnTo>
                  <a:pt x="1043833" y="356969"/>
                </a:lnTo>
                <a:cubicBezTo>
                  <a:pt x="1148377" y="532446"/>
                  <a:pt x="1306590" y="644295"/>
                  <a:pt x="1483662" y="644295"/>
                </a:cubicBezTo>
                <a:cubicBezTo>
                  <a:pt x="1651511" y="644295"/>
                  <a:pt x="1802416" y="543793"/>
                  <a:pt x="1906725" y="383862"/>
                </a:cubicBezTo>
                <a:lnTo>
                  <a:pt x="1906976" y="383453"/>
                </a:lnTo>
                <a:lnTo>
                  <a:pt x="1908468" y="380359"/>
                </a:lnTo>
                <a:cubicBezTo>
                  <a:pt x="1916988" y="363958"/>
                  <a:pt x="1925923" y="347959"/>
                  <a:pt x="1935254" y="332389"/>
                </a:cubicBezTo>
                <a:lnTo>
                  <a:pt x="1948510" y="311754"/>
                </a:lnTo>
                <a:lnTo>
                  <a:pt x="1965999" y="271318"/>
                </a:lnTo>
                <a:lnTo>
                  <a:pt x="1958308" y="296502"/>
                </a:lnTo>
                <a:lnTo>
                  <a:pt x="1964418" y="286991"/>
                </a:lnTo>
                <a:cubicBezTo>
                  <a:pt x="2085662" y="110750"/>
                  <a:pt x="2261067" y="0"/>
                  <a:pt x="2456169" y="0"/>
                </a:cubicBezTo>
                <a:cubicBezTo>
                  <a:pt x="2593384" y="0"/>
                  <a:pt x="2720856" y="54780"/>
                  <a:pt x="2826597" y="148596"/>
                </a:cubicBezTo>
                <a:lnTo>
                  <a:pt x="2874803" y="195935"/>
                </a:lnTo>
                <a:lnTo>
                  <a:pt x="2879117" y="187312"/>
                </a:lnTo>
                <a:lnTo>
                  <a:pt x="2888652" y="204976"/>
                </a:lnTo>
                <a:cubicBezTo>
                  <a:pt x="2993196" y="380453"/>
                  <a:pt x="3151410" y="492302"/>
                  <a:pt x="3328481" y="492302"/>
                </a:cubicBezTo>
                <a:cubicBezTo>
                  <a:pt x="3520309" y="492302"/>
                  <a:pt x="3690004" y="361034"/>
                  <a:pt x="3793309" y="159808"/>
                </a:cubicBezTo>
                <a:lnTo>
                  <a:pt x="3810818" y="119325"/>
                </a:lnTo>
                <a:lnTo>
                  <a:pt x="3793135" y="177225"/>
                </a:lnTo>
                <a:cubicBezTo>
                  <a:pt x="3684724" y="463721"/>
                  <a:pt x="3459604" y="660610"/>
                  <a:pt x="3199468" y="660610"/>
                </a:cubicBezTo>
                <a:cubicBezTo>
                  <a:pt x="3062253" y="660610"/>
                  <a:pt x="2934782" y="605830"/>
                  <a:pt x="2829041" y="512014"/>
                </a:cubicBezTo>
                <a:lnTo>
                  <a:pt x="2780835" y="464675"/>
                </a:lnTo>
                <a:lnTo>
                  <a:pt x="2776521" y="473298"/>
                </a:lnTo>
                <a:lnTo>
                  <a:pt x="2766986" y="455634"/>
                </a:lnTo>
                <a:cubicBezTo>
                  <a:pt x="2662442" y="280157"/>
                  <a:pt x="2504228" y="168308"/>
                  <a:pt x="2327156" y="168308"/>
                </a:cubicBezTo>
                <a:cubicBezTo>
                  <a:pt x="2159307" y="168308"/>
                  <a:pt x="2008403" y="268810"/>
                  <a:pt x="1904094" y="428741"/>
                </a:cubicBezTo>
                <a:lnTo>
                  <a:pt x="1903843" y="429150"/>
                </a:lnTo>
                <a:lnTo>
                  <a:pt x="1902351" y="432244"/>
                </a:lnTo>
                <a:cubicBezTo>
                  <a:pt x="1893831" y="448646"/>
                  <a:pt x="1884896" y="464644"/>
                  <a:pt x="1875564" y="480214"/>
                </a:cubicBezTo>
                <a:lnTo>
                  <a:pt x="1862309" y="500849"/>
                </a:lnTo>
                <a:lnTo>
                  <a:pt x="1844820" y="541285"/>
                </a:lnTo>
                <a:lnTo>
                  <a:pt x="1852511" y="516101"/>
                </a:lnTo>
                <a:lnTo>
                  <a:pt x="1846401" y="525613"/>
                </a:lnTo>
                <a:cubicBezTo>
                  <a:pt x="1725157" y="701853"/>
                  <a:pt x="1549751" y="812603"/>
                  <a:pt x="1354649" y="812603"/>
                </a:cubicBezTo>
                <a:cubicBezTo>
                  <a:pt x="1217434" y="812603"/>
                  <a:pt x="1089963" y="757823"/>
                  <a:pt x="984222" y="664008"/>
                </a:cubicBezTo>
                <a:lnTo>
                  <a:pt x="936016" y="616668"/>
                </a:lnTo>
                <a:lnTo>
                  <a:pt x="931702" y="625292"/>
                </a:lnTo>
                <a:lnTo>
                  <a:pt x="922166" y="607628"/>
                </a:lnTo>
                <a:cubicBezTo>
                  <a:pt x="817622" y="432150"/>
                  <a:pt x="659409" y="320302"/>
                  <a:pt x="482337" y="320302"/>
                </a:cubicBezTo>
                <a:cubicBezTo>
                  <a:pt x="290509" y="320302"/>
                  <a:pt x="120814" y="451569"/>
                  <a:pt x="17510" y="652795"/>
                </a:cubicBezTo>
                <a:close/>
              </a:path>
            </a:pathLst>
          </a:custGeom>
          <a:gradFill>
            <a:gsLst>
              <a:gs pos="75000">
                <a:srgbClr val="92D050"/>
              </a:gs>
              <a:gs pos="24000">
                <a:srgbClr val="FFC000">
                  <a:lumMod val="9000"/>
                  <a:lumOff val="91000"/>
                </a:srgbClr>
              </a:gs>
              <a:gs pos="57000">
                <a:srgbClr val="EB3208"/>
              </a:gs>
              <a:gs pos="61000">
                <a:srgbClr val="FF0000"/>
              </a:gs>
              <a:gs pos="4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  <a:scene3d>
            <a:camera prst="orthographicFront"/>
            <a:lightRig rig="flat" dir="t"/>
          </a:scene3d>
          <a:sp3d prstMaterial="dkEdge">
            <a:bevelT w="247650"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flipH="1">
            <a:off x="-60063" y="-164554"/>
            <a:ext cx="9225767" cy="5635174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3217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4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3" presetClass="entr" presetSubtype="27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9" dur="3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1" dur="indefinit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62" dur="indefinite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2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1 Grupo"/>
          <p:cNvGrpSpPr/>
          <p:nvPr/>
        </p:nvGrpSpPr>
        <p:grpSpPr>
          <a:xfrm>
            <a:off x="-2414" y="0"/>
            <a:ext cx="9136128" cy="5143500"/>
            <a:chOff x="0" y="-6645274"/>
            <a:chExt cx="9136128" cy="5143500"/>
          </a:xfrm>
        </p:grpSpPr>
        <p:sp>
          <p:nvSpPr>
            <p:cNvPr id="60" name="59 Rectángulo"/>
            <p:cNvSpPr/>
            <p:nvPr/>
          </p:nvSpPr>
          <p:spPr>
            <a:xfrm flipH="1">
              <a:off x="4564128" y="-6645274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63" name="62 Rectángulo"/>
            <p:cNvSpPr/>
            <p:nvPr/>
          </p:nvSpPr>
          <p:spPr>
            <a:xfrm>
              <a:off x="0" y="-6645274"/>
              <a:ext cx="4572000" cy="5143500"/>
            </a:xfrm>
            <a:prstGeom prst="rect">
              <a:avLst/>
            </a:prstGeom>
            <a:gradFill flip="none" rotWithShape="1">
              <a:gsLst>
                <a:gs pos="50449">
                  <a:srgbClr val="0F0015"/>
                </a:gs>
                <a:gs pos="79575">
                  <a:srgbClr val="D10736"/>
                </a:gs>
                <a:gs pos="28000">
                  <a:srgbClr val="F50A4A">
                    <a:lumMod val="89000"/>
                  </a:srgbClr>
                </a:gs>
                <a:gs pos="29000">
                  <a:srgbClr val="CE0853"/>
                </a:gs>
                <a:gs pos="87000">
                  <a:srgbClr val="EE1246"/>
                </a:gs>
                <a:gs pos="100000">
                  <a:srgbClr val="FF0000">
                    <a:lumMod val="20000"/>
                  </a:srgbClr>
                </a:gs>
                <a:gs pos="10000">
                  <a:srgbClr val="FF0000">
                    <a:lumMod val="12000"/>
                  </a:srgbClr>
                </a:gs>
              </a:gsLst>
              <a:path path="rect">
                <a:fillToRect l="100000" b="100000"/>
              </a:path>
              <a:tileRect t="-100000" r="-100000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pic>
        <p:nvPicPr>
          <p:cNvPr id="62" name="61 Imagen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6143"/>
          <a:stretch/>
        </p:blipFill>
        <p:spPr>
          <a:xfrm>
            <a:off x="0" y="-5479756"/>
            <a:ext cx="9144000" cy="10603006"/>
          </a:xfrm>
          <a:prstGeom prst="rect">
            <a:avLst/>
          </a:prstGeom>
        </p:spPr>
      </p:pic>
      <p:sp>
        <p:nvSpPr>
          <p:cNvPr id="3" name="2 Forma libre"/>
          <p:cNvSpPr/>
          <p:nvPr/>
        </p:nvSpPr>
        <p:spPr>
          <a:xfrm rot="10800000" flipH="1">
            <a:off x="-108520" y="-12562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3 Forma libre"/>
          <p:cNvSpPr/>
          <p:nvPr/>
        </p:nvSpPr>
        <p:spPr>
          <a:xfrm rot="10800000" flipH="1">
            <a:off x="43880" y="-11419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" name="4 Forma libre"/>
          <p:cNvSpPr/>
          <p:nvPr/>
        </p:nvSpPr>
        <p:spPr>
          <a:xfrm rot="10800000" flipH="1">
            <a:off x="196280" y="-10276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5 Forma libre"/>
          <p:cNvSpPr/>
          <p:nvPr/>
        </p:nvSpPr>
        <p:spPr>
          <a:xfrm rot="10800000" flipH="1">
            <a:off x="348680" y="-9133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6 Forma libre"/>
          <p:cNvSpPr/>
          <p:nvPr/>
        </p:nvSpPr>
        <p:spPr>
          <a:xfrm rot="10800000" flipH="1">
            <a:off x="501080" y="-7990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7 Forma libre"/>
          <p:cNvSpPr/>
          <p:nvPr/>
        </p:nvSpPr>
        <p:spPr>
          <a:xfrm rot="10800000" flipH="1">
            <a:off x="653480" y="-6847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8 Forma libre"/>
          <p:cNvSpPr/>
          <p:nvPr/>
        </p:nvSpPr>
        <p:spPr>
          <a:xfrm rot="10800000" flipH="1">
            <a:off x="805880" y="-5704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" name="9 Forma libre"/>
          <p:cNvSpPr/>
          <p:nvPr/>
        </p:nvSpPr>
        <p:spPr>
          <a:xfrm rot="10800000" flipH="1">
            <a:off x="958280" y="-4561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10 Forma libre"/>
          <p:cNvSpPr/>
          <p:nvPr/>
        </p:nvSpPr>
        <p:spPr>
          <a:xfrm rot="10800000" flipH="1">
            <a:off x="1110680" y="-3418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11 Forma libre"/>
          <p:cNvSpPr/>
          <p:nvPr/>
        </p:nvSpPr>
        <p:spPr>
          <a:xfrm rot="10800000" flipH="1">
            <a:off x="1263080" y="-2275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3" name="12 Forma libre"/>
          <p:cNvSpPr/>
          <p:nvPr/>
        </p:nvSpPr>
        <p:spPr>
          <a:xfrm rot="10800000" flipH="1">
            <a:off x="1415480" y="-11322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4" name="13 Forma libre"/>
          <p:cNvSpPr/>
          <p:nvPr/>
        </p:nvSpPr>
        <p:spPr>
          <a:xfrm rot="10800000" flipH="1">
            <a:off x="1567880" y="10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5" name="14 Forma libre"/>
          <p:cNvSpPr/>
          <p:nvPr/>
        </p:nvSpPr>
        <p:spPr>
          <a:xfrm rot="10800000" flipH="1">
            <a:off x="1720280" y="1153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6" name="15 Forma libre"/>
          <p:cNvSpPr/>
          <p:nvPr/>
        </p:nvSpPr>
        <p:spPr>
          <a:xfrm rot="10800000" flipH="1">
            <a:off x="1872680" y="2296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7" name="16 Forma libre"/>
          <p:cNvSpPr/>
          <p:nvPr/>
        </p:nvSpPr>
        <p:spPr>
          <a:xfrm rot="10800000" flipH="1">
            <a:off x="2025080" y="3439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8" name="17 Forma libre"/>
          <p:cNvSpPr/>
          <p:nvPr/>
        </p:nvSpPr>
        <p:spPr>
          <a:xfrm rot="10800000" flipH="1">
            <a:off x="2177480" y="4582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" name="18 Forma libre"/>
          <p:cNvSpPr/>
          <p:nvPr/>
        </p:nvSpPr>
        <p:spPr>
          <a:xfrm rot="10800000" flipH="1">
            <a:off x="2329880" y="5725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" name="19 Forma libre"/>
          <p:cNvSpPr/>
          <p:nvPr/>
        </p:nvSpPr>
        <p:spPr>
          <a:xfrm rot="10800000" flipH="1">
            <a:off x="2482280" y="6868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1" name="20 Forma libre"/>
          <p:cNvSpPr/>
          <p:nvPr/>
        </p:nvSpPr>
        <p:spPr>
          <a:xfrm rot="10800000" flipH="1">
            <a:off x="2634680" y="8011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2" name="21 Forma libre"/>
          <p:cNvSpPr/>
          <p:nvPr/>
        </p:nvSpPr>
        <p:spPr>
          <a:xfrm rot="10800000" flipH="1">
            <a:off x="2787080" y="9154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3" name="22 Forma libre"/>
          <p:cNvSpPr/>
          <p:nvPr/>
        </p:nvSpPr>
        <p:spPr>
          <a:xfrm rot="10800000" flipH="1">
            <a:off x="2939480" y="10297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4" name="23 Forma libre"/>
          <p:cNvSpPr/>
          <p:nvPr/>
        </p:nvSpPr>
        <p:spPr>
          <a:xfrm rot="10800000" flipH="1">
            <a:off x="3091880" y="11440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24 Forma libre"/>
          <p:cNvSpPr/>
          <p:nvPr/>
        </p:nvSpPr>
        <p:spPr>
          <a:xfrm rot="10800000" flipH="1">
            <a:off x="3244280" y="1245339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6" name="25 Forma libre"/>
          <p:cNvSpPr/>
          <p:nvPr/>
        </p:nvSpPr>
        <p:spPr>
          <a:xfrm rot="10800000" flipH="1">
            <a:off x="3396680" y="13726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26 Forma libre"/>
          <p:cNvSpPr/>
          <p:nvPr/>
        </p:nvSpPr>
        <p:spPr>
          <a:xfrm rot="10800000" flipH="1">
            <a:off x="3549080" y="14869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8" name="27 Forma libre"/>
          <p:cNvSpPr/>
          <p:nvPr/>
        </p:nvSpPr>
        <p:spPr>
          <a:xfrm rot="10800000" flipH="1">
            <a:off x="3701480" y="16012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" name="28 Forma libre"/>
          <p:cNvSpPr/>
          <p:nvPr/>
        </p:nvSpPr>
        <p:spPr>
          <a:xfrm rot="10800000" flipH="1">
            <a:off x="3853880" y="17155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29 Forma libre"/>
          <p:cNvSpPr/>
          <p:nvPr/>
        </p:nvSpPr>
        <p:spPr>
          <a:xfrm rot="10800000" flipH="1">
            <a:off x="4006280" y="1829871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30 Forma libre"/>
          <p:cNvSpPr/>
          <p:nvPr/>
        </p:nvSpPr>
        <p:spPr>
          <a:xfrm rot="10800000">
            <a:off x="8470776" y="-12446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2" name="31 Forma libre"/>
          <p:cNvSpPr/>
          <p:nvPr/>
        </p:nvSpPr>
        <p:spPr>
          <a:xfrm rot="10800000">
            <a:off x="8318376" y="-11303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3" name="32 Forma libre"/>
          <p:cNvSpPr/>
          <p:nvPr/>
        </p:nvSpPr>
        <p:spPr>
          <a:xfrm rot="10800000">
            <a:off x="8165976" y="-10160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4" name="33 Forma libre"/>
          <p:cNvSpPr/>
          <p:nvPr/>
        </p:nvSpPr>
        <p:spPr>
          <a:xfrm rot="10800000">
            <a:off x="8013576" y="-9017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5" name="34 Forma libre"/>
          <p:cNvSpPr/>
          <p:nvPr/>
        </p:nvSpPr>
        <p:spPr>
          <a:xfrm rot="10800000">
            <a:off x="7861176" y="-7874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6" name="35 Forma libre"/>
          <p:cNvSpPr/>
          <p:nvPr/>
        </p:nvSpPr>
        <p:spPr>
          <a:xfrm rot="10800000">
            <a:off x="7708776" y="-673175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7" name="36 Forma libre"/>
          <p:cNvSpPr/>
          <p:nvPr/>
        </p:nvSpPr>
        <p:spPr>
          <a:xfrm rot="10800000">
            <a:off x="7556376" y="-5588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8" name="37 Forma libre"/>
          <p:cNvSpPr/>
          <p:nvPr/>
        </p:nvSpPr>
        <p:spPr>
          <a:xfrm rot="10800000">
            <a:off x="7403976" y="-4445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9" name="38 Forma libre"/>
          <p:cNvSpPr/>
          <p:nvPr/>
        </p:nvSpPr>
        <p:spPr>
          <a:xfrm rot="10800000">
            <a:off x="7251576" y="-3302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0" name="39 Forma libre"/>
          <p:cNvSpPr/>
          <p:nvPr/>
        </p:nvSpPr>
        <p:spPr>
          <a:xfrm rot="10800000">
            <a:off x="7099176" y="-2159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1" name="40 Forma libre"/>
          <p:cNvSpPr/>
          <p:nvPr/>
        </p:nvSpPr>
        <p:spPr>
          <a:xfrm rot="10800000">
            <a:off x="6946776" y="-101674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2" name="41 Forma libre"/>
          <p:cNvSpPr/>
          <p:nvPr/>
        </p:nvSpPr>
        <p:spPr>
          <a:xfrm rot="10800000">
            <a:off x="6794376" y="126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3" name="42 Forma libre"/>
          <p:cNvSpPr/>
          <p:nvPr/>
        </p:nvSpPr>
        <p:spPr>
          <a:xfrm rot="10800000">
            <a:off x="6641976" y="1269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4" name="43 Forma libre"/>
          <p:cNvSpPr/>
          <p:nvPr/>
        </p:nvSpPr>
        <p:spPr>
          <a:xfrm rot="10800000">
            <a:off x="6489576" y="2412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5" name="44 Forma libre"/>
          <p:cNvSpPr/>
          <p:nvPr/>
        </p:nvSpPr>
        <p:spPr>
          <a:xfrm rot="10800000">
            <a:off x="6337176" y="3555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6" name="45 Forma libre"/>
          <p:cNvSpPr/>
          <p:nvPr/>
        </p:nvSpPr>
        <p:spPr>
          <a:xfrm rot="10800000">
            <a:off x="6184776" y="4698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7" name="46 Forma libre"/>
          <p:cNvSpPr/>
          <p:nvPr/>
        </p:nvSpPr>
        <p:spPr>
          <a:xfrm rot="10800000">
            <a:off x="6032376" y="5841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8" name="47 Forma libre"/>
          <p:cNvSpPr/>
          <p:nvPr/>
        </p:nvSpPr>
        <p:spPr>
          <a:xfrm rot="10800000">
            <a:off x="5879976" y="6984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9" name="48 Forma libre"/>
          <p:cNvSpPr/>
          <p:nvPr/>
        </p:nvSpPr>
        <p:spPr>
          <a:xfrm rot="10800000">
            <a:off x="5727576" y="812725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0" name="49 Forma libre"/>
          <p:cNvSpPr/>
          <p:nvPr/>
        </p:nvSpPr>
        <p:spPr>
          <a:xfrm rot="10800000">
            <a:off x="5575176" y="9270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1" name="50 Forma libre"/>
          <p:cNvSpPr/>
          <p:nvPr/>
        </p:nvSpPr>
        <p:spPr>
          <a:xfrm rot="10800000">
            <a:off x="5422776" y="10413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2" name="51 Forma libre"/>
          <p:cNvSpPr/>
          <p:nvPr/>
        </p:nvSpPr>
        <p:spPr>
          <a:xfrm rot="10800000">
            <a:off x="5270376" y="11556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3" name="52 Forma libre"/>
          <p:cNvSpPr/>
          <p:nvPr/>
        </p:nvSpPr>
        <p:spPr>
          <a:xfrm rot="10800000">
            <a:off x="5117976" y="12699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4" name="53 Forma libre"/>
          <p:cNvSpPr/>
          <p:nvPr/>
        </p:nvSpPr>
        <p:spPr>
          <a:xfrm rot="10800000">
            <a:off x="4965576" y="13842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5" name="54 Forma libre"/>
          <p:cNvSpPr/>
          <p:nvPr/>
        </p:nvSpPr>
        <p:spPr>
          <a:xfrm rot="10800000">
            <a:off x="4813176" y="14985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6" name="55 Forma libre"/>
          <p:cNvSpPr/>
          <p:nvPr/>
        </p:nvSpPr>
        <p:spPr>
          <a:xfrm rot="10800000">
            <a:off x="4660776" y="1612825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7" name="56 Forma libre"/>
          <p:cNvSpPr/>
          <p:nvPr/>
        </p:nvSpPr>
        <p:spPr>
          <a:xfrm rot="10800000">
            <a:off x="4508376" y="17271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58" name="57 Forma libre"/>
          <p:cNvSpPr/>
          <p:nvPr/>
        </p:nvSpPr>
        <p:spPr>
          <a:xfrm rot="10800000">
            <a:off x="4355976" y="1841426"/>
            <a:ext cx="853752" cy="1998222"/>
          </a:xfrm>
          <a:custGeom>
            <a:avLst/>
            <a:gdLst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752513 w 819249"/>
              <a:gd name="connsiteY0" fmla="*/ 0 h 571500"/>
              <a:gd name="connsiteX1" fmla="*/ 47663 w 819249"/>
              <a:gd name="connsiteY1" fmla="*/ 66675 h 571500"/>
              <a:gd name="connsiteX2" fmla="*/ 819188 w 819249"/>
              <a:gd name="connsiteY2" fmla="*/ 133350 h 571500"/>
              <a:gd name="connsiteX3" fmla="*/ 38 w 819249"/>
              <a:gd name="connsiteY3" fmla="*/ 180975 h 571500"/>
              <a:gd name="connsiteX4" fmla="*/ 781088 w 819249"/>
              <a:gd name="connsiteY4" fmla="*/ 257175 h 571500"/>
              <a:gd name="connsiteX5" fmla="*/ 47663 w 819249"/>
              <a:gd name="connsiteY5" fmla="*/ 304800 h 571500"/>
              <a:gd name="connsiteX6" fmla="*/ 771563 w 819249"/>
              <a:gd name="connsiteY6" fmla="*/ 390525 h 571500"/>
              <a:gd name="connsiteX7" fmla="*/ 47663 w 819249"/>
              <a:gd name="connsiteY7" fmla="*/ 447675 h 571500"/>
              <a:gd name="connsiteX8" fmla="*/ 771563 w 819249"/>
              <a:gd name="connsiteY8" fmla="*/ 514350 h 571500"/>
              <a:gd name="connsiteX9" fmla="*/ 95288 w 819249"/>
              <a:gd name="connsiteY9" fmla="*/ 571500 h 571500"/>
              <a:gd name="connsiteX10" fmla="*/ 95288 w 819249"/>
              <a:gd name="connsiteY10" fmla="*/ 571500 h 571500"/>
              <a:gd name="connsiteX0" fmla="*/ 47663 w 819249"/>
              <a:gd name="connsiteY0" fmla="*/ 0 h 504825"/>
              <a:gd name="connsiteX1" fmla="*/ 819188 w 819249"/>
              <a:gd name="connsiteY1" fmla="*/ 66675 h 504825"/>
              <a:gd name="connsiteX2" fmla="*/ 38 w 819249"/>
              <a:gd name="connsiteY2" fmla="*/ 114300 h 504825"/>
              <a:gd name="connsiteX3" fmla="*/ 781088 w 819249"/>
              <a:gd name="connsiteY3" fmla="*/ 190500 h 504825"/>
              <a:gd name="connsiteX4" fmla="*/ 47663 w 819249"/>
              <a:gd name="connsiteY4" fmla="*/ 238125 h 504825"/>
              <a:gd name="connsiteX5" fmla="*/ 771563 w 819249"/>
              <a:gd name="connsiteY5" fmla="*/ 323850 h 504825"/>
              <a:gd name="connsiteX6" fmla="*/ 47663 w 819249"/>
              <a:gd name="connsiteY6" fmla="*/ 381000 h 504825"/>
              <a:gd name="connsiteX7" fmla="*/ 771563 w 819249"/>
              <a:gd name="connsiteY7" fmla="*/ 447675 h 504825"/>
              <a:gd name="connsiteX8" fmla="*/ 95288 w 819249"/>
              <a:gd name="connsiteY8" fmla="*/ 504825 h 504825"/>
              <a:gd name="connsiteX9" fmla="*/ 95288 w 819249"/>
              <a:gd name="connsiteY9" fmla="*/ 504825 h 504825"/>
              <a:gd name="connsiteX0" fmla="*/ 50416 w 1170913"/>
              <a:gd name="connsiteY0" fmla="*/ 0 h 504825"/>
              <a:gd name="connsiteX1" fmla="*/ 821941 w 1170913"/>
              <a:gd name="connsiteY1" fmla="*/ 66675 h 504825"/>
              <a:gd name="connsiteX2" fmla="*/ 2791 w 1170913"/>
              <a:gd name="connsiteY2" fmla="*/ 114300 h 504825"/>
              <a:gd name="connsiteX3" fmla="*/ 1170869 w 1170913"/>
              <a:gd name="connsiteY3" fmla="*/ 178712 h 504825"/>
              <a:gd name="connsiteX4" fmla="*/ 50416 w 1170913"/>
              <a:gd name="connsiteY4" fmla="*/ 238125 h 504825"/>
              <a:gd name="connsiteX5" fmla="*/ 774316 w 1170913"/>
              <a:gd name="connsiteY5" fmla="*/ 323850 h 504825"/>
              <a:gd name="connsiteX6" fmla="*/ 50416 w 1170913"/>
              <a:gd name="connsiteY6" fmla="*/ 381000 h 504825"/>
              <a:gd name="connsiteX7" fmla="*/ 774316 w 1170913"/>
              <a:gd name="connsiteY7" fmla="*/ 447675 h 504825"/>
              <a:gd name="connsiteX8" fmla="*/ 98041 w 1170913"/>
              <a:gd name="connsiteY8" fmla="*/ 504825 h 504825"/>
              <a:gd name="connsiteX9" fmla="*/ 98041 w 117091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771650 w 1252785"/>
              <a:gd name="connsiteY5" fmla="*/ 323850 h 504825"/>
              <a:gd name="connsiteX6" fmla="*/ 47750 w 1252785"/>
              <a:gd name="connsiteY6" fmla="*/ 38100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47750 w 1252783"/>
              <a:gd name="connsiteY6" fmla="*/ 381000 h 504825"/>
              <a:gd name="connsiteX7" fmla="*/ 771650 w 1252783"/>
              <a:gd name="connsiteY7" fmla="*/ 447675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771650 w 1252785"/>
              <a:gd name="connsiteY7" fmla="*/ 447675 h 504825"/>
              <a:gd name="connsiteX8" fmla="*/ 95375 w 1252785"/>
              <a:gd name="connsiteY8" fmla="*/ 504825 h 504825"/>
              <a:gd name="connsiteX9" fmla="*/ 95375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9" fmla="*/ 95375 w 1252783"/>
              <a:gd name="connsiteY9" fmla="*/ 504825 h 504825"/>
              <a:gd name="connsiteX0" fmla="*/ 47750 w 1252785"/>
              <a:gd name="connsiteY0" fmla="*/ 0 h 504825"/>
              <a:gd name="connsiteX1" fmla="*/ 1252745 w 1252785"/>
              <a:gd name="connsiteY1" fmla="*/ 65202 h 504825"/>
              <a:gd name="connsiteX2" fmla="*/ 125 w 1252785"/>
              <a:gd name="connsiteY2" fmla="*/ 114300 h 504825"/>
              <a:gd name="connsiteX3" fmla="*/ 1168203 w 1252785"/>
              <a:gd name="connsiteY3" fmla="*/ 178712 h 504825"/>
              <a:gd name="connsiteX4" fmla="*/ 47750 w 1252785"/>
              <a:gd name="connsiteY4" fmla="*/ 238125 h 504825"/>
              <a:gd name="connsiteX5" fmla="*/ 1189640 w 1252785"/>
              <a:gd name="connsiteY5" fmla="*/ 300273 h 504825"/>
              <a:gd name="connsiteX6" fmla="*/ 125156 w 1252785"/>
              <a:gd name="connsiteY6" fmla="*/ 355950 h 504825"/>
              <a:gd name="connsiteX7" fmla="*/ 1189640 w 1252785"/>
              <a:gd name="connsiteY7" fmla="*/ 410836 h 504825"/>
              <a:gd name="connsiteX8" fmla="*/ 95375 w 1252785"/>
              <a:gd name="connsiteY8" fmla="*/ 504825 h 504825"/>
              <a:gd name="connsiteX9" fmla="*/ 17969 w 1252785"/>
              <a:gd name="connsiteY9" fmla="*/ 504825 h 504825"/>
              <a:gd name="connsiteX0" fmla="*/ 47750 w 1252783"/>
              <a:gd name="connsiteY0" fmla="*/ 0 h 504825"/>
              <a:gd name="connsiteX1" fmla="*/ 1252745 w 1252783"/>
              <a:gd name="connsiteY1" fmla="*/ 65202 h 504825"/>
              <a:gd name="connsiteX2" fmla="*/ 125 w 1252783"/>
              <a:gd name="connsiteY2" fmla="*/ 114300 h 504825"/>
              <a:gd name="connsiteX3" fmla="*/ 1168203 w 1252783"/>
              <a:gd name="connsiteY3" fmla="*/ 178712 h 504825"/>
              <a:gd name="connsiteX4" fmla="*/ 47750 w 1252783"/>
              <a:gd name="connsiteY4" fmla="*/ 238125 h 504825"/>
              <a:gd name="connsiteX5" fmla="*/ 1189640 w 1252783"/>
              <a:gd name="connsiteY5" fmla="*/ 300273 h 504825"/>
              <a:gd name="connsiteX6" fmla="*/ 125156 w 1252783"/>
              <a:gd name="connsiteY6" fmla="*/ 355950 h 504825"/>
              <a:gd name="connsiteX7" fmla="*/ 1189640 w 1252783"/>
              <a:gd name="connsiteY7" fmla="*/ 410836 h 504825"/>
              <a:gd name="connsiteX8" fmla="*/ 95375 w 1252783"/>
              <a:gd name="connsiteY8" fmla="*/ 504825 h 504825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2785"/>
              <a:gd name="connsiteY0" fmla="*/ 0 h 465039"/>
              <a:gd name="connsiteX1" fmla="*/ 1252745 w 1252785"/>
              <a:gd name="connsiteY1" fmla="*/ 65202 h 465039"/>
              <a:gd name="connsiteX2" fmla="*/ 125 w 1252785"/>
              <a:gd name="connsiteY2" fmla="*/ 114300 h 465039"/>
              <a:gd name="connsiteX3" fmla="*/ 1168203 w 1252785"/>
              <a:gd name="connsiteY3" fmla="*/ 178712 h 465039"/>
              <a:gd name="connsiteX4" fmla="*/ 47750 w 1252785"/>
              <a:gd name="connsiteY4" fmla="*/ 238125 h 465039"/>
              <a:gd name="connsiteX5" fmla="*/ 1189640 w 1252785"/>
              <a:gd name="connsiteY5" fmla="*/ 300273 h 465039"/>
              <a:gd name="connsiteX6" fmla="*/ 125156 w 1252785"/>
              <a:gd name="connsiteY6" fmla="*/ 355950 h 465039"/>
              <a:gd name="connsiteX7" fmla="*/ 1189640 w 1252785"/>
              <a:gd name="connsiteY7" fmla="*/ 410836 h 465039"/>
              <a:gd name="connsiteX8" fmla="*/ 126337 w 1252785"/>
              <a:gd name="connsiteY8" fmla="*/ 465039 h 465039"/>
              <a:gd name="connsiteX0" fmla="*/ 47750 w 1252783"/>
              <a:gd name="connsiteY0" fmla="*/ 0 h 465039"/>
              <a:gd name="connsiteX1" fmla="*/ 1252745 w 1252783"/>
              <a:gd name="connsiteY1" fmla="*/ 65202 h 465039"/>
              <a:gd name="connsiteX2" fmla="*/ 125 w 1252783"/>
              <a:gd name="connsiteY2" fmla="*/ 114300 h 465039"/>
              <a:gd name="connsiteX3" fmla="*/ 1168203 w 1252783"/>
              <a:gd name="connsiteY3" fmla="*/ 178712 h 465039"/>
              <a:gd name="connsiteX4" fmla="*/ 47750 w 1252783"/>
              <a:gd name="connsiteY4" fmla="*/ 238125 h 465039"/>
              <a:gd name="connsiteX5" fmla="*/ 1189640 w 1252783"/>
              <a:gd name="connsiteY5" fmla="*/ 300273 h 465039"/>
              <a:gd name="connsiteX6" fmla="*/ 125156 w 1252783"/>
              <a:gd name="connsiteY6" fmla="*/ 355950 h 465039"/>
              <a:gd name="connsiteX7" fmla="*/ 1189640 w 1252783"/>
              <a:gd name="connsiteY7" fmla="*/ 410836 h 465039"/>
              <a:gd name="connsiteX8" fmla="*/ 126337 w 1252783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47750 w 1253646"/>
              <a:gd name="connsiteY0" fmla="*/ 0 h 465039"/>
              <a:gd name="connsiteX1" fmla="*/ 1252745 w 1253646"/>
              <a:gd name="connsiteY1" fmla="*/ 65202 h 465039"/>
              <a:gd name="connsiteX2" fmla="*/ 125 w 1253646"/>
              <a:gd name="connsiteY2" fmla="*/ 114300 h 465039"/>
              <a:gd name="connsiteX3" fmla="*/ 1168203 w 1253646"/>
              <a:gd name="connsiteY3" fmla="*/ 178712 h 465039"/>
              <a:gd name="connsiteX4" fmla="*/ 47750 w 1253646"/>
              <a:gd name="connsiteY4" fmla="*/ 238125 h 465039"/>
              <a:gd name="connsiteX5" fmla="*/ 1189640 w 1253646"/>
              <a:gd name="connsiteY5" fmla="*/ 300273 h 465039"/>
              <a:gd name="connsiteX6" fmla="*/ 125156 w 1253646"/>
              <a:gd name="connsiteY6" fmla="*/ 355950 h 465039"/>
              <a:gd name="connsiteX7" fmla="*/ 1189640 w 1253646"/>
              <a:gd name="connsiteY7" fmla="*/ 410836 h 465039"/>
              <a:gd name="connsiteX8" fmla="*/ 126337 w 1253646"/>
              <a:gd name="connsiteY8" fmla="*/ 465039 h 465039"/>
              <a:gd name="connsiteX0" fmla="*/ 91 w 1205088"/>
              <a:gd name="connsiteY0" fmla="*/ 0 h 465039"/>
              <a:gd name="connsiteX1" fmla="*/ 1205086 w 1205088"/>
              <a:gd name="connsiteY1" fmla="*/ 65202 h 465039"/>
              <a:gd name="connsiteX2" fmla="*/ 14391 w 1205088"/>
              <a:gd name="connsiteY2" fmla="*/ 121668 h 465039"/>
              <a:gd name="connsiteX3" fmla="*/ 1120544 w 1205088"/>
              <a:gd name="connsiteY3" fmla="*/ 178712 h 465039"/>
              <a:gd name="connsiteX4" fmla="*/ 91 w 1205088"/>
              <a:gd name="connsiteY4" fmla="*/ 238125 h 465039"/>
              <a:gd name="connsiteX5" fmla="*/ 1141981 w 1205088"/>
              <a:gd name="connsiteY5" fmla="*/ 300273 h 465039"/>
              <a:gd name="connsiteX6" fmla="*/ 77497 w 1205088"/>
              <a:gd name="connsiteY6" fmla="*/ 355950 h 465039"/>
              <a:gd name="connsiteX7" fmla="*/ 1141981 w 1205088"/>
              <a:gd name="connsiteY7" fmla="*/ 410836 h 465039"/>
              <a:gd name="connsiteX8" fmla="*/ 78678 w 1205088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3 w 1205091"/>
              <a:gd name="connsiteY0" fmla="*/ 0 h 465039"/>
              <a:gd name="connsiteX1" fmla="*/ 1205088 w 1205091"/>
              <a:gd name="connsiteY1" fmla="*/ 65202 h 465039"/>
              <a:gd name="connsiteX2" fmla="*/ 14393 w 1205091"/>
              <a:gd name="connsiteY2" fmla="*/ 121668 h 465039"/>
              <a:gd name="connsiteX3" fmla="*/ 1120546 w 1205091"/>
              <a:gd name="connsiteY3" fmla="*/ 178712 h 465039"/>
              <a:gd name="connsiteX4" fmla="*/ 93 w 1205091"/>
              <a:gd name="connsiteY4" fmla="*/ 238125 h 465039"/>
              <a:gd name="connsiteX5" fmla="*/ 1141983 w 1205091"/>
              <a:gd name="connsiteY5" fmla="*/ 300273 h 465039"/>
              <a:gd name="connsiteX6" fmla="*/ 77499 w 1205091"/>
              <a:gd name="connsiteY6" fmla="*/ 350056 h 465039"/>
              <a:gd name="connsiteX7" fmla="*/ 1141983 w 1205091"/>
              <a:gd name="connsiteY7" fmla="*/ 410836 h 465039"/>
              <a:gd name="connsiteX8" fmla="*/ 78680 w 1205091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089"/>
              <a:gd name="connsiteY0" fmla="*/ 0 h 465039"/>
              <a:gd name="connsiteX1" fmla="*/ 1205086 w 1205089"/>
              <a:gd name="connsiteY1" fmla="*/ 65202 h 465039"/>
              <a:gd name="connsiteX2" fmla="*/ 14391 w 1205089"/>
              <a:gd name="connsiteY2" fmla="*/ 121668 h 465039"/>
              <a:gd name="connsiteX3" fmla="*/ 1120544 w 1205089"/>
              <a:gd name="connsiteY3" fmla="*/ 178712 h 465039"/>
              <a:gd name="connsiteX4" fmla="*/ 91 w 1205089"/>
              <a:gd name="connsiteY4" fmla="*/ 238125 h 465039"/>
              <a:gd name="connsiteX5" fmla="*/ 1141981 w 1205089"/>
              <a:gd name="connsiteY5" fmla="*/ 300273 h 465039"/>
              <a:gd name="connsiteX6" fmla="*/ 77497 w 1205089"/>
              <a:gd name="connsiteY6" fmla="*/ 350056 h 465039"/>
              <a:gd name="connsiteX7" fmla="*/ 1141981 w 1205089"/>
              <a:gd name="connsiteY7" fmla="*/ 410836 h 465039"/>
              <a:gd name="connsiteX8" fmla="*/ 78678 w 1205089"/>
              <a:gd name="connsiteY8" fmla="*/ 465039 h 465039"/>
              <a:gd name="connsiteX0" fmla="*/ 91 w 1205191"/>
              <a:gd name="connsiteY0" fmla="*/ 0 h 465039"/>
              <a:gd name="connsiteX1" fmla="*/ 1205086 w 1205191"/>
              <a:gd name="connsiteY1" fmla="*/ 65202 h 465039"/>
              <a:gd name="connsiteX2" fmla="*/ 14391 w 1205191"/>
              <a:gd name="connsiteY2" fmla="*/ 121668 h 465039"/>
              <a:gd name="connsiteX3" fmla="*/ 1120544 w 1205191"/>
              <a:gd name="connsiteY3" fmla="*/ 178712 h 465039"/>
              <a:gd name="connsiteX4" fmla="*/ 91 w 1205191"/>
              <a:gd name="connsiteY4" fmla="*/ 238125 h 465039"/>
              <a:gd name="connsiteX5" fmla="*/ 1141981 w 1205191"/>
              <a:gd name="connsiteY5" fmla="*/ 300273 h 465039"/>
              <a:gd name="connsiteX6" fmla="*/ 77497 w 1205191"/>
              <a:gd name="connsiteY6" fmla="*/ 350056 h 465039"/>
              <a:gd name="connsiteX7" fmla="*/ 1141981 w 1205191"/>
              <a:gd name="connsiteY7" fmla="*/ 410836 h 465039"/>
              <a:gd name="connsiteX8" fmla="*/ 78678 w 1205191"/>
              <a:gd name="connsiteY8" fmla="*/ 465039 h 465039"/>
              <a:gd name="connsiteX0" fmla="*/ 46534 w 1205103"/>
              <a:gd name="connsiteY0" fmla="*/ 0 h 456198"/>
              <a:gd name="connsiteX1" fmla="*/ 1205086 w 1205103"/>
              <a:gd name="connsiteY1" fmla="*/ 56361 h 456198"/>
              <a:gd name="connsiteX2" fmla="*/ 14391 w 1205103"/>
              <a:gd name="connsiteY2" fmla="*/ 112827 h 456198"/>
              <a:gd name="connsiteX3" fmla="*/ 1120544 w 1205103"/>
              <a:gd name="connsiteY3" fmla="*/ 169871 h 456198"/>
              <a:gd name="connsiteX4" fmla="*/ 91 w 1205103"/>
              <a:gd name="connsiteY4" fmla="*/ 229284 h 456198"/>
              <a:gd name="connsiteX5" fmla="*/ 1141981 w 1205103"/>
              <a:gd name="connsiteY5" fmla="*/ 291432 h 456198"/>
              <a:gd name="connsiteX6" fmla="*/ 77497 w 1205103"/>
              <a:gd name="connsiteY6" fmla="*/ 341215 h 456198"/>
              <a:gd name="connsiteX7" fmla="*/ 1141981 w 1205103"/>
              <a:gd name="connsiteY7" fmla="*/ 401995 h 456198"/>
              <a:gd name="connsiteX8" fmla="*/ 78678 w 1205103"/>
              <a:gd name="connsiteY8" fmla="*/ 456198 h 456198"/>
              <a:gd name="connsiteX0" fmla="*/ 46534 w 1205904"/>
              <a:gd name="connsiteY0" fmla="*/ 0 h 456198"/>
              <a:gd name="connsiteX1" fmla="*/ 1205086 w 1205904"/>
              <a:gd name="connsiteY1" fmla="*/ 56361 h 456198"/>
              <a:gd name="connsiteX2" fmla="*/ 14391 w 1205904"/>
              <a:gd name="connsiteY2" fmla="*/ 112827 h 456198"/>
              <a:gd name="connsiteX3" fmla="*/ 1120544 w 1205904"/>
              <a:gd name="connsiteY3" fmla="*/ 169871 h 456198"/>
              <a:gd name="connsiteX4" fmla="*/ 91 w 1205904"/>
              <a:gd name="connsiteY4" fmla="*/ 229284 h 456198"/>
              <a:gd name="connsiteX5" fmla="*/ 1141981 w 1205904"/>
              <a:gd name="connsiteY5" fmla="*/ 291432 h 456198"/>
              <a:gd name="connsiteX6" fmla="*/ 77497 w 1205904"/>
              <a:gd name="connsiteY6" fmla="*/ 341215 h 456198"/>
              <a:gd name="connsiteX7" fmla="*/ 1141981 w 1205904"/>
              <a:gd name="connsiteY7" fmla="*/ 401995 h 456198"/>
              <a:gd name="connsiteX8" fmla="*/ 78678 w 1205904"/>
              <a:gd name="connsiteY8" fmla="*/ 456198 h 45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5904" h="456198">
                <a:moveTo>
                  <a:pt x="46534" y="0"/>
                </a:moveTo>
                <a:cubicBezTo>
                  <a:pt x="57646" y="22225"/>
                  <a:pt x="1241406" y="22821"/>
                  <a:pt x="1205086" y="56361"/>
                </a:cubicBezTo>
                <a:cubicBezTo>
                  <a:pt x="1168766" y="89901"/>
                  <a:pt x="28481" y="76226"/>
                  <a:pt x="14391" y="112827"/>
                </a:cubicBezTo>
                <a:cubicBezTo>
                  <a:pt x="301" y="149428"/>
                  <a:pt x="1122927" y="135726"/>
                  <a:pt x="1120544" y="169871"/>
                </a:cubicBezTo>
                <a:cubicBezTo>
                  <a:pt x="1118161" y="204016"/>
                  <a:pt x="12000" y="195762"/>
                  <a:pt x="91" y="229284"/>
                </a:cubicBezTo>
                <a:cubicBezTo>
                  <a:pt x="-11818" y="262806"/>
                  <a:pt x="1144562" y="256568"/>
                  <a:pt x="1141981" y="291432"/>
                </a:cubicBezTo>
                <a:cubicBezTo>
                  <a:pt x="1139400" y="326296"/>
                  <a:pt x="77497" y="308053"/>
                  <a:pt x="77497" y="341215"/>
                </a:cubicBezTo>
                <a:cubicBezTo>
                  <a:pt x="77497" y="374377"/>
                  <a:pt x="1141784" y="369569"/>
                  <a:pt x="1141981" y="401995"/>
                </a:cubicBezTo>
                <a:cubicBezTo>
                  <a:pt x="1142178" y="434421"/>
                  <a:pt x="78678" y="456198"/>
                  <a:pt x="78678" y="456198"/>
                </a:cubicBezTo>
              </a:path>
            </a:pathLst>
          </a:custGeom>
          <a:noFill/>
          <a:ln w="28575" cap="rnd" cmpd="sng" algn="ctr">
            <a:gradFill flip="none" rotWithShape="1">
              <a:gsLst>
                <a:gs pos="10000">
                  <a:srgbClr val="FF0000"/>
                </a:gs>
                <a:gs pos="88000">
                  <a:srgbClr val="FF0000"/>
                </a:gs>
                <a:gs pos="66000">
                  <a:schemeClr val="tx1"/>
                </a:gs>
                <a:gs pos="26000">
                  <a:schemeClr val="tx1"/>
                </a:gs>
              </a:gsLst>
              <a:lin ang="2700000" scaled="1"/>
              <a:tileRect/>
            </a:gradFill>
            <a:prstDash val="sysDot"/>
            <a:tailEnd type="none" w="sm" len="sm"/>
          </a:ln>
          <a:effectLst>
            <a:reflection blurRad="6350" stA="50000" endA="300" endPos="90000" dist="50800" dir="5400000" sy="-100000" algn="bl" rotWithShape="0"/>
          </a:effectLst>
          <a:scene3d>
            <a:camera prst="orthographicFront"/>
            <a:lightRig rig="threePt" dir="t"/>
          </a:scene3d>
          <a:sp3d prstMaterial="matte"/>
        </p:spPr>
        <p:txBody>
          <a:bodyPr rtlCol="0" anchor="ctr"/>
          <a:lstStyle/>
          <a:p>
            <a:pPr algn="ctr">
              <a:defRPr/>
            </a:pPr>
            <a:endParaRPr lang="es-ES_tradnl" kern="0">
              <a:solidFill>
                <a:prstClr val="white"/>
              </a:solidFill>
              <a:latin typeface="Calibri"/>
            </a:endParaRPr>
          </a:p>
        </p:txBody>
      </p:sp>
      <p:pic>
        <p:nvPicPr>
          <p:cNvPr id="64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216" b="23620"/>
          <a:stretch/>
        </p:blipFill>
        <p:spPr bwMode="auto">
          <a:xfrm>
            <a:off x="7480945" y="4666529"/>
            <a:ext cx="1663055" cy="476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5" name="Picture 3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35" t="29005" r="27987" b="19716"/>
          <a:stretch/>
        </p:blipFill>
        <p:spPr bwMode="auto">
          <a:xfrm>
            <a:off x="2123728" y="-21178"/>
            <a:ext cx="2100297" cy="13961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" name="65 Rectángulo"/>
          <p:cNvSpPr/>
          <p:nvPr/>
        </p:nvSpPr>
        <p:spPr>
          <a:xfrm flipH="1">
            <a:off x="-60064" y="-1388690"/>
            <a:ext cx="9225767" cy="6859310"/>
          </a:xfrm>
          <a:prstGeom prst="rect">
            <a:avLst/>
          </a:prstGeom>
          <a:gradFill flip="none" rotWithShape="1">
            <a:gsLst>
              <a:gs pos="49000">
                <a:schemeClr val="accent2">
                  <a:lumMod val="19000"/>
                  <a:lumOff val="81000"/>
                </a:schemeClr>
              </a:gs>
              <a:gs pos="100000">
                <a:srgbClr val="FF0000"/>
              </a:gs>
              <a:gs pos="3000">
                <a:srgbClr val="FF0000"/>
              </a:gs>
              <a:gs pos="59000">
                <a:srgbClr val="F397BE"/>
              </a:gs>
              <a:gs pos="43000">
                <a:srgbClr val="F29DBC"/>
              </a:gs>
              <a:gs pos="79000">
                <a:srgbClr val="F3216E"/>
              </a:gs>
              <a:gs pos="27000">
                <a:srgbClr val="EF0F74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29495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3000" fill="hold"/>
                                        <p:tgtEl>
                                          <p:spTgt spid="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4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3000" fill="hold"/>
                                        <p:tgtEl>
                                          <p:spTgt spid="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4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3000" fill="hold"/>
                                        <p:tgtEl>
                                          <p:spTgt spid="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4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3000" fill="hold"/>
                                        <p:tgtEl>
                                          <p:spTgt spid="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4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3000" fill="hold"/>
                                        <p:tgtEl>
                                          <p:spTgt spid="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4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2" dur="3000" fill="hold"/>
                                        <p:tgtEl>
                                          <p:spTgt spid="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4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3000" fill="hold"/>
                                        <p:tgtEl>
                                          <p:spTgt spid="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4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6" dur="3000" fill="hold"/>
                                        <p:tgtEl>
                                          <p:spTgt spid="3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4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8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0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4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3000" fill="hold"/>
                                        <p:tgtEl>
                                          <p:spTgt spid="3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4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2" dur="3000" fill="hold"/>
                                        <p:tgtEl>
                                          <p:spTgt spid="3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4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4" dur="3000" fill="hold"/>
                                        <p:tgtEl>
                                          <p:spTgt spid="3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4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4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6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4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8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4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0" dur="3000" fill="hold"/>
                                        <p:tgtEl>
                                          <p:spTgt spid="3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4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2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4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4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4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6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4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3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8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2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4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0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4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52" dur="3000" fill="hold"/>
                                        <p:tgtEl>
                                          <p:spTgt spid="4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4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4" dur="3000" fill="hold"/>
                                        <p:tgtEl>
                                          <p:spTgt spid="4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4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6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4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8" dur="3000" fill="hold"/>
                                        <p:tgtEl>
                                          <p:spTgt spid="4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4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0" dur="3000" fill="hold"/>
                                        <p:tgtEl>
                                          <p:spTgt spid="4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4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2" dur="3000" fill="hold"/>
                                        <p:tgtEl>
                                          <p:spTgt spid="4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4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4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9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4" dur="3000" fill="hold"/>
                                        <p:tgtEl>
                                          <p:spTgt spid="5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6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4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1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6" dur="3000" fill="hold"/>
                                        <p:tgtEl>
                                          <p:spTgt spid="5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3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8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9" dur="4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3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8" dur="3000" fill="hold"/>
                                        <p:tgtEl>
                                          <p:spTgt spid="5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0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1" dur="4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0" dur="3000" fill="hold"/>
                                        <p:tgtEl>
                                          <p:spTgt spid="5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2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4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2" dur="3000" fill="hold"/>
                                        <p:tgtEl>
                                          <p:spTgt spid="5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4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4" dur="3000" fill="hold"/>
                                        <p:tgtEl>
                                          <p:spTgt spid="5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4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1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6" dur="3000" fill="hold"/>
                                        <p:tgtEl>
                                          <p:spTgt spid="5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4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3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8" dur="3000" fill="hold"/>
                                        <p:tgtEl>
                                          <p:spTgt spid="5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4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0" dur="3000" fill="hold"/>
                                        <p:tgtEl>
                                          <p:spTgt spid="5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4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32" dur="3000" fill="hold"/>
                                        <p:tgtEl>
                                          <p:spTgt spid="3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4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4" dur="3000" fill="hold"/>
                                        <p:tgtEl>
                                          <p:spTgt spid="2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4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6" dur="3000" fill="hold"/>
                                        <p:tgtEl>
                                          <p:spTgt spid="2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4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8" dur="3000" fill="hold"/>
                                        <p:tgtEl>
                                          <p:spTgt spid="2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6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4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0" dur="3000" fill="hold"/>
                                        <p:tgtEl>
                                          <p:spTgt spid="2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4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2" dur="3000" fill="hold"/>
                                        <p:tgtEl>
                                          <p:spTgt spid="2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4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4" dur="3000" fill="hold"/>
                                        <p:tgtEl>
                                          <p:spTgt spid="2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4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6" dur="3000" fill="hold"/>
                                        <p:tgtEl>
                                          <p:spTgt spid="2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4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28" dur="3000" fill="hold"/>
                                        <p:tgtEl>
                                          <p:spTgt spid="2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4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0" dur="3000" fill="hold"/>
                                        <p:tgtEl>
                                          <p:spTgt spid="19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4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2" dur="3000" fill="hold"/>
                                        <p:tgtEl>
                                          <p:spTgt spid="18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5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4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64" dur="3000" fill="hold"/>
                                        <p:tgtEl>
                                          <p:spTgt spid="17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6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4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6" dur="3000" fill="hold"/>
                                        <p:tgtEl>
                                          <p:spTgt spid="16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7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4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8" dur="3000" fill="hold"/>
                                        <p:tgtEl>
                                          <p:spTgt spid="1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4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0" dur="3000" fill="hold"/>
                                        <p:tgtEl>
                                          <p:spTgt spid="14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4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2" dur="3000" fill="hold"/>
                                        <p:tgtEl>
                                          <p:spTgt spid="1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4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4" dur="3000" fill="hold"/>
                                        <p:tgtEl>
                                          <p:spTgt spid="12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4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1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6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4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8" dur="3000" fill="hold"/>
                                        <p:tgtEl>
                                          <p:spTgt spid="10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4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0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6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4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2" dur="3000" fill="hold"/>
                                        <p:tgtEl>
                                          <p:spTgt spid="25"/>
                                        </p:tgtEl>
                                      </p:cBhvr>
                                      <p:by x="4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7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4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3" presetClass="exit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4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/3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3" dur="3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4" dur="3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5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87" dur="3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23" presetClass="entr" presetSubtype="52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3" dur="2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4" presetID="23" presetClass="entr" presetSubtype="52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701" dur="indefinite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02" dur="indefinite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3" grpId="2" animBg="1"/>
      <p:bldP spid="4" grpId="0" animBg="1"/>
      <p:bldP spid="4" grpId="1" animBg="1"/>
      <p:bldP spid="4" grpId="2" animBg="1"/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1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  <p:bldP spid="34" grpId="0" animBg="1"/>
      <p:bldP spid="34" grpId="1" animBg="1"/>
      <p:bldP spid="34" grpId="2" animBg="1"/>
      <p:bldP spid="35" grpId="0" animBg="1"/>
      <p:bldP spid="35" grpId="1" animBg="1"/>
      <p:bldP spid="35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38" grpId="0" animBg="1"/>
      <p:bldP spid="38" grpId="1" animBg="1"/>
      <p:bldP spid="38" grpId="2" animBg="1"/>
      <p:bldP spid="39" grpId="0" animBg="1"/>
      <p:bldP spid="39" grpId="1" animBg="1"/>
      <p:bldP spid="39" grpId="2" animBg="1"/>
      <p:bldP spid="40" grpId="0" animBg="1"/>
      <p:bldP spid="40" grpId="1" animBg="1"/>
      <p:bldP spid="40" grpId="2" animBg="1"/>
      <p:bldP spid="41" grpId="0" animBg="1"/>
      <p:bldP spid="41" grpId="1" animBg="1"/>
      <p:bldP spid="41" grpId="2" animBg="1"/>
      <p:bldP spid="42" grpId="0" animBg="1"/>
      <p:bldP spid="42" grpId="1" animBg="1"/>
      <p:bldP spid="42" grpId="2" animBg="1"/>
      <p:bldP spid="43" grpId="0" animBg="1"/>
      <p:bldP spid="43" grpId="1" animBg="1"/>
      <p:bldP spid="43" grpId="2" animBg="1"/>
      <p:bldP spid="44" grpId="0" animBg="1"/>
      <p:bldP spid="44" grpId="1" animBg="1"/>
      <p:bldP spid="44" grpId="2" animBg="1"/>
      <p:bldP spid="45" grpId="0" animBg="1"/>
      <p:bldP spid="45" grpId="1" animBg="1"/>
      <p:bldP spid="45" grpId="2" animBg="1"/>
      <p:bldP spid="46" grpId="0" animBg="1"/>
      <p:bldP spid="46" grpId="1" animBg="1"/>
      <p:bldP spid="46" grpId="2" animBg="1"/>
      <p:bldP spid="47" grpId="0" animBg="1"/>
      <p:bldP spid="47" grpId="1" animBg="1"/>
      <p:bldP spid="47" grpId="2" animBg="1"/>
      <p:bldP spid="48" grpId="0" animBg="1"/>
      <p:bldP spid="48" grpId="1" animBg="1"/>
      <p:bldP spid="48" grpId="2" animBg="1"/>
      <p:bldP spid="49" grpId="0" animBg="1"/>
      <p:bldP spid="49" grpId="1" animBg="1"/>
      <p:bldP spid="49" grpId="2" animBg="1"/>
      <p:bldP spid="50" grpId="0" animBg="1"/>
      <p:bldP spid="50" grpId="1" animBg="1"/>
      <p:bldP spid="50" grpId="2" animBg="1"/>
      <p:bldP spid="51" grpId="0" animBg="1"/>
      <p:bldP spid="51" grpId="1" animBg="1"/>
      <p:bldP spid="51" grpId="2" animBg="1"/>
      <p:bldP spid="52" grpId="0" animBg="1"/>
      <p:bldP spid="52" grpId="1" animBg="1"/>
      <p:bldP spid="52" grpId="2" animBg="1"/>
      <p:bldP spid="53" grpId="0" animBg="1"/>
      <p:bldP spid="53" grpId="1" animBg="1"/>
      <p:bldP spid="53" grpId="2" animBg="1"/>
      <p:bldP spid="54" grpId="0" animBg="1"/>
      <p:bldP spid="54" grpId="1" animBg="1"/>
      <p:bldP spid="54" grpId="2" animBg="1"/>
      <p:bldP spid="55" grpId="0" animBg="1"/>
      <p:bldP spid="55" grpId="1" animBg="1"/>
      <p:bldP spid="55" grpId="2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66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>
              <a:solidFill>
                <a:srgbClr val="000000"/>
              </a:solidFill>
            </a:endParaRPr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s-ES" altLang="es-ES">
              <a:solidFill>
                <a:srgbClr val="000000"/>
              </a:solidFill>
            </a:endParaRPr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6000" b="1">
                <a:solidFill>
                  <a:srgbClr val="000000"/>
                </a:solidFill>
                <a:latin typeface="Kristen ITC" pitchFamily="66" charset="0"/>
              </a:rPr>
              <a:t>¿Te ha gustado?</a:t>
            </a:r>
            <a:r>
              <a:rPr lang="es-ES" altLang="es-ES" sz="4800">
                <a:solidFill>
                  <a:srgbClr val="000000"/>
                </a:solidFill>
                <a:latin typeface="Kristen ITC" pitchFamily="66" charset="0"/>
              </a:rPr>
              <a:t> </a:t>
            </a:r>
            <a:br>
              <a:rPr lang="es-ES" altLang="es-ES" sz="480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>
                <a:solidFill>
                  <a:srgbClr val="000000"/>
                </a:solidFill>
                <a:latin typeface="Kristen ITC" pitchFamily="66" charset="0"/>
              </a:rPr>
              <a:t>Puedes ver más entrando </a:t>
            </a:r>
            <a:br>
              <a:rPr lang="es-ES" altLang="es-ES" sz="440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 b="1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altLang="es-ES" sz="4400" b="1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34495E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_tradnl" altLang="es-ES" b="1">
                <a:solidFill>
                  <a:srgbClr val="000000"/>
                </a:solidFill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altLang="es-ES" b="1">
                <a:solidFill>
                  <a:srgbClr val="0066FF"/>
                </a:solidFill>
              </a:rPr>
              <a:t> </a:t>
            </a:r>
          </a:p>
          <a:p>
            <a:pPr fontAlgn="base">
              <a:spcBef>
                <a:spcPct val="50000"/>
              </a:spcBef>
              <a:spcAft>
                <a:spcPct val="0"/>
              </a:spcAft>
            </a:pPr>
            <a:endParaRPr lang="es-ES" altLang="es-ES" b="1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140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3738</TotalTime>
  <Words>1093</Words>
  <Application>Microsoft Office PowerPoint</Application>
  <PresentationFormat>Presentación en pantalla (16:9)</PresentationFormat>
  <Paragraphs>82</Paragraphs>
  <Slides>51</Slides>
  <Notes>11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51</vt:i4>
      </vt:variant>
    </vt:vector>
  </HeadingPairs>
  <TitlesOfParts>
    <vt:vector size="53" baseType="lpstr">
      <vt:lpstr>Tema de Office</vt:lpstr>
      <vt:lpstr>Diseño predeterminado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Paloma</dc:creator>
  <cp:lastModifiedBy>Paloma</cp:lastModifiedBy>
  <cp:revision>1</cp:revision>
  <dcterms:created xsi:type="dcterms:W3CDTF">2018-12-04T16:35:11Z</dcterms:created>
  <dcterms:modified xsi:type="dcterms:W3CDTF">2019-01-13T02:30:50Z</dcterms:modified>
</cp:coreProperties>
</file>